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328" r:id="rId5"/>
    <p:sldId id="1235" r:id="rId6"/>
    <p:sldId id="365" r:id="rId7"/>
    <p:sldId id="429" r:id="rId8"/>
    <p:sldId id="464" r:id="rId9"/>
    <p:sldId id="420" r:id="rId10"/>
    <p:sldId id="471" r:id="rId11"/>
    <p:sldId id="1249" r:id="rId12"/>
    <p:sldId id="470" r:id="rId13"/>
    <p:sldId id="405" r:id="rId14"/>
    <p:sldId id="1229" r:id="rId15"/>
    <p:sldId id="1230" r:id="rId16"/>
    <p:sldId id="1231" r:id="rId17"/>
    <p:sldId id="1232" r:id="rId18"/>
    <p:sldId id="421" r:id="rId19"/>
    <p:sldId id="411" r:id="rId20"/>
    <p:sldId id="408" r:id="rId21"/>
    <p:sldId id="476" r:id="rId22"/>
    <p:sldId id="478" r:id="rId23"/>
    <p:sldId id="479" r:id="rId24"/>
    <p:sldId id="1248" r:id="rId25"/>
    <p:sldId id="481"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332CE861-B553-4BF0-AADA-514B5713566C}" name="Robin Ravestein | Dinsdag" initials="RD" userId="S::robin_dinsdag.nl#ext#@fcbonline.onmicrosoft.com::8fb4e6ec-1c62-403b-915c-a8b580055ba1" providerId="AD"/>
  <p188:author id="{1251AD67-20CC-AAF1-3550-014EDDDFD839}" name="Robin Ravestein | Dinsdag" initials="RR" userId="S::robin@dinsdag.nl::67459010-2ec7-42c0-b4ab-b1437eb0e91d" providerId="AD"/>
  <p188:author id="{A66064A8-20E5-8159-4A54-28CF32E5114B}" name="William Bertrand | Dinsdag" initials="WB" userId="S::william@dinsdag.nl::e13c7f54-57f3-42c1-b941-70caacda565e" providerId="AD"/>
  <p188:author id="{29711BE0-A187-0E93-288B-B1BC8B668D95}" name="Henrieke van Diermen" initials="HD" userId="S::hvandiermen@fcb.nl::951c1ca4-d437-4455-9c2d-c68e879f3315"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B9E4A-66D7-6C54-6AA0-BA150744CAAC}" v="2" dt="2024-07-11T15:02:01.29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066" autoAdjust="0"/>
  </p:normalViewPr>
  <p:slideViewPr>
    <p:cSldViewPr snapToGrid="0">
      <p:cViewPr varScale="1">
        <p:scale>
          <a:sx n="87" d="100"/>
          <a:sy n="87" d="100"/>
        </p:scale>
        <p:origin x="212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van de Ven | Dinsdag" userId="2ea5ecc9-c0ef-4578-8485-828fda81e9bd" providerId="ADAL" clId="{D0E4E6A7-5B5A-46B1-8665-7F878416DBBA}"/>
    <pc:docChg chg="undo custSel delSld modSld">
      <pc:chgData name="Sara van de Ven | Dinsdag" userId="2ea5ecc9-c0ef-4578-8485-828fda81e9bd" providerId="ADAL" clId="{D0E4E6A7-5B5A-46B1-8665-7F878416DBBA}" dt="2024-02-05T12:58:46.213" v="138" actId="20577"/>
      <pc:docMkLst>
        <pc:docMk/>
      </pc:docMkLst>
      <pc:sldChg chg="modSp mod">
        <pc:chgData name="Sara van de Ven | Dinsdag" userId="2ea5ecc9-c0ef-4578-8485-828fda81e9bd" providerId="ADAL" clId="{D0E4E6A7-5B5A-46B1-8665-7F878416DBBA}" dt="2024-02-05T12:56:05.919" v="5" actId="20577"/>
        <pc:sldMkLst>
          <pc:docMk/>
          <pc:sldMk cId="1234115302" sldId="365"/>
        </pc:sldMkLst>
        <pc:spChg chg="mod">
          <ac:chgData name="Sara van de Ven | Dinsdag" userId="2ea5ecc9-c0ef-4578-8485-828fda81e9bd" providerId="ADAL" clId="{D0E4E6A7-5B5A-46B1-8665-7F878416DBBA}" dt="2024-02-05T12:56:05.919" v="5" actId="20577"/>
          <ac:spMkLst>
            <pc:docMk/>
            <pc:sldMk cId="1234115302" sldId="365"/>
            <ac:spMk id="6" creationId="{D8922D5A-C71E-4F1E-B907-C089D7A1BF7E}"/>
          </ac:spMkLst>
        </pc:spChg>
      </pc:sldChg>
      <pc:sldChg chg="del">
        <pc:chgData name="Sara van de Ven | Dinsdag" userId="2ea5ecc9-c0ef-4578-8485-828fda81e9bd" providerId="ADAL" clId="{D0E4E6A7-5B5A-46B1-8665-7F878416DBBA}" dt="2024-02-05T12:54:48.558" v="0" actId="2696"/>
        <pc:sldMkLst>
          <pc:docMk/>
          <pc:sldMk cId="1200457166" sldId="381"/>
        </pc:sldMkLst>
      </pc:sldChg>
      <pc:sldChg chg="del">
        <pc:chgData name="Sara van de Ven | Dinsdag" userId="2ea5ecc9-c0ef-4578-8485-828fda81e9bd" providerId="ADAL" clId="{D0E4E6A7-5B5A-46B1-8665-7F878416DBBA}" dt="2024-02-05T12:54:51.979" v="1" actId="2696"/>
        <pc:sldMkLst>
          <pc:docMk/>
          <pc:sldMk cId="3275071549" sldId="396"/>
        </pc:sldMkLst>
      </pc:sldChg>
      <pc:sldChg chg="addSp delSp modSp mod">
        <pc:chgData name="Sara van de Ven | Dinsdag" userId="2ea5ecc9-c0ef-4578-8485-828fda81e9bd" providerId="ADAL" clId="{D0E4E6A7-5B5A-46B1-8665-7F878416DBBA}" dt="2024-02-05T12:55:34.460" v="4" actId="1076"/>
        <pc:sldMkLst>
          <pc:docMk/>
          <pc:sldMk cId="1242190378" sldId="464"/>
        </pc:sldMkLst>
        <pc:picChg chg="add mod">
          <ac:chgData name="Sara van de Ven | Dinsdag" userId="2ea5ecc9-c0ef-4578-8485-828fda81e9bd" providerId="ADAL" clId="{D0E4E6A7-5B5A-46B1-8665-7F878416DBBA}" dt="2024-02-05T12:55:34.460" v="4" actId="1076"/>
          <ac:picMkLst>
            <pc:docMk/>
            <pc:sldMk cId="1242190378" sldId="464"/>
            <ac:picMk id="4" creationId="{F809C8E6-4F0C-7301-346A-1FEE7A31D126}"/>
          </ac:picMkLst>
        </pc:picChg>
        <pc:picChg chg="del">
          <ac:chgData name="Sara van de Ven | Dinsdag" userId="2ea5ecc9-c0ef-4578-8485-828fda81e9bd" providerId="ADAL" clId="{D0E4E6A7-5B5A-46B1-8665-7F878416DBBA}" dt="2024-02-05T12:55:28.623" v="2" actId="478"/>
          <ac:picMkLst>
            <pc:docMk/>
            <pc:sldMk cId="1242190378" sldId="464"/>
            <ac:picMk id="8" creationId="{F2CEECE7-33F3-E56A-995E-97149843C8E9}"/>
          </ac:picMkLst>
        </pc:picChg>
      </pc:sldChg>
      <pc:sldChg chg="modSp mod">
        <pc:chgData name="Sara van de Ven | Dinsdag" userId="2ea5ecc9-c0ef-4578-8485-828fda81e9bd" providerId="ADAL" clId="{D0E4E6A7-5B5A-46B1-8665-7F878416DBBA}" dt="2024-02-05T12:58:46.213" v="138" actId="20577"/>
        <pc:sldMkLst>
          <pc:docMk/>
          <pc:sldMk cId="1945064347" sldId="478"/>
        </pc:sldMkLst>
        <pc:spChg chg="mod">
          <ac:chgData name="Sara van de Ven | Dinsdag" userId="2ea5ecc9-c0ef-4578-8485-828fda81e9bd" providerId="ADAL" clId="{D0E4E6A7-5B5A-46B1-8665-7F878416DBBA}" dt="2024-02-05T12:58:46.213" v="138" actId="20577"/>
          <ac:spMkLst>
            <pc:docMk/>
            <pc:sldMk cId="1945064347" sldId="478"/>
            <ac:spMk id="2" creationId="{EC624E22-8D70-8B9C-309D-D5A46AAAFDB5}"/>
          </ac:spMkLst>
        </pc:spChg>
      </pc:sldChg>
    </pc:docChg>
  </pc:docChgLst>
  <pc:docChgLst>
    <pc:chgData name="Sara van de Ven | Dinsdag" userId="S::sara_dinsdag.nl#ext#@fcbonline.onmicrosoft.com::bc5dba99-3fa4-48b3-9744-1f1d5c513244" providerId="AD" clId="Web-{80A7C00F-4B2C-4013-BD34-FC87AD413F63}"/>
    <pc:docChg chg="modSld">
      <pc:chgData name="Sara van de Ven | Dinsdag" userId="S::sara_dinsdag.nl#ext#@fcbonline.onmicrosoft.com::bc5dba99-3fa4-48b3-9744-1f1d5c513244" providerId="AD" clId="Web-{80A7C00F-4B2C-4013-BD34-FC87AD413F63}" dt="2024-02-05T13:16:18.805" v="33" actId="20577"/>
      <pc:docMkLst>
        <pc:docMk/>
      </pc:docMkLst>
      <pc:sldChg chg="modSp">
        <pc:chgData name="Sara van de Ven | Dinsdag" userId="S::sara_dinsdag.nl#ext#@fcbonline.onmicrosoft.com::bc5dba99-3fa4-48b3-9744-1f1d5c513244" providerId="AD" clId="Web-{80A7C00F-4B2C-4013-BD34-FC87AD413F63}" dt="2024-02-05T13:15:46.413" v="17" actId="20577"/>
        <pc:sldMkLst>
          <pc:docMk/>
          <pc:sldMk cId="2302304416" sldId="405"/>
        </pc:sldMkLst>
        <pc:spChg chg="mod">
          <ac:chgData name="Sara van de Ven | Dinsdag" userId="S::sara_dinsdag.nl#ext#@fcbonline.onmicrosoft.com::bc5dba99-3fa4-48b3-9744-1f1d5c513244" providerId="AD" clId="Web-{80A7C00F-4B2C-4013-BD34-FC87AD413F63}" dt="2024-02-05T13:15:46.413" v="17" actId="20577"/>
          <ac:spMkLst>
            <pc:docMk/>
            <pc:sldMk cId="2302304416" sldId="405"/>
            <ac:spMk id="4" creationId="{AE27B289-B4E0-6019-EC3C-06EB00E59BFF}"/>
          </ac:spMkLst>
        </pc:spChg>
      </pc:sldChg>
      <pc:sldChg chg="modSp">
        <pc:chgData name="Sara van de Ven | Dinsdag" userId="S::sara_dinsdag.nl#ext#@fcbonline.onmicrosoft.com::bc5dba99-3fa4-48b3-9744-1f1d5c513244" providerId="AD" clId="Web-{80A7C00F-4B2C-4013-BD34-FC87AD413F63}" dt="2024-02-05T13:15:59.413" v="27" actId="20577"/>
        <pc:sldMkLst>
          <pc:docMk/>
          <pc:sldMk cId="3590184385" sldId="1229"/>
        </pc:sldMkLst>
        <pc:spChg chg="mod">
          <ac:chgData name="Sara van de Ven | Dinsdag" userId="S::sara_dinsdag.nl#ext#@fcbonline.onmicrosoft.com::bc5dba99-3fa4-48b3-9744-1f1d5c513244" providerId="AD" clId="Web-{80A7C00F-4B2C-4013-BD34-FC87AD413F63}" dt="2024-02-05T13:15:59.413" v="27" actId="20577"/>
          <ac:spMkLst>
            <pc:docMk/>
            <pc:sldMk cId="3590184385" sldId="1229"/>
            <ac:spMk id="7" creationId="{3E04C73A-77AC-CD40-C887-B4F48F4FFAC2}"/>
          </ac:spMkLst>
        </pc:spChg>
      </pc:sldChg>
      <pc:sldChg chg="modSp">
        <pc:chgData name="Sara van de Ven | Dinsdag" userId="S::sara_dinsdag.nl#ext#@fcbonline.onmicrosoft.com::bc5dba99-3fa4-48b3-9744-1f1d5c513244" providerId="AD" clId="Web-{80A7C00F-4B2C-4013-BD34-FC87AD413F63}" dt="2024-02-05T13:16:06.882" v="29" actId="20577"/>
        <pc:sldMkLst>
          <pc:docMk/>
          <pc:sldMk cId="3674038848" sldId="1230"/>
        </pc:sldMkLst>
        <pc:spChg chg="mod">
          <ac:chgData name="Sara van de Ven | Dinsdag" userId="S::sara_dinsdag.nl#ext#@fcbonline.onmicrosoft.com::bc5dba99-3fa4-48b3-9744-1f1d5c513244" providerId="AD" clId="Web-{80A7C00F-4B2C-4013-BD34-FC87AD413F63}" dt="2024-02-05T13:16:06.882" v="29" actId="20577"/>
          <ac:spMkLst>
            <pc:docMk/>
            <pc:sldMk cId="3674038848" sldId="1230"/>
            <ac:spMk id="7" creationId="{3E04C73A-77AC-CD40-C887-B4F48F4FFAC2}"/>
          </ac:spMkLst>
        </pc:spChg>
      </pc:sldChg>
      <pc:sldChg chg="modSp">
        <pc:chgData name="Sara van de Ven | Dinsdag" userId="S::sara_dinsdag.nl#ext#@fcbonline.onmicrosoft.com::bc5dba99-3fa4-48b3-9744-1f1d5c513244" providerId="AD" clId="Web-{80A7C00F-4B2C-4013-BD34-FC87AD413F63}" dt="2024-02-05T13:16:13.617" v="31" actId="20577"/>
        <pc:sldMkLst>
          <pc:docMk/>
          <pc:sldMk cId="4044701066" sldId="1231"/>
        </pc:sldMkLst>
        <pc:spChg chg="mod">
          <ac:chgData name="Sara van de Ven | Dinsdag" userId="S::sara_dinsdag.nl#ext#@fcbonline.onmicrosoft.com::bc5dba99-3fa4-48b3-9744-1f1d5c513244" providerId="AD" clId="Web-{80A7C00F-4B2C-4013-BD34-FC87AD413F63}" dt="2024-02-05T13:16:13.617" v="31" actId="20577"/>
          <ac:spMkLst>
            <pc:docMk/>
            <pc:sldMk cId="4044701066" sldId="1231"/>
            <ac:spMk id="7" creationId="{3E04C73A-77AC-CD40-C887-B4F48F4FFAC2}"/>
          </ac:spMkLst>
        </pc:spChg>
      </pc:sldChg>
      <pc:sldChg chg="modSp">
        <pc:chgData name="Sara van de Ven | Dinsdag" userId="S::sara_dinsdag.nl#ext#@fcbonline.onmicrosoft.com::bc5dba99-3fa4-48b3-9744-1f1d5c513244" providerId="AD" clId="Web-{80A7C00F-4B2C-4013-BD34-FC87AD413F63}" dt="2024-02-05T13:16:18.805" v="33" actId="20577"/>
        <pc:sldMkLst>
          <pc:docMk/>
          <pc:sldMk cId="2242830485" sldId="1232"/>
        </pc:sldMkLst>
        <pc:spChg chg="mod">
          <ac:chgData name="Sara van de Ven | Dinsdag" userId="S::sara_dinsdag.nl#ext#@fcbonline.onmicrosoft.com::bc5dba99-3fa4-48b3-9744-1f1d5c513244" providerId="AD" clId="Web-{80A7C00F-4B2C-4013-BD34-FC87AD413F63}" dt="2024-02-05T13:16:18.805" v="33" actId="20577"/>
          <ac:spMkLst>
            <pc:docMk/>
            <pc:sldMk cId="2242830485" sldId="1232"/>
            <ac:spMk id="7" creationId="{3E04C73A-77AC-CD40-C887-B4F48F4FFAC2}"/>
          </ac:spMkLst>
        </pc:spChg>
      </pc:sldChg>
    </pc:docChg>
  </pc:docChgLst>
  <pc:docChgLst>
    <pc:chgData name="Sara van de Ven | Dinsdag" userId="S::sara@dinsdag.nl::2ea5ecc9-c0ef-4578-8485-828fda81e9bd" providerId="AD" clId="Web-{33220463-A307-9BE8-5AF0-1916A023DBE0}"/>
    <pc:docChg chg="modSld">
      <pc:chgData name="Sara van de Ven | Dinsdag" userId="S::sara@dinsdag.nl::2ea5ecc9-c0ef-4578-8485-828fda81e9bd" providerId="AD" clId="Web-{33220463-A307-9BE8-5AF0-1916A023DBE0}" dt="2024-07-08T13:00:59.946" v="331" actId="20577"/>
      <pc:docMkLst>
        <pc:docMk/>
      </pc:docMkLst>
      <pc:sldChg chg="modSp">
        <pc:chgData name="Sara van de Ven | Dinsdag" userId="S::sara@dinsdag.nl::2ea5ecc9-c0ef-4578-8485-828fda81e9bd" providerId="AD" clId="Web-{33220463-A307-9BE8-5AF0-1916A023DBE0}" dt="2024-07-08T12:58:00.528" v="316" actId="20577"/>
        <pc:sldMkLst>
          <pc:docMk/>
          <pc:sldMk cId="2302304416" sldId="405"/>
        </pc:sldMkLst>
        <pc:spChg chg="mod">
          <ac:chgData name="Sara van de Ven | Dinsdag" userId="S::sara@dinsdag.nl::2ea5ecc9-c0ef-4578-8485-828fda81e9bd" providerId="AD" clId="Web-{33220463-A307-9BE8-5AF0-1916A023DBE0}" dt="2024-07-08T12:58:00.528" v="316" actId="20577"/>
          <ac:spMkLst>
            <pc:docMk/>
            <pc:sldMk cId="2302304416" sldId="405"/>
            <ac:spMk id="2" creationId="{EC624E22-8D70-8B9C-309D-D5A46AAAFDB5}"/>
          </ac:spMkLst>
        </pc:spChg>
      </pc:sldChg>
      <pc:sldChg chg="modSp">
        <pc:chgData name="Sara van de Ven | Dinsdag" userId="S::sara@dinsdag.nl::2ea5ecc9-c0ef-4578-8485-828fda81e9bd" providerId="AD" clId="Web-{33220463-A307-9BE8-5AF0-1916A023DBE0}" dt="2024-07-08T13:00:19.256" v="323" actId="20577"/>
        <pc:sldMkLst>
          <pc:docMk/>
          <pc:sldMk cId="268949504" sldId="408"/>
        </pc:sldMkLst>
        <pc:spChg chg="mod">
          <ac:chgData name="Sara van de Ven | Dinsdag" userId="S::sara@dinsdag.nl::2ea5ecc9-c0ef-4578-8485-828fda81e9bd" providerId="AD" clId="Web-{33220463-A307-9BE8-5AF0-1916A023DBE0}" dt="2024-07-08T13:00:19.256" v="323" actId="20577"/>
          <ac:spMkLst>
            <pc:docMk/>
            <pc:sldMk cId="268949504" sldId="408"/>
            <ac:spMk id="2" creationId="{EC624E22-8D70-8B9C-309D-D5A46AAAFDB5}"/>
          </ac:spMkLst>
        </pc:spChg>
      </pc:sldChg>
      <pc:sldChg chg="modSp">
        <pc:chgData name="Sara van de Ven | Dinsdag" userId="S::sara@dinsdag.nl::2ea5ecc9-c0ef-4578-8485-828fda81e9bd" providerId="AD" clId="Web-{33220463-A307-9BE8-5AF0-1916A023DBE0}" dt="2024-07-08T12:59:50.926" v="319" actId="20577"/>
        <pc:sldMkLst>
          <pc:docMk/>
          <pc:sldMk cId="2059628666" sldId="411"/>
        </pc:sldMkLst>
        <pc:spChg chg="mod">
          <ac:chgData name="Sara van de Ven | Dinsdag" userId="S::sara@dinsdag.nl::2ea5ecc9-c0ef-4578-8485-828fda81e9bd" providerId="AD" clId="Web-{33220463-A307-9BE8-5AF0-1916A023DBE0}" dt="2024-07-08T12:59:50.926" v="319" actId="20577"/>
          <ac:spMkLst>
            <pc:docMk/>
            <pc:sldMk cId="2059628666" sldId="411"/>
            <ac:spMk id="2" creationId="{EC624E22-8D70-8B9C-309D-D5A46AAAFDB5}"/>
          </ac:spMkLst>
        </pc:spChg>
      </pc:sldChg>
      <pc:sldChg chg="modSp">
        <pc:chgData name="Sara van de Ven | Dinsdag" userId="S::sara@dinsdag.nl::2ea5ecc9-c0ef-4578-8485-828fda81e9bd" providerId="AD" clId="Web-{33220463-A307-9BE8-5AF0-1916A023DBE0}" dt="2024-07-08T12:53:37.151" v="189"/>
        <pc:sldMkLst>
          <pc:docMk/>
          <pc:sldMk cId="1242190378" sldId="464"/>
        </pc:sldMkLst>
        <pc:graphicFrameChg chg="mod modGraphic">
          <ac:chgData name="Sara van de Ven | Dinsdag" userId="S::sara@dinsdag.nl::2ea5ecc9-c0ef-4578-8485-828fda81e9bd" providerId="AD" clId="Web-{33220463-A307-9BE8-5AF0-1916A023DBE0}" dt="2024-07-08T12:53:37.151" v="189"/>
          <ac:graphicFrameMkLst>
            <pc:docMk/>
            <pc:sldMk cId="1242190378" sldId="464"/>
            <ac:graphicFrameMk id="3" creationId="{BD7F6F2C-8737-7DFE-D5FE-7EA8FB7716B9}"/>
          </ac:graphicFrameMkLst>
        </pc:graphicFrameChg>
      </pc:sldChg>
      <pc:sldChg chg="modSp">
        <pc:chgData name="Sara van de Ven | Dinsdag" userId="S::sara@dinsdag.nl::2ea5ecc9-c0ef-4578-8485-828fda81e9bd" providerId="AD" clId="Web-{33220463-A307-9BE8-5AF0-1916A023DBE0}" dt="2024-07-08T12:57:28.698" v="314"/>
        <pc:sldMkLst>
          <pc:docMk/>
          <pc:sldMk cId="2115830360" sldId="470"/>
        </pc:sldMkLst>
        <pc:graphicFrameChg chg="mod modGraphic">
          <ac:chgData name="Sara van de Ven | Dinsdag" userId="S::sara@dinsdag.nl::2ea5ecc9-c0ef-4578-8485-828fda81e9bd" providerId="AD" clId="Web-{33220463-A307-9BE8-5AF0-1916A023DBE0}" dt="2024-07-08T12:57:28.698" v="314"/>
          <ac:graphicFrameMkLst>
            <pc:docMk/>
            <pc:sldMk cId="2115830360" sldId="470"/>
            <ac:graphicFrameMk id="4" creationId="{E63CB0DE-5FA6-4D14-EA81-9C14057E202D}"/>
          </ac:graphicFrameMkLst>
        </pc:graphicFrameChg>
      </pc:sldChg>
      <pc:sldChg chg="modSp">
        <pc:chgData name="Sara van de Ven | Dinsdag" userId="S::sara@dinsdag.nl::2ea5ecc9-c0ef-4578-8485-828fda81e9bd" providerId="AD" clId="Web-{33220463-A307-9BE8-5AF0-1916A023DBE0}" dt="2024-07-08T12:56:07.520" v="248"/>
        <pc:sldMkLst>
          <pc:docMk/>
          <pc:sldMk cId="800088219" sldId="471"/>
        </pc:sldMkLst>
        <pc:graphicFrameChg chg="mod modGraphic">
          <ac:chgData name="Sara van de Ven | Dinsdag" userId="S::sara@dinsdag.nl::2ea5ecc9-c0ef-4578-8485-828fda81e9bd" providerId="AD" clId="Web-{33220463-A307-9BE8-5AF0-1916A023DBE0}" dt="2024-07-08T12:56:07.520" v="248"/>
          <ac:graphicFrameMkLst>
            <pc:docMk/>
            <pc:sldMk cId="800088219" sldId="471"/>
            <ac:graphicFrameMk id="6" creationId="{FDDF7B5C-E337-8F60-FF77-AAAC68111C0B}"/>
          </ac:graphicFrameMkLst>
        </pc:graphicFrameChg>
      </pc:sldChg>
      <pc:sldChg chg="modSp">
        <pc:chgData name="Sara van de Ven | Dinsdag" userId="S::sara@dinsdag.nl::2ea5ecc9-c0ef-4578-8485-828fda81e9bd" providerId="AD" clId="Web-{33220463-A307-9BE8-5AF0-1916A023DBE0}" dt="2024-07-08T13:00:44.836" v="327" actId="20577"/>
        <pc:sldMkLst>
          <pc:docMk/>
          <pc:sldMk cId="822053374" sldId="476"/>
        </pc:sldMkLst>
        <pc:spChg chg="mod">
          <ac:chgData name="Sara van de Ven | Dinsdag" userId="S::sara@dinsdag.nl::2ea5ecc9-c0ef-4578-8485-828fda81e9bd" providerId="AD" clId="Web-{33220463-A307-9BE8-5AF0-1916A023DBE0}" dt="2024-07-08T13:00:44.836" v="327" actId="20577"/>
          <ac:spMkLst>
            <pc:docMk/>
            <pc:sldMk cId="822053374" sldId="476"/>
            <ac:spMk id="2" creationId="{EC624E22-8D70-8B9C-309D-D5A46AAAFDB5}"/>
          </ac:spMkLst>
        </pc:spChg>
      </pc:sldChg>
      <pc:sldChg chg="modSp">
        <pc:chgData name="Sara van de Ven | Dinsdag" userId="S::sara@dinsdag.nl::2ea5ecc9-c0ef-4578-8485-828fda81e9bd" providerId="AD" clId="Web-{33220463-A307-9BE8-5AF0-1916A023DBE0}" dt="2024-07-08T13:00:59.946" v="331" actId="20577"/>
        <pc:sldMkLst>
          <pc:docMk/>
          <pc:sldMk cId="1945064347" sldId="478"/>
        </pc:sldMkLst>
        <pc:spChg chg="mod">
          <ac:chgData name="Sara van de Ven | Dinsdag" userId="S::sara@dinsdag.nl::2ea5ecc9-c0ef-4578-8485-828fda81e9bd" providerId="AD" clId="Web-{33220463-A307-9BE8-5AF0-1916A023DBE0}" dt="2024-07-08T13:00:59.946" v="331" actId="20577"/>
          <ac:spMkLst>
            <pc:docMk/>
            <pc:sldMk cId="1945064347" sldId="478"/>
            <ac:spMk id="2" creationId="{EC624E22-8D70-8B9C-309D-D5A46AAAFDB5}"/>
          </ac:spMkLst>
        </pc:spChg>
      </pc:sldChg>
      <pc:sldChg chg="modSp">
        <pc:chgData name="Sara van de Ven | Dinsdag" userId="S::sara@dinsdag.nl::2ea5ecc9-c0ef-4578-8485-828fda81e9bd" providerId="AD" clId="Web-{33220463-A307-9BE8-5AF0-1916A023DBE0}" dt="2024-07-08T12:57:10.431" v="303"/>
        <pc:sldMkLst>
          <pc:docMk/>
          <pc:sldMk cId="2487083144" sldId="1249"/>
        </pc:sldMkLst>
        <pc:graphicFrameChg chg="mod modGraphic">
          <ac:chgData name="Sara van de Ven | Dinsdag" userId="S::sara@dinsdag.nl::2ea5ecc9-c0ef-4578-8485-828fda81e9bd" providerId="AD" clId="Web-{33220463-A307-9BE8-5AF0-1916A023DBE0}" dt="2024-07-08T12:57:10.431" v="303"/>
          <ac:graphicFrameMkLst>
            <pc:docMk/>
            <pc:sldMk cId="2487083144" sldId="1249"/>
            <ac:graphicFrameMk id="4" creationId="{E63CB0DE-5FA6-4D14-EA81-9C14057E202D}"/>
          </ac:graphicFrameMkLst>
        </pc:graphicFrameChg>
      </pc:sldChg>
    </pc:docChg>
  </pc:docChgLst>
  <pc:docChgLst>
    <pc:chgData name="William Bertrand | Dinsdag" userId="e13c7f54-57f3-42c1-b941-70caacda565e" providerId="ADAL" clId="{FE2DC8D5-6679-6A4F-B22E-36123F7D4DAE}"/>
    <pc:docChg chg="undo custSel addSld delSld modSld sldOrd">
      <pc:chgData name="William Bertrand | Dinsdag" userId="e13c7f54-57f3-42c1-b941-70caacda565e" providerId="ADAL" clId="{FE2DC8D5-6679-6A4F-B22E-36123F7D4DAE}" dt="2023-12-20T11:51:27.004" v="292" actId="2696"/>
      <pc:docMkLst>
        <pc:docMk/>
      </pc:docMkLst>
      <pc:sldChg chg="del">
        <pc:chgData name="William Bertrand | Dinsdag" userId="e13c7f54-57f3-42c1-b941-70caacda565e" providerId="ADAL" clId="{FE2DC8D5-6679-6A4F-B22E-36123F7D4DAE}" dt="2023-12-20T11:48:44.241" v="218" actId="2696"/>
        <pc:sldMkLst>
          <pc:docMk/>
          <pc:sldMk cId="809486351" sldId="398"/>
        </pc:sldMkLst>
      </pc:sldChg>
      <pc:sldChg chg="del">
        <pc:chgData name="William Bertrand | Dinsdag" userId="e13c7f54-57f3-42c1-b941-70caacda565e" providerId="ADAL" clId="{FE2DC8D5-6679-6A4F-B22E-36123F7D4DAE}" dt="2023-12-20T11:48:53.155" v="220" actId="2696"/>
        <pc:sldMkLst>
          <pc:docMk/>
          <pc:sldMk cId="1001608247" sldId="402"/>
        </pc:sldMkLst>
      </pc:sldChg>
      <pc:sldChg chg="modSp mod modNotesTx">
        <pc:chgData name="William Bertrand | Dinsdag" userId="e13c7f54-57f3-42c1-b941-70caacda565e" providerId="ADAL" clId="{FE2DC8D5-6679-6A4F-B22E-36123F7D4DAE}" dt="2023-12-20T11:49:56.863" v="231" actId="20577"/>
        <pc:sldMkLst>
          <pc:docMk/>
          <pc:sldMk cId="2302304416" sldId="405"/>
        </pc:sldMkLst>
        <pc:spChg chg="mod">
          <ac:chgData name="William Bertrand | Dinsdag" userId="e13c7f54-57f3-42c1-b941-70caacda565e" providerId="ADAL" clId="{FE2DC8D5-6679-6A4F-B22E-36123F7D4DAE}" dt="2023-12-20T11:47:11.261" v="215" actId="14100"/>
          <ac:spMkLst>
            <pc:docMk/>
            <pc:sldMk cId="2302304416" sldId="405"/>
            <ac:spMk id="2" creationId="{EC624E22-8D70-8B9C-309D-D5A46AAAFDB5}"/>
          </ac:spMkLst>
        </pc:spChg>
        <pc:spChg chg="mod">
          <ac:chgData name="William Bertrand | Dinsdag" userId="e13c7f54-57f3-42c1-b941-70caacda565e" providerId="ADAL" clId="{FE2DC8D5-6679-6A4F-B22E-36123F7D4DAE}" dt="2023-12-20T11:46:41.504" v="211" actId="20577"/>
          <ac:spMkLst>
            <pc:docMk/>
            <pc:sldMk cId="2302304416" sldId="405"/>
            <ac:spMk id="4" creationId="{AE27B289-B4E0-6019-EC3C-06EB00E59BFF}"/>
          </ac:spMkLst>
        </pc:spChg>
      </pc:sldChg>
      <pc:sldChg chg="del">
        <pc:chgData name="William Bertrand | Dinsdag" userId="e13c7f54-57f3-42c1-b941-70caacda565e" providerId="ADAL" clId="{FE2DC8D5-6679-6A4F-B22E-36123F7D4DAE}" dt="2023-12-20T11:51:19.687" v="290" actId="2696"/>
        <pc:sldMkLst>
          <pc:docMk/>
          <pc:sldMk cId="2101930007" sldId="406"/>
        </pc:sldMkLst>
      </pc:sldChg>
      <pc:sldChg chg="del">
        <pc:chgData name="William Bertrand | Dinsdag" userId="e13c7f54-57f3-42c1-b941-70caacda565e" providerId="ADAL" clId="{FE2DC8D5-6679-6A4F-B22E-36123F7D4DAE}" dt="2023-12-20T11:49:37.903" v="230" actId="2696"/>
        <pc:sldMkLst>
          <pc:docMk/>
          <pc:sldMk cId="1425472473" sldId="419"/>
        </pc:sldMkLst>
      </pc:sldChg>
      <pc:sldChg chg="del">
        <pc:chgData name="William Bertrand | Dinsdag" userId="e13c7f54-57f3-42c1-b941-70caacda565e" providerId="ADAL" clId="{FE2DC8D5-6679-6A4F-B22E-36123F7D4DAE}" dt="2023-12-20T11:51:27.004" v="292" actId="2696"/>
        <pc:sldMkLst>
          <pc:docMk/>
          <pc:sldMk cId="2879642809" sldId="422"/>
        </pc:sldMkLst>
      </pc:sldChg>
      <pc:sldChg chg="modSp mod">
        <pc:chgData name="William Bertrand | Dinsdag" userId="e13c7f54-57f3-42c1-b941-70caacda565e" providerId="ADAL" clId="{FE2DC8D5-6679-6A4F-B22E-36123F7D4DAE}" dt="2023-12-20T11:36:51.747" v="1" actId="1076"/>
        <pc:sldMkLst>
          <pc:docMk/>
          <pc:sldMk cId="4153756111" sldId="429"/>
        </pc:sldMkLst>
        <pc:spChg chg="mod">
          <ac:chgData name="William Bertrand | Dinsdag" userId="e13c7f54-57f3-42c1-b941-70caacda565e" providerId="ADAL" clId="{FE2DC8D5-6679-6A4F-B22E-36123F7D4DAE}" dt="2023-12-20T11:36:51.747" v="1" actId="1076"/>
          <ac:spMkLst>
            <pc:docMk/>
            <pc:sldMk cId="4153756111" sldId="429"/>
            <ac:spMk id="2" creationId="{AAC063B7-BA2C-4F07-320D-375E240E9866}"/>
          </ac:spMkLst>
        </pc:spChg>
      </pc:sldChg>
      <pc:sldChg chg="addSp delSp modSp mod">
        <pc:chgData name="William Bertrand | Dinsdag" userId="e13c7f54-57f3-42c1-b941-70caacda565e" providerId="ADAL" clId="{FE2DC8D5-6679-6A4F-B22E-36123F7D4DAE}" dt="2023-12-20T11:38:57.885" v="72" actId="20577"/>
        <pc:sldMkLst>
          <pc:docMk/>
          <pc:sldMk cId="1242190378" sldId="464"/>
        </pc:sldMkLst>
        <pc:spChg chg="mod">
          <ac:chgData name="William Bertrand | Dinsdag" userId="e13c7f54-57f3-42c1-b941-70caacda565e" providerId="ADAL" clId="{FE2DC8D5-6679-6A4F-B22E-36123F7D4DAE}" dt="2023-12-20T11:38:57.885" v="72" actId="20577"/>
          <ac:spMkLst>
            <pc:docMk/>
            <pc:sldMk cId="1242190378" sldId="464"/>
            <ac:spMk id="11" creationId="{FC9CAC94-B20C-F836-6DA3-F0A2ADC4E2F5}"/>
          </ac:spMkLst>
        </pc:spChg>
        <pc:graphicFrameChg chg="add mod">
          <ac:chgData name="William Bertrand | Dinsdag" userId="e13c7f54-57f3-42c1-b941-70caacda565e" providerId="ADAL" clId="{FE2DC8D5-6679-6A4F-B22E-36123F7D4DAE}" dt="2023-12-20T11:38:15.574" v="3"/>
          <ac:graphicFrameMkLst>
            <pc:docMk/>
            <pc:sldMk cId="1242190378" sldId="464"/>
            <ac:graphicFrameMk id="3" creationId="{BD7F6F2C-8737-7DFE-D5FE-7EA8FB7716B9}"/>
          </ac:graphicFrameMkLst>
        </pc:graphicFrameChg>
        <pc:graphicFrameChg chg="del">
          <ac:chgData name="William Bertrand | Dinsdag" userId="e13c7f54-57f3-42c1-b941-70caacda565e" providerId="ADAL" clId="{FE2DC8D5-6679-6A4F-B22E-36123F7D4DAE}" dt="2023-12-20T11:38:13.284" v="2" actId="478"/>
          <ac:graphicFrameMkLst>
            <pc:docMk/>
            <pc:sldMk cId="1242190378" sldId="464"/>
            <ac:graphicFrameMk id="9" creationId="{F1EE7E8F-7DB3-47BD-9F66-93AE20498B4D}"/>
          </ac:graphicFrameMkLst>
        </pc:graphicFrameChg>
      </pc:sldChg>
      <pc:sldChg chg="del">
        <pc:chgData name="William Bertrand | Dinsdag" userId="e13c7f54-57f3-42c1-b941-70caacda565e" providerId="ADAL" clId="{FE2DC8D5-6679-6A4F-B22E-36123F7D4DAE}" dt="2023-12-20T11:39:35.648" v="73" actId="2696"/>
        <pc:sldMkLst>
          <pc:docMk/>
          <pc:sldMk cId="2713230382" sldId="468"/>
        </pc:sldMkLst>
      </pc:sldChg>
      <pc:sldChg chg="addSp delSp modSp mod">
        <pc:chgData name="William Bertrand | Dinsdag" userId="e13c7f54-57f3-42c1-b941-70caacda565e" providerId="ADAL" clId="{FE2DC8D5-6679-6A4F-B22E-36123F7D4DAE}" dt="2023-12-20T11:45:48.346" v="189" actId="1076"/>
        <pc:sldMkLst>
          <pc:docMk/>
          <pc:sldMk cId="2115830360" sldId="470"/>
        </pc:sldMkLst>
        <pc:spChg chg="mod">
          <ac:chgData name="William Bertrand | Dinsdag" userId="e13c7f54-57f3-42c1-b941-70caacda565e" providerId="ADAL" clId="{FE2DC8D5-6679-6A4F-B22E-36123F7D4DAE}" dt="2023-12-20T11:43:34.755" v="177"/>
          <ac:spMkLst>
            <pc:docMk/>
            <pc:sldMk cId="2115830360" sldId="470"/>
            <ac:spMk id="27" creationId="{BA6B29AE-AC68-4ED2-BE74-9D8270B1FCFF}"/>
          </ac:spMkLst>
        </pc:spChg>
        <pc:graphicFrameChg chg="del modGraphic">
          <ac:chgData name="William Bertrand | Dinsdag" userId="e13c7f54-57f3-42c1-b941-70caacda565e" providerId="ADAL" clId="{FE2DC8D5-6679-6A4F-B22E-36123F7D4DAE}" dt="2023-12-20T11:43:47.156" v="179" actId="478"/>
          <ac:graphicFrameMkLst>
            <pc:docMk/>
            <pc:sldMk cId="2115830360" sldId="470"/>
            <ac:graphicFrameMk id="3" creationId="{F9107230-99F1-B0CB-CF32-949DA72BECFE}"/>
          </ac:graphicFrameMkLst>
        </pc:graphicFrameChg>
        <pc:graphicFrameChg chg="add mod modGraphic">
          <ac:chgData name="William Bertrand | Dinsdag" userId="e13c7f54-57f3-42c1-b941-70caacda565e" providerId="ADAL" clId="{FE2DC8D5-6679-6A4F-B22E-36123F7D4DAE}" dt="2023-12-20T11:45:48.346" v="189" actId="1076"/>
          <ac:graphicFrameMkLst>
            <pc:docMk/>
            <pc:sldMk cId="2115830360" sldId="470"/>
            <ac:graphicFrameMk id="4" creationId="{E63CB0DE-5FA6-4D14-EA81-9C14057E202D}"/>
          </ac:graphicFrameMkLst>
        </pc:graphicFrameChg>
      </pc:sldChg>
      <pc:sldChg chg="addSp delSp modSp mod">
        <pc:chgData name="William Bertrand | Dinsdag" userId="e13c7f54-57f3-42c1-b941-70caacda565e" providerId="ADAL" clId="{FE2DC8D5-6679-6A4F-B22E-36123F7D4DAE}" dt="2023-12-20T11:42:16.923" v="176"/>
        <pc:sldMkLst>
          <pc:docMk/>
          <pc:sldMk cId="800088219" sldId="471"/>
        </pc:sldMkLst>
        <pc:spChg chg="add del mod">
          <ac:chgData name="William Bertrand | Dinsdag" userId="e13c7f54-57f3-42c1-b941-70caacda565e" providerId="ADAL" clId="{FE2DC8D5-6679-6A4F-B22E-36123F7D4DAE}" dt="2023-12-20T11:42:14.112" v="175" actId="767"/>
          <ac:spMkLst>
            <pc:docMk/>
            <pc:sldMk cId="800088219" sldId="471"/>
            <ac:spMk id="4" creationId="{3F3A6C22-F136-53E1-5281-81D8BDAA1611}"/>
          </ac:spMkLst>
        </pc:spChg>
        <pc:spChg chg="mod">
          <ac:chgData name="William Bertrand | Dinsdag" userId="e13c7f54-57f3-42c1-b941-70caacda565e" providerId="ADAL" clId="{FE2DC8D5-6679-6A4F-B22E-36123F7D4DAE}" dt="2023-12-20T11:40:56.695" v="169" actId="113"/>
          <ac:spMkLst>
            <pc:docMk/>
            <pc:sldMk cId="800088219" sldId="471"/>
            <ac:spMk id="27" creationId="{BA6B29AE-AC68-4ED2-BE74-9D8270B1FCFF}"/>
          </ac:spMkLst>
        </pc:spChg>
        <pc:graphicFrameChg chg="del modGraphic">
          <ac:chgData name="William Bertrand | Dinsdag" userId="e13c7f54-57f3-42c1-b941-70caacda565e" providerId="ADAL" clId="{FE2DC8D5-6679-6A4F-B22E-36123F7D4DAE}" dt="2023-12-20T11:42:01.145" v="171" actId="478"/>
          <ac:graphicFrameMkLst>
            <pc:docMk/>
            <pc:sldMk cId="800088219" sldId="471"/>
            <ac:graphicFrameMk id="3" creationId="{F9107230-99F1-B0CB-CF32-949DA72BECFE}"/>
          </ac:graphicFrameMkLst>
        </pc:graphicFrameChg>
        <pc:graphicFrameChg chg="add mod">
          <ac:chgData name="William Bertrand | Dinsdag" userId="e13c7f54-57f3-42c1-b941-70caacda565e" providerId="ADAL" clId="{FE2DC8D5-6679-6A4F-B22E-36123F7D4DAE}" dt="2023-12-20T11:42:16.923" v="176"/>
          <ac:graphicFrameMkLst>
            <pc:docMk/>
            <pc:sldMk cId="800088219" sldId="471"/>
            <ac:graphicFrameMk id="6" creationId="{FDDF7B5C-E337-8F60-FF77-AAAC68111C0B}"/>
          </ac:graphicFrameMkLst>
        </pc:graphicFrameChg>
      </pc:sldChg>
      <pc:sldChg chg="del">
        <pc:chgData name="William Bertrand | Dinsdag" userId="e13c7f54-57f3-42c1-b941-70caacda565e" providerId="ADAL" clId="{FE2DC8D5-6679-6A4F-B22E-36123F7D4DAE}" dt="2023-12-20T11:51:22.029" v="291" actId="2696"/>
        <pc:sldMkLst>
          <pc:docMk/>
          <pc:sldMk cId="1607543868" sldId="475"/>
        </pc:sldMkLst>
      </pc:sldChg>
      <pc:sldChg chg="delSp mod ord delAnim modNotesTx">
        <pc:chgData name="William Bertrand | Dinsdag" userId="e13c7f54-57f3-42c1-b941-70caacda565e" providerId="ADAL" clId="{FE2DC8D5-6679-6A4F-B22E-36123F7D4DAE}" dt="2023-12-20T11:50:53.372" v="286" actId="20577"/>
        <pc:sldMkLst>
          <pc:docMk/>
          <pc:sldMk cId="3590184385" sldId="1229"/>
        </pc:sldMkLst>
        <pc:picChg chg="del">
          <ac:chgData name="William Bertrand | Dinsdag" userId="e13c7f54-57f3-42c1-b941-70caacda565e" providerId="ADAL" clId="{FE2DC8D5-6679-6A4F-B22E-36123F7D4DAE}" dt="2023-12-20T11:49:06.752" v="224" actId="478"/>
          <ac:picMkLst>
            <pc:docMk/>
            <pc:sldMk cId="3590184385" sldId="1229"/>
            <ac:picMk id="6" creationId="{AA381ADB-5037-FF6D-4495-5E6261A655C0}"/>
          </ac:picMkLst>
        </pc:picChg>
      </pc:sldChg>
      <pc:sldChg chg="delSp add del mod ord delAnim modNotesTx">
        <pc:chgData name="William Bertrand | Dinsdag" userId="e13c7f54-57f3-42c1-b941-70caacda565e" providerId="ADAL" clId="{FE2DC8D5-6679-6A4F-B22E-36123F7D4DAE}" dt="2023-12-20T11:51:07.866" v="287"/>
        <pc:sldMkLst>
          <pc:docMk/>
          <pc:sldMk cId="3674038848" sldId="1230"/>
        </pc:sldMkLst>
        <pc:picChg chg="del">
          <ac:chgData name="William Bertrand | Dinsdag" userId="e13c7f54-57f3-42c1-b941-70caacda565e" providerId="ADAL" clId="{FE2DC8D5-6679-6A4F-B22E-36123F7D4DAE}" dt="2023-12-20T11:49:13.504" v="227" actId="478"/>
          <ac:picMkLst>
            <pc:docMk/>
            <pc:sldMk cId="3674038848" sldId="1230"/>
            <ac:picMk id="2" creationId="{B0816472-BF8F-457D-2D22-C899F9394B80}"/>
          </ac:picMkLst>
        </pc:picChg>
      </pc:sldChg>
      <pc:sldChg chg="delSp mod ord delAnim modNotesTx">
        <pc:chgData name="William Bertrand | Dinsdag" userId="e13c7f54-57f3-42c1-b941-70caacda565e" providerId="ADAL" clId="{FE2DC8D5-6679-6A4F-B22E-36123F7D4DAE}" dt="2023-12-20T11:51:10.182" v="288"/>
        <pc:sldMkLst>
          <pc:docMk/>
          <pc:sldMk cId="4044701066" sldId="1231"/>
        </pc:sldMkLst>
        <pc:picChg chg="del">
          <ac:chgData name="William Bertrand | Dinsdag" userId="e13c7f54-57f3-42c1-b941-70caacda565e" providerId="ADAL" clId="{FE2DC8D5-6679-6A4F-B22E-36123F7D4DAE}" dt="2023-12-20T11:49:16.033" v="228" actId="478"/>
          <ac:picMkLst>
            <pc:docMk/>
            <pc:sldMk cId="4044701066" sldId="1231"/>
            <ac:picMk id="6" creationId="{2048AD50-B75D-063D-64CC-6D9DE9E125E0}"/>
          </ac:picMkLst>
        </pc:picChg>
      </pc:sldChg>
      <pc:sldChg chg="delSp mod ord delAnim modNotesTx">
        <pc:chgData name="William Bertrand | Dinsdag" userId="e13c7f54-57f3-42c1-b941-70caacda565e" providerId="ADAL" clId="{FE2DC8D5-6679-6A4F-B22E-36123F7D4DAE}" dt="2023-12-20T11:51:12.011" v="289"/>
        <pc:sldMkLst>
          <pc:docMk/>
          <pc:sldMk cId="2242830485" sldId="1232"/>
        </pc:sldMkLst>
        <pc:picChg chg="del">
          <ac:chgData name="William Bertrand | Dinsdag" userId="e13c7f54-57f3-42c1-b941-70caacda565e" providerId="ADAL" clId="{FE2DC8D5-6679-6A4F-B22E-36123F7D4DAE}" dt="2023-12-20T11:49:19.418" v="229" actId="478"/>
          <ac:picMkLst>
            <pc:docMk/>
            <pc:sldMk cId="2242830485" sldId="1232"/>
            <ac:picMk id="2" creationId="{33DFFEB4-A0E3-F80C-24A0-ED5CE3BEE79B}"/>
          </ac:picMkLst>
        </pc:picChg>
      </pc:sldChg>
      <pc:sldChg chg="del">
        <pc:chgData name="William Bertrand | Dinsdag" userId="e13c7f54-57f3-42c1-b941-70caacda565e" providerId="ADAL" clId="{FE2DC8D5-6679-6A4F-B22E-36123F7D4DAE}" dt="2023-12-20T11:48:58.919" v="222" actId="2696"/>
        <pc:sldMkLst>
          <pc:docMk/>
          <pc:sldMk cId="3006730102" sldId="1233"/>
        </pc:sldMkLst>
      </pc:sldChg>
      <pc:sldChg chg="del">
        <pc:chgData name="William Bertrand | Dinsdag" userId="e13c7f54-57f3-42c1-b941-70caacda565e" providerId="ADAL" clId="{FE2DC8D5-6679-6A4F-B22E-36123F7D4DAE}" dt="2023-12-20T11:48:55.217" v="221" actId="2696"/>
        <pc:sldMkLst>
          <pc:docMk/>
          <pc:sldMk cId="128151400" sldId="1234"/>
        </pc:sldMkLst>
      </pc:sldChg>
      <pc:sldChg chg="modSp add mod ord">
        <pc:chgData name="William Bertrand | Dinsdag" userId="e13c7f54-57f3-42c1-b941-70caacda565e" providerId="ADAL" clId="{FE2DC8D5-6679-6A4F-B22E-36123F7D4DAE}" dt="2023-12-20T11:45:23.275" v="186" actId="20578"/>
        <pc:sldMkLst>
          <pc:docMk/>
          <pc:sldMk cId="2487083144" sldId="1249"/>
        </pc:sldMkLst>
        <pc:graphicFrameChg chg="mod modGraphic">
          <ac:chgData name="William Bertrand | Dinsdag" userId="e13c7f54-57f3-42c1-b941-70caacda565e" providerId="ADAL" clId="{FE2DC8D5-6679-6A4F-B22E-36123F7D4DAE}" dt="2023-12-20T11:44:32.695" v="184" actId="1076"/>
          <ac:graphicFrameMkLst>
            <pc:docMk/>
            <pc:sldMk cId="2487083144" sldId="1249"/>
            <ac:graphicFrameMk id="4" creationId="{E63CB0DE-5FA6-4D14-EA81-9C14057E202D}"/>
          </ac:graphicFrameMkLst>
        </pc:graphicFrameChg>
      </pc:sldChg>
    </pc:docChg>
  </pc:docChgLst>
  <pc:docChgLst>
    <pc:chgData name="Sara van de Ven | Dinsdag" userId="2ea5ecc9-c0ef-4578-8485-828fda81e9bd" providerId="ADAL" clId="{2804721E-6468-495F-8D7E-2A4113FC02E3}"/>
    <pc:docChg chg="custSel modSld">
      <pc:chgData name="Sara van de Ven | Dinsdag" userId="2ea5ecc9-c0ef-4578-8485-828fda81e9bd" providerId="ADAL" clId="{2804721E-6468-495F-8D7E-2A4113FC02E3}" dt="2024-02-09T10:52:12.028" v="5"/>
      <pc:docMkLst>
        <pc:docMk/>
      </pc:docMkLst>
      <pc:sldChg chg="addSp delSp modSp mod delAnim modAnim">
        <pc:chgData name="Sara van de Ven | Dinsdag" userId="2ea5ecc9-c0ef-4578-8485-828fda81e9bd" providerId="ADAL" clId="{2804721E-6468-495F-8D7E-2A4113FC02E3}" dt="2024-02-09T10:50:42.865" v="2"/>
        <pc:sldMkLst>
          <pc:docMk/>
          <pc:sldMk cId="3590184385" sldId="1229"/>
        </pc:sldMkLst>
        <pc:spChg chg="del">
          <ac:chgData name="Sara van de Ven | Dinsdag" userId="2ea5ecc9-c0ef-4578-8485-828fda81e9bd" providerId="ADAL" clId="{2804721E-6468-495F-8D7E-2A4113FC02E3}" dt="2024-02-08T16:14:39.250" v="0"/>
          <ac:spMkLst>
            <pc:docMk/>
            <pc:sldMk cId="3590184385" sldId="1229"/>
            <ac:spMk id="5" creationId="{BB55E221-969E-F4A6-E55B-3549BCE64EC7}"/>
          </ac:spMkLst>
        </pc:spChg>
        <pc:spChg chg="add del mod">
          <ac:chgData name="Sara van de Ven | Dinsdag" userId="2ea5ecc9-c0ef-4578-8485-828fda81e9bd" providerId="ADAL" clId="{2804721E-6468-495F-8D7E-2A4113FC02E3}" dt="2024-02-09T10:50:42.865" v="2"/>
          <ac:spMkLst>
            <pc:docMk/>
            <pc:sldMk cId="3590184385" sldId="1229"/>
            <ac:spMk id="8" creationId="{770AE8C3-5E21-84B2-C5D9-2CC90A305444}"/>
          </ac:spMkLst>
        </pc:spChg>
        <pc:picChg chg="add del mod">
          <ac:chgData name="Sara van de Ven | Dinsdag" userId="2ea5ecc9-c0ef-4578-8485-828fda81e9bd" providerId="ADAL" clId="{2804721E-6468-495F-8D7E-2A4113FC02E3}" dt="2024-02-08T16:15:19.313" v="1" actId="478"/>
          <ac:picMkLst>
            <pc:docMk/>
            <pc:sldMk cId="3590184385" sldId="1229"/>
            <ac:picMk id="2" creationId="{47E55D21-EB2B-E35A-CEB2-78F16803BA5A}"/>
          </ac:picMkLst>
        </pc:picChg>
        <pc:picChg chg="add mod">
          <ac:chgData name="Sara van de Ven | Dinsdag" userId="2ea5ecc9-c0ef-4578-8485-828fda81e9bd" providerId="ADAL" clId="{2804721E-6468-495F-8D7E-2A4113FC02E3}" dt="2024-02-09T10:50:42.865" v="2"/>
          <ac:picMkLst>
            <pc:docMk/>
            <pc:sldMk cId="3590184385" sldId="1229"/>
            <ac:picMk id="2" creationId="{A79436FE-F94F-011B-CF10-76DBF766DA03}"/>
          </ac:picMkLst>
        </pc:picChg>
      </pc:sldChg>
      <pc:sldChg chg="addSp delSp modSp modAnim">
        <pc:chgData name="Sara van de Ven | Dinsdag" userId="2ea5ecc9-c0ef-4578-8485-828fda81e9bd" providerId="ADAL" clId="{2804721E-6468-495F-8D7E-2A4113FC02E3}" dt="2024-02-09T10:51:13.492" v="3"/>
        <pc:sldMkLst>
          <pc:docMk/>
          <pc:sldMk cId="3674038848" sldId="1230"/>
        </pc:sldMkLst>
        <pc:spChg chg="del">
          <ac:chgData name="Sara van de Ven | Dinsdag" userId="2ea5ecc9-c0ef-4578-8485-828fda81e9bd" providerId="ADAL" clId="{2804721E-6468-495F-8D7E-2A4113FC02E3}" dt="2024-02-09T10:51:13.492" v="3"/>
          <ac:spMkLst>
            <pc:docMk/>
            <pc:sldMk cId="3674038848" sldId="1230"/>
            <ac:spMk id="5" creationId="{BB55E221-969E-F4A6-E55B-3549BCE64EC7}"/>
          </ac:spMkLst>
        </pc:spChg>
        <pc:picChg chg="add mod">
          <ac:chgData name="Sara van de Ven | Dinsdag" userId="2ea5ecc9-c0ef-4578-8485-828fda81e9bd" providerId="ADAL" clId="{2804721E-6468-495F-8D7E-2A4113FC02E3}" dt="2024-02-09T10:51:13.492" v="3"/>
          <ac:picMkLst>
            <pc:docMk/>
            <pc:sldMk cId="3674038848" sldId="1230"/>
            <ac:picMk id="2" creationId="{945E1490-DAFC-A684-B1C0-26653AB7A728}"/>
          </ac:picMkLst>
        </pc:picChg>
      </pc:sldChg>
      <pc:sldChg chg="addSp delSp modSp modAnim">
        <pc:chgData name="Sara van de Ven | Dinsdag" userId="2ea5ecc9-c0ef-4578-8485-828fda81e9bd" providerId="ADAL" clId="{2804721E-6468-495F-8D7E-2A4113FC02E3}" dt="2024-02-09T10:51:36.257" v="4"/>
        <pc:sldMkLst>
          <pc:docMk/>
          <pc:sldMk cId="4044701066" sldId="1231"/>
        </pc:sldMkLst>
        <pc:spChg chg="del">
          <ac:chgData name="Sara van de Ven | Dinsdag" userId="2ea5ecc9-c0ef-4578-8485-828fda81e9bd" providerId="ADAL" clId="{2804721E-6468-495F-8D7E-2A4113FC02E3}" dt="2024-02-09T10:51:36.257" v="4"/>
          <ac:spMkLst>
            <pc:docMk/>
            <pc:sldMk cId="4044701066" sldId="1231"/>
            <ac:spMk id="5" creationId="{BB55E221-969E-F4A6-E55B-3549BCE64EC7}"/>
          </ac:spMkLst>
        </pc:spChg>
        <pc:picChg chg="add mod">
          <ac:chgData name="Sara van de Ven | Dinsdag" userId="2ea5ecc9-c0ef-4578-8485-828fda81e9bd" providerId="ADAL" clId="{2804721E-6468-495F-8D7E-2A4113FC02E3}" dt="2024-02-09T10:51:36.257" v="4"/>
          <ac:picMkLst>
            <pc:docMk/>
            <pc:sldMk cId="4044701066" sldId="1231"/>
            <ac:picMk id="2" creationId="{11677FC8-FBC2-06D3-A1AD-2A3F4374B4E2}"/>
          </ac:picMkLst>
        </pc:picChg>
      </pc:sldChg>
      <pc:sldChg chg="addSp delSp modSp modAnim">
        <pc:chgData name="Sara van de Ven | Dinsdag" userId="2ea5ecc9-c0ef-4578-8485-828fda81e9bd" providerId="ADAL" clId="{2804721E-6468-495F-8D7E-2A4113FC02E3}" dt="2024-02-09T10:52:12.028" v="5"/>
        <pc:sldMkLst>
          <pc:docMk/>
          <pc:sldMk cId="2242830485" sldId="1232"/>
        </pc:sldMkLst>
        <pc:spChg chg="del">
          <ac:chgData name="Sara van de Ven | Dinsdag" userId="2ea5ecc9-c0ef-4578-8485-828fda81e9bd" providerId="ADAL" clId="{2804721E-6468-495F-8D7E-2A4113FC02E3}" dt="2024-02-09T10:52:12.028" v="5"/>
          <ac:spMkLst>
            <pc:docMk/>
            <pc:sldMk cId="2242830485" sldId="1232"/>
            <ac:spMk id="5" creationId="{BB55E221-969E-F4A6-E55B-3549BCE64EC7}"/>
          </ac:spMkLst>
        </pc:spChg>
        <pc:picChg chg="add mod">
          <ac:chgData name="Sara van de Ven | Dinsdag" userId="2ea5ecc9-c0ef-4578-8485-828fda81e9bd" providerId="ADAL" clId="{2804721E-6468-495F-8D7E-2A4113FC02E3}" dt="2024-02-09T10:52:12.028" v="5"/>
          <ac:picMkLst>
            <pc:docMk/>
            <pc:sldMk cId="2242830485" sldId="1232"/>
            <ac:picMk id="2" creationId="{994FC85E-63E9-CCEC-31B7-75CF7C68DD63}"/>
          </ac:picMkLst>
        </pc:picChg>
      </pc:sldChg>
    </pc:docChg>
  </pc:docChgLst>
  <pc:docChgLst>
    <pc:chgData name="Carlijn  van der Linden | Dinsdag" userId="S::carlijn_dinsdag.nl#ext#@fcbonline.onmicrosoft.com::e36dbe5e-7ebc-4651-aa6b-9052db0988ea" providerId="AD" clId="Web-{8AE77025-CB73-FC63-8FA6-79CE0A57D870}"/>
    <pc:docChg chg="modSld">
      <pc:chgData name="Carlijn  van der Linden | Dinsdag" userId="S::carlijn_dinsdag.nl#ext#@fcbonline.onmicrosoft.com::e36dbe5e-7ebc-4651-aa6b-9052db0988ea" providerId="AD" clId="Web-{8AE77025-CB73-FC63-8FA6-79CE0A57D870}" dt="2024-02-12T11:37:58.411" v="14" actId="20577"/>
      <pc:docMkLst>
        <pc:docMk/>
      </pc:docMkLst>
      <pc:sldChg chg="modSp">
        <pc:chgData name="Carlijn  van der Linden | Dinsdag" userId="S::carlijn_dinsdag.nl#ext#@fcbonline.onmicrosoft.com::e36dbe5e-7ebc-4651-aa6b-9052db0988ea" providerId="AD" clId="Web-{8AE77025-CB73-FC63-8FA6-79CE0A57D870}" dt="2024-02-12T11:37:58.411" v="14" actId="20577"/>
        <pc:sldMkLst>
          <pc:docMk/>
          <pc:sldMk cId="498244256" sldId="481"/>
        </pc:sldMkLst>
        <pc:spChg chg="mod">
          <ac:chgData name="Carlijn  van der Linden | Dinsdag" userId="S::carlijn_dinsdag.nl#ext#@fcbonline.onmicrosoft.com::e36dbe5e-7ebc-4651-aa6b-9052db0988ea" providerId="AD" clId="Web-{8AE77025-CB73-FC63-8FA6-79CE0A57D870}" dt="2024-02-12T11:37:58.411" v="14" actId="20577"/>
          <ac:spMkLst>
            <pc:docMk/>
            <pc:sldMk cId="498244256" sldId="481"/>
            <ac:spMk id="2" creationId="{EC624E22-8D70-8B9C-309D-D5A46AAAFDB5}"/>
          </ac:spMkLst>
        </pc:spChg>
      </pc:sldChg>
    </pc:docChg>
  </pc:docChgLst>
  <pc:docChgLst>
    <pc:chgData name="Carmen van Dorst" userId="ab550eb9-aa5f-48d6-aa21-4ec1c7e04c83" providerId="ADAL" clId="{0CF33009-845B-49BF-8EFA-AC5A1E8D4E6B}"/>
    <pc:docChg chg="custSel modSld">
      <pc:chgData name="Carmen van Dorst" userId="ab550eb9-aa5f-48d6-aa21-4ec1c7e04c83" providerId="ADAL" clId="{0CF33009-845B-49BF-8EFA-AC5A1E8D4E6B}" dt="2023-12-19T15:28:52.913" v="580" actId="20577"/>
      <pc:docMkLst>
        <pc:docMk/>
      </pc:docMkLst>
      <pc:sldChg chg="modNotesTx">
        <pc:chgData name="Carmen van Dorst" userId="ab550eb9-aa5f-48d6-aa21-4ec1c7e04c83" providerId="ADAL" clId="{0CF33009-845B-49BF-8EFA-AC5A1E8D4E6B}" dt="2023-12-19T14:40:16.899" v="344" actId="20577"/>
        <pc:sldMkLst>
          <pc:docMk/>
          <pc:sldMk cId="1234115302" sldId="365"/>
        </pc:sldMkLst>
      </pc:sldChg>
      <pc:sldChg chg="modNotesTx">
        <pc:chgData name="Carmen van Dorst" userId="ab550eb9-aa5f-48d6-aa21-4ec1c7e04c83" providerId="ADAL" clId="{0CF33009-845B-49BF-8EFA-AC5A1E8D4E6B}" dt="2023-12-19T14:21:53.499" v="34" actId="20577"/>
        <pc:sldMkLst>
          <pc:docMk/>
          <pc:sldMk cId="1200457166" sldId="381"/>
        </pc:sldMkLst>
      </pc:sldChg>
      <pc:sldChg chg="modSp mod modNotesTx">
        <pc:chgData name="Carmen van Dorst" userId="ab550eb9-aa5f-48d6-aa21-4ec1c7e04c83" providerId="ADAL" clId="{0CF33009-845B-49BF-8EFA-AC5A1E8D4E6B}" dt="2023-12-19T15:17:33.200" v="512" actId="20577"/>
        <pc:sldMkLst>
          <pc:docMk/>
          <pc:sldMk cId="3275071549" sldId="396"/>
        </pc:sldMkLst>
        <pc:spChg chg="mod">
          <ac:chgData name="Carmen van Dorst" userId="ab550eb9-aa5f-48d6-aa21-4ec1c7e04c83" providerId="ADAL" clId="{0CF33009-845B-49BF-8EFA-AC5A1E8D4E6B}" dt="2023-12-19T14:38:25.780" v="331" actId="20577"/>
          <ac:spMkLst>
            <pc:docMk/>
            <pc:sldMk cId="3275071549" sldId="396"/>
            <ac:spMk id="2" creationId="{EC624E22-8D70-8B9C-309D-D5A46AAAFDB5}"/>
          </ac:spMkLst>
        </pc:spChg>
      </pc:sldChg>
      <pc:sldChg chg="delCm">
        <pc:chgData name="Carmen van Dorst" userId="ab550eb9-aa5f-48d6-aa21-4ec1c7e04c83" providerId="ADAL" clId="{0CF33009-845B-49BF-8EFA-AC5A1E8D4E6B}" dt="2023-12-19T15:13:23.048" v="505"/>
        <pc:sldMkLst>
          <pc:docMk/>
          <pc:sldMk cId="809486351" sldId="398"/>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3.048" v="505"/>
              <pc2:cmMkLst xmlns:pc2="http://schemas.microsoft.com/office/powerpoint/2019/9/main/command">
                <pc:docMk/>
                <pc:sldMk cId="809486351" sldId="398"/>
                <pc2:cmMk id="{F845418A-59BE-4025-9F96-7DAD2364AA91}"/>
              </pc2:cmMkLst>
            </pc226:cmChg>
          </p:ext>
        </pc:extLst>
      </pc:sldChg>
      <pc:sldChg chg="delCm">
        <pc:chgData name="Carmen van Dorst" userId="ab550eb9-aa5f-48d6-aa21-4ec1c7e04c83" providerId="ADAL" clId="{0CF33009-845B-49BF-8EFA-AC5A1E8D4E6B}" dt="2023-12-19T15:13:13.547" v="502"/>
        <pc:sldMkLst>
          <pc:docMk/>
          <pc:sldMk cId="2302304416" sldId="405"/>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13.547" v="502"/>
              <pc2:cmMkLst xmlns:pc2="http://schemas.microsoft.com/office/powerpoint/2019/9/main/command">
                <pc:docMk/>
                <pc:sldMk cId="2302304416" sldId="405"/>
                <pc2:cmMk id="{6D2B8C83-EE6E-4C15-99CD-42C04E880C84}"/>
              </pc2:cmMkLst>
            </pc226:cmChg>
          </p:ext>
        </pc:extLst>
      </pc:sldChg>
      <pc:sldChg chg="delCm">
        <pc:chgData name="Carmen van Dorst" userId="ab550eb9-aa5f-48d6-aa21-4ec1c7e04c83" providerId="ADAL" clId="{0CF33009-845B-49BF-8EFA-AC5A1E8D4E6B}" dt="2023-12-19T15:13:20.458" v="504"/>
        <pc:sldMkLst>
          <pc:docMk/>
          <pc:sldMk cId="2101930007" sldId="406"/>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0.458" v="504"/>
              <pc2:cmMkLst xmlns:pc2="http://schemas.microsoft.com/office/powerpoint/2019/9/main/command">
                <pc:docMk/>
                <pc:sldMk cId="2101930007" sldId="406"/>
                <pc2:cmMk id="{1A96AD68-E30B-47BD-A423-CB6A10FC6CB3}"/>
              </pc2:cmMkLst>
            </pc226:cmChg>
          </p:ext>
        </pc:extLst>
      </pc:sldChg>
      <pc:sldChg chg="modNotesTx">
        <pc:chgData name="Carmen van Dorst" userId="ab550eb9-aa5f-48d6-aa21-4ec1c7e04c83" providerId="ADAL" clId="{0CF33009-845B-49BF-8EFA-AC5A1E8D4E6B}" dt="2023-12-19T15:28:52.913" v="580" actId="20577"/>
        <pc:sldMkLst>
          <pc:docMk/>
          <pc:sldMk cId="2059628666" sldId="411"/>
        </pc:sldMkLst>
      </pc:sldChg>
      <pc:sldChg chg="delCm modNotesTx">
        <pc:chgData name="Carmen van Dorst" userId="ab550eb9-aa5f-48d6-aa21-4ec1c7e04c83" providerId="ADAL" clId="{0CF33009-845B-49BF-8EFA-AC5A1E8D4E6B}" dt="2023-12-19T15:13:17.900" v="503"/>
        <pc:sldMkLst>
          <pc:docMk/>
          <pc:sldMk cId="1425472473" sldId="419"/>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17.900" v="503"/>
              <pc2:cmMkLst xmlns:pc2="http://schemas.microsoft.com/office/powerpoint/2019/9/main/command">
                <pc:docMk/>
                <pc:sldMk cId="1425472473" sldId="419"/>
                <pc2:cmMk id="{B09304B9-F0AA-4825-AB35-F5D809451DFF}"/>
              </pc2:cmMkLst>
            </pc226:cmChg>
          </p:ext>
        </pc:extLst>
      </pc:sldChg>
      <pc:sldChg chg="modNotesTx">
        <pc:chgData name="Carmen van Dorst" userId="ab550eb9-aa5f-48d6-aa21-4ec1c7e04c83" providerId="ADAL" clId="{0CF33009-845B-49BF-8EFA-AC5A1E8D4E6B}" dt="2023-12-19T14:42:09.105" v="446" actId="20577"/>
        <pc:sldMkLst>
          <pc:docMk/>
          <pc:sldMk cId="2691135447" sldId="420"/>
        </pc:sldMkLst>
      </pc:sldChg>
      <pc:sldChg chg="delCm">
        <pc:chgData name="Carmen van Dorst" userId="ab550eb9-aa5f-48d6-aa21-4ec1c7e04c83" providerId="ADAL" clId="{0CF33009-845B-49BF-8EFA-AC5A1E8D4E6B}" dt="2023-12-19T15:13:26.186" v="506"/>
        <pc:sldMkLst>
          <pc:docMk/>
          <pc:sldMk cId="3325809750" sldId="421"/>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6.186" v="506"/>
              <pc2:cmMkLst xmlns:pc2="http://schemas.microsoft.com/office/powerpoint/2019/9/main/command">
                <pc:docMk/>
                <pc:sldMk cId="3325809750" sldId="421"/>
                <pc2:cmMk id="{68140526-EBDF-4687-94BB-7CFA7B3B7474}"/>
              </pc2:cmMkLst>
            </pc226:cmChg>
          </p:ext>
        </pc:extLst>
      </pc:sldChg>
      <pc:sldChg chg="modSp mod modNotesTx">
        <pc:chgData name="Carmen van Dorst" userId="ab550eb9-aa5f-48d6-aa21-4ec1c7e04c83" providerId="ADAL" clId="{0CF33009-845B-49BF-8EFA-AC5A1E8D4E6B}" dt="2023-12-19T15:23:13.850" v="524" actId="1035"/>
        <pc:sldMkLst>
          <pc:docMk/>
          <pc:sldMk cId="4153756111" sldId="429"/>
        </pc:sldMkLst>
        <pc:picChg chg="mod">
          <ac:chgData name="Carmen van Dorst" userId="ab550eb9-aa5f-48d6-aa21-4ec1c7e04c83" providerId="ADAL" clId="{0CF33009-845B-49BF-8EFA-AC5A1E8D4E6B}" dt="2023-12-19T15:23:13.850" v="524" actId="1035"/>
          <ac:picMkLst>
            <pc:docMk/>
            <pc:sldMk cId="4153756111" sldId="429"/>
            <ac:picMk id="4" creationId="{378DBD56-343A-58EF-5315-44A46B9A41E4}"/>
          </ac:picMkLst>
        </pc:picChg>
        <pc:picChg chg="mod">
          <ac:chgData name="Carmen van Dorst" userId="ab550eb9-aa5f-48d6-aa21-4ec1c7e04c83" providerId="ADAL" clId="{0CF33009-845B-49BF-8EFA-AC5A1E8D4E6B}" dt="2023-12-19T15:23:10.130" v="521" actId="1035"/>
          <ac:picMkLst>
            <pc:docMk/>
            <pc:sldMk cId="4153756111" sldId="429"/>
            <ac:picMk id="7" creationId="{D46EBC01-26EE-4404-E7E1-5665762F7877}"/>
          </ac:picMkLst>
        </pc:picChg>
        <pc:picChg chg="mod">
          <ac:chgData name="Carmen van Dorst" userId="ab550eb9-aa5f-48d6-aa21-4ec1c7e04c83" providerId="ADAL" clId="{0CF33009-845B-49BF-8EFA-AC5A1E8D4E6B}" dt="2023-12-19T15:23:05.866" v="517" actId="1035"/>
          <ac:picMkLst>
            <pc:docMk/>
            <pc:sldMk cId="4153756111" sldId="429"/>
            <ac:picMk id="12" creationId="{6075D58B-FD8C-0A2F-F2C8-65332BAA1004}"/>
          </ac:picMkLst>
        </pc:picChg>
      </pc:sldChg>
      <pc:sldChg chg="modSp mod">
        <pc:chgData name="Carmen van Dorst" userId="ab550eb9-aa5f-48d6-aa21-4ec1c7e04c83" providerId="ADAL" clId="{0CF33009-845B-49BF-8EFA-AC5A1E8D4E6B}" dt="2023-12-19T14:27:32.697" v="148" actId="20577"/>
        <pc:sldMkLst>
          <pc:docMk/>
          <pc:sldMk cId="1242190378" sldId="464"/>
        </pc:sldMkLst>
        <pc:graphicFrameChg chg="modGraphic">
          <ac:chgData name="Carmen van Dorst" userId="ab550eb9-aa5f-48d6-aa21-4ec1c7e04c83" providerId="ADAL" clId="{0CF33009-845B-49BF-8EFA-AC5A1E8D4E6B}" dt="2023-12-19T14:27:32.697" v="148" actId="20577"/>
          <ac:graphicFrameMkLst>
            <pc:docMk/>
            <pc:sldMk cId="1242190378" sldId="464"/>
            <ac:graphicFrameMk id="9" creationId="{F1EE7E8F-7DB3-47BD-9F66-93AE20498B4D}"/>
          </ac:graphicFrameMkLst>
        </pc:graphicFrameChg>
      </pc:sldChg>
      <pc:sldChg chg="modSp mod">
        <pc:chgData name="Carmen van Dorst" userId="ab550eb9-aa5f-48d6-aa21-4ec1c7e04c83" providerId="ADAL" clId="{0CF33009-845B-49BF-8EFA-AC5A1E8D4E6B}" dt="2023-12-19T14:40:56.645" v="345" actId="20577"/>
        <pc:sldMkLst>
          <pc:docMk/>
          <pc:sldMk cId="2713230382" sldId="468"/>
        </pc:sldMkLst>
        <pc:graphicFrameChg chg="modGraphic">
          <ac:chgData name="Carmen van Dorst" userId="ab550eb9-aa5f-48d6-aa21-4ec1c7e04c83" providerId="ADAL" clId="{0CF33009-845B-49BF-8EFA-AC5A1E8D4E6B}" dt="2023-12-19T14:40:56.645" v="345" actId="20577"/>
          <ac:graphicFrameMkLst>
            <pc:docMk/>
            <pc:sldMk cId="2713230382" sldId="468"/>
            <ac:graphicFrameMk id="3" creationId="{F9107230-99F1-B0CB-CF32-949DA72BECFE}"/>
          </ac:graphicFrameMkLst>
        </pc:graphicFrameChg>
      </pc:sldChg>
      <pc:sldChg chg="modSp mod modNotesTx">
        <pc:chgData name="Carmen van Dorst" userId="ab550eb9-aa5f-48d6-aa21-4ec1c7e04c83" providerId="ADAL" clId="{0CF33009-845B-49BF-8EFA-AC5A1E8D4E6B}" dt="2023-12-19T14:43:24.902" v="472" actId="6549"/>
        <pc:sldMkLst>
          <pc:docMk/>
          <pc:sldMk cId="2115830360" sldId="470"/>
        </pc:sldMkLst>
        <pc:graphicFrameChg chg="modGraphic">
          <ac:chgData name="Carmen van Dorst" userId="ab550eb9-aa5f-48d6-aa21-4ec1c7e04c83" providerId="ADAL" clId="{0CF33009-845B-49BF-8EFA-AC5A1E8D4E6B}" dt="2023-12-19T14:43:14.176" v="471" actId="20577"/>
          <ac:graphicFrameMkLst>
            <pc:docMk/>
            <pc:sldMk cId="2115830360" sldId="470"/>
            <ac:graphicFrameMk id="3" creationId="{F9107230-99F1-B0CB-CF32-949DA72BECFE}"/>
          </ac:graphicFrameMkLst>
        </pc:graphicFrameChg>
      </pc:sldChg>
      <pc:sldChg chg="modSp mod">
        <pc:chgData name="Carmen van Dorst" userId="ab550eb9-aa5f-48d6-aa21-4ec1c7e04c83" providerId="ADAL" clId="{0CF33009-845B-49BF-8EFA-AC5A1E8D4E6B}" dt="2023-12-19T14:47:27.323" v="501" actId="20577"/>
        <pc:sldMkLst>
          <pc:docMk/>
          <pc:sldMk cId="498244256" sldId="481"/>
        </pc:sldMkLst>
        <pc:spChg chg="mod">
          <ac:chgData name="Carmen van Dorst" userId="ab550eb9-aa5f-48d6-aa21-4ec1c7e04c83" providerId="ADAL" clId="{0CF33009-845B-49BF-8EFA-AC5A1E8D4E6B}" dt="2023-12-19T14:47:27.323" v="501" actId="20577"/>
          <ac:spMkLst>
            <pc:docMk/>
            <pc:sldMk cId="498244256" sldId="481"/>
            <ac:spMk id="2" creationId="{EC624E22-8D70-8B9C-309D-D5A46AAAFDB5}"/>
          </ac:spMkLst>
        </pc:spChg>
      </pc:sldChg>
    </pc:docChg>
  </pc:docChgLst>
  <pc:docChgLst>
    <pc:chgData name="Robin Ravestein | Dinsdag" userId="67459010-2ec7-42c0-b4ab-b1437eb0e91d" providerId="ADAL" clId="{025E83B0-32FF-4431-881D-B6C14709C3D2}"/>
    <pc:docChg chg="undo custSel addSld delSld modSld">
      <pc:chgData name="Robin Ravestein | Dinsdag" userId="67459010-2ec7-42c0-b4ab-b1437eb0e91d" providerId="ADAL" clId="{025E83B0-32FF-4431-881D-B6C14709C3D2}" dt="2023-12-20T14:00:50.436" v="225" actId="20577"/>
      <pc:docMkLst>
        <pc:docMk/>
      </pc:docMkLst>
      <pc:sldChg chg="modNotesTx">
        <pc:chgData name="Robin Ravestein | Dinsdag" userId="67459010-2ec7-42c0-b4ab-b1437eb0e91d" providerId="ADAL" clId="{025E83B0-32FF-4431-881D-B6C14709C3D2}" dt="2023-12-20T13:25:53.152" v="27" actId="20577"/>
        <pc:sldMkLst>
          <pc:docMk/>
          <pc:sldMk cId="649369968" sldId="328"/>
        </pc:sldMkLst>
      </pc:sldChg>
      <pc:sldChg chg="modNotesTx">
        <pc:chgData name="Robin Ravestein | Dinsdag" userId="67459010-2ec7-42c0-b4ab-b1437eb0e91d" providerId="ADAL" clId="{025E83B0-32FF-4431-881D-B6C14709C3D2}" dt="2023-12-20T13:30:35.123" v="111" actId="20577"/>
        <pc:sldMkLst>
          <pc:docMk/>
          <pc:sldMk cId="1234115302" sldId="365"/>
        </pc:sldMkLst>
      </pc:sldChg>
      <pc:sldChg chg="addCm">
        <pc:chgData name="Robin Ravestein | Dinsdag" userId="67459010-2ec7-42c0-b4ab-b1437eb0e91d" providerId="ADAL" clId="{025E83B0-32FF-4431-881D-B6C14709C3D2}" dt="2023-12-20T13:25:24.492" v="0"/>
        <pc:sldMkLst>
          <pc:docMk/>
          <pc:sldMk cId="1200457166" sldId="381"/>
        </pc:sldMkLst>
        <pc:extLst>
          <p:ext xmlns:p="http://schemas.openxmlformats.org/presentationml/2006/main" uri="{D6D511B9-2390-475A-947B-AFAB55BFBCF1}">
            <pc226:cmChg xmlns:pc226="http://schemas.microsoft.com/office/powerpoint/2022/06/main/command" chg="add">
              <pc226:chgData name="Robin Ravestein | Dinsdag" userId="67459010-2ec7-42c0-b4ab-b1437eb0e91d" providerId="ADAL" clId="{025E83B0-32FF-4431-881D-B6C14709C3D2}" dt="2023-12-20T13:25:24.492" v="0"/>
              <pc2:cmMkLst xmlns:pc2="http://schemas.microsoft.com/office/powerpoint/2019/9/main/command">
                <pc:docMk/>
                <pc:sldMk cId="1200457166" sldId="381"/>
                <pc2:cmMk id="{42C58E27-510D-4B3B-9726-B3325C4CE018}"/>
              </pc2:cmMkLst>
            </pc226:cmChg>
          </p:ext>
        </pc:extLst>
      </pc:sldChg>
      <pc:sldChg chg="modNotesTx">
        <pc:chgData name="Robin Ravestein | Dinsdag" userId="67459010-2ec7-42c0-b4ab-b1437eb0e91d" providerId="ADAL" clId="{025E83B0-32FF-4431-881D-B6C14709C3D2}" dt="2023-12-20T13:47:43.240" v="216" actId="20577"/>
        <pc:sldMkLst>
          <pc:docMk/>
          <pc:sldMk cId="2302304416" sldId="405"/>
        </pc:sldMkLst>
      </pc:sldChg>
      <pc:sldChg chg="modSp mod">
        <pc:chgData name="Robin Ravestein | Dinsdag" userId="67459010-2ec7-42c0-b4ab-b1437eb0e91d" providerId="ADAL" clId="{025E83B0-32FF-4431-881D-B6C14709C3D2}" dt="2023-12-20T13:55:31.001" v="217" actId="20577"/>
        <pc:sldMkLst>
          <pc:docMk/>
          <pc:sldMk cId="268949504" sldId="408"/>
        </pc:sldMkLst>
        <pc:spChg chg="mod">
          <ac:chgData name="Robin Ravestein | Dinsdag" userId="67459010-2ec7-42c0-b4ab-b1437eb0e91d" providerId="ADAL" clId="{025E83B0-32FF-4431-881D-B6C14709C3D2}" dt="2023-12-20T13:55:31.001" v="217" actId="20577"/>
          <ac:spMkLst>
            <pc:docMk/>
            <pc:sldMk cId="268949504" sldId="408"/>
            <ac:spMk id="2" creationId="{EC624E22-8D70-8B9C-309D-D5A46AAAFDB5}"/>
          </ac:spMkLst>
        </pc:spChg>
      </pc:sldChg>
      <pc:sldChg chg="modSp mod modNotesTx">
        <pc:chgData name="Robin Ravestein | Dinsdag" userId="67459010-2ec7-42c0-b4ab-b1437eb0e91d" providerId="ADAL" clId="{025E83B0-32FF-4431-881D-B6C14709C3D2}" dt="2023-12-20T13:35:29.152" v="187" actId="12"/>
        <pc:sldMkLst>
          <pc:docMk/>
          <pc:sldMk cId="2691135447" sldId="420"/>
        </pc:sldMkLst>
        <pc:spChg chg="mod">
          <ac:chgData name="Robin Ravestein | Dinsdag" userId="67459010-2ec7-42c0-b4ab-b1437eb0e91d" providerId="ADAL" clId="{025E83B0-32FF-4431-881D-B6C14709C3D2}" dt="2023-12-20T13:34:19.763" v="169" actId="20577"/>
          <ac:spMkLst>
            <pc:docMk/>
            <pc:sldMk cId="2691135447" sldId="420"/>
            <ac:spMk id="6" creationId="{D8922D5A-C71E-4F1E-B907-C089D7A1BF7E}"/>
          </ac:spMkLst>
        </pc:spChg>
      </pc:sldChg>
      <pc:sldChg chg="modNotesTx">
        <pc:chgData name="Robin Ravestein | Dinsdag" userId="67459010-2ec7-42c0-b4ab-b1437eb0e91d" providerId="ADAL" clId="{025E83B0-32FF-4431-881D-B6C14709C3D2}" dt="2023-12-20T13:32:46.522" v="144" actId="12"/>
        <pc:sldMkLst>
          <pc:docMk/>
          <pc:sldMk cId="4153756111" sldId="429"/>
        </pc:sldMkLst>
      </pc:sldChg>
      <pc:sldChg chg="modNotesTx">
        <pc:chgData name="Robin Ravestein | Dinsdag" userId="67459010-2ec7-42c0-b4ab-b1437eb0e91d" providerId="ADAL" clId="{025E83B0-32FF-4431-881D-B6C14709C3D2}" dt="2023-12-20T13:33:54.603" v="147" actId="20577"/>
        <pc:sldMkLst>
          <pc:docMk/>
          <pc:sldMk cId="1242190378" sldId="464"/>
        </pc:sldMkLst>
      </pc:sldChg>
      <pc:sldChg chg="modNotesTx">
        <pc:chgData name="Robin Ravestein | Dinsdag" userId="67459010-2ec7-42c0-b4ab-b1437eb0e91d" providerId="ADAL" clId="{025E83B0-32FF-4431-881D-B6C14709C3D2}" dt="2023-12-20T14:00:01.449" v="221" actId="20577"/>
        <pc:sldMkLst>
          <pc:docMk/>
          <pc:sldMk cId="822053374" sldId="476"/>
        </pc:sldMkLst>
      </pc:sldChg>
      <pc:sldChg chg="modNotesTx">
        <pc:chgData name="Robin Ravestein | Dinsdag" userId="67459010-2ec7-42c0-b4ab-b1437eb0e91d" providerId="ADAL" clId="{025E83B0-32FF-4431-881D-B6C14709C3D2}" dt="2023-12-20T14:00:50.436" v="225" actId="20577"/>
        <pc:sldMkLst>
          <pc:docMk/>
          <pc:sldMk cId="1945064347" sldId="478"/>
        </pc:sldMkLst>
      </pc:sldChg>
      <pc:sldChg chg="new del">
        <pc:chgData name="Robin Ravestein | Dinsdag" userId="67459010-2ec7-42c0-b4ab-b1437eb0e91d" providerId="ADAL" clId="{025E83B0-32FF-4431-881D-B6C14709C3D2}" dt="2023-12-20T13:33:52.303" v="146" actId="680"/>
        <pc:sldMkLst>
          <pc:docMk/>
          <pc:sldMk cId="1395147749" sldId="1250"/>
        </pc:sldMkLst>
      </pc:sldChg>
    </pc:docChg>
  </pc:docChgLst>
  <pc:docChgLst>
    <pc:chgData name="Mijs van de Griek | Dinsdag" userId="S::mijs@dinsdag.nl::2467e6de-985a-4d8f-abe6-0fd3927a5d02" providerId="AD" clId="Web-{AE5B9E4A-66D7-6C54-6AA0-BA150744CAAC}"/>
    <pc:docChg chg="modSld">
      <pc:chgData name="Mijs van de Griek | Dinsdag" userId="S::mijs@dinsdag.nl::2467e6de-985a-4d8f-abe6-0fd3927a5d02" providerId="AD" clId="Web-{AE5B9E4A-66D7-6C54-6AA0-BA150744CAAC}" dt="2024-07-11T15:02:01.297" v="1" actId="20577"/>
      <pc:docMkLst>
        <pc:docMk/>
      </pc:docMkLst>
      <pc:sldChg chg="modSp">
        <pc:chgData name="Mijs van de Griek | Dinsdag" userId="S::mijs@dinsdag.nl::2467e6de-985a-4d8f-abe6-0fd3927a5d02" providerId="AD" clId="Web-{AE5B9E4A-66D7-6C54-6AA0-BA150744CAAC}" dt="2024-07-11T15:02:01.297" v="1" actId="20577"/>
        <pc:sldMkLst>
          <pc:docMk/>
          <pc:sldMk cId="2775562091" sldId="1235"/>
        </pc:sldMkLst>
        <pc:spChg chg="mod">
          <ac:chgData name="Mijs van de Griek | Dinsdag" userId="S::mijs@dinsdag.nl::2467e6de-985a-4d8f-abe6-0fd3927a5d02" providerId="AD" clId="Web-{AE5B9E4A-66D7-6C54-6AA0-BA150744CAAC}" dt="2024-07-11T15:02:01.297" v="1" actId="20577"/>
          <ac:spMkLst>
            <pc:docMk/>
            <pc:sldMk cId="2775562091" sldId="1235"/>
            <ac:spMk id="5" creationId="{5B8BF1AE-3EF8-42BA-B220-D9122813CEC0}"/>
          </ac:spMkLst>
        </pc:spChg>
      </pc:sldChg>
    </pc:docChg>
  </pc:docChgLst>
  <pc:docChgLst>
    <pc:chgData name="Marius Koch | Dinsdag" userId="461448de-e297-4db9-b909-7e2177c35438" providerId="ADAL" clId="{E775686C-8DDF-4428-B379-F25036F43390}"/>
    <pc:docChg chg="custSel modSld">
      <pc:chgData name="Marius Koch | Dinsdag" userId="461448de-e297-4db9-b909-7e2177c35438" providerId="ADAL" clId="{E775686C-8DDF-4428-B379-F25036F43390}" dt="2024-07-08T14:20:24.659" v="0" actId="313"/>
      <pc:docMkLst>
        <pc:docMk/>
      </pc:docMkLst>
      <pc:sldChg chg="modSp mod">
        <pc:chgData name="Marius Koch | Dinsdag" userId="461448de-e297-4db9-b909-7e2177c35438" providerId="ADAL" clId="{E775686C-8DDF-4428-B379-F25036F43390}" dt="2024-07-08T14:20:24.659" v="0" actId="313"/>
        <pc:sldMkLst>
          <pc:docMk/>
          <pc:sldMk cId="2487083144" sldId="1249"/>
        </pc:sldMkLst>
        <pc:graphicFrameChg chg="modGraphic">
          <ac:chgData name="Marius Koch | Dinsdag" userId="461448de-e297-4db9-b909-7e2177c35438" providerId="ADAL" clId="{E775686C-8DDF-4428-B379-F25036F43390}" dt="2024-07-08T14:20:24.659" v="0" actId="313"/>
          <ac:graphicFrameMkLst>
            <pc:docMk/>
            <pc:sldMk cId="2487083144" sldId="1249"/>
            <ac:graphicFrameMk id="4" creationId="{E63CB0DE-5FA6-4D14-EA81-9C14057E202D}"/>
          </ac:graphicFrameMkLst>
        </pc:graphicFrameChg>
      </pc:sldChg>
    </pc:docChg>
  </pc:docChgLst>
  <pc:docChgLst>
    <pc:chgData name="Robin Ravestein | Dinsdag" userId="S::robin_dinsdag.nl#ext#@fcbonline.onmicrosoft.com::8fb4e6ec-1c62-403b-915c-a8b580055ba1" providerId="AD" clId="Web-{2311CA86-CB7D-B04E-4801-06F05A1E29AC}"/>
    <pc:docChg chg="mod addSld delSld modSld">
      <pc:chgData name="Robin Ravestein | Dinsdag" userId="S::robin_dinsdag.nl#ext#@fcbonline.onmicrosoft.com::8fb4e6ec-1c62-403b-915c-a8b580055ba1" providerId="AD" clId="Web-{2311CA86-CB7D-B04E-4801-06F05A1E29AC}" dt="2023-12-20T12:34:15.088" v="1191" actId="20577"/>
      <pc:docMkLst>
        <pc:docMk/>
      </pc:docMkLst>
      <pc:sldChg chg="modSp">
        <pc:chgData name="Robin Ravestein | Dinsdag" userId="S::robin_dinsdag.nl#ext#@fcbonline.onmicrosoft.com::8fb4e6ec-1c62-403b-915c-a8b580055ba1" providerId="AD" clId="Web-{2311CA86-CB7D-B04E-4801-06F05A1E29AC}" dt="2023-12-20T12:07:46.041" v="24" actId="20577"/>
        <pc:sldMkLst>
          <pc:docMk/>
          <pc:sldMk cId="649369968" sldId="328"/>
        </pc:sldMkLst>
        <pc:spChg chg="mod">
          <ac:chgData name="Robin Ravestein | Dinsdag" userId="S::robin_dinsdag.nl#ext#@fcbonline.onmicrosoft.com::8fb4e6ec-1c62-403b-915c-a8b580055ba1" providerId="AD" clId="Web-{2311CA86-CB7D-B04E-4801-06F05A1E29AC}" dt="2023-12-20T12:07:46.041" v="24" actId="20577"/>
          <ac:spMkLst>
            <pc:docMk/>
            <pc:sldMk cId="649369968" sldId="328"/>
            <ac:spMk id="153" creationId="{D70F5203-EE0F-487D-9E66-BFC613CE2B3F}"/>
          </ac:spMkLst>
        </pc:spChg>
      </pc:sldChg>
      <pc:sldChg chg="modSp">
        <pc:chgData name="Robin Ravestein | Dinsdag" userId="S::robin_dinsdag.nl#ext#@fcbonline.onmicrosoft.com::8fb4e6ec-1c62-403b-915c-a8b580055ba1" providerId="AD" clId="Web-{2311CA86-CB7D-B04E-4801-06F05A1E29AC}" dt="2023-12-20T12:10:36.107" v="54" actId="20577"/>
        <pc:sldMkLst>
          <pc:docMk/>
          <pc:sldMk cId="1234115302" sldId="365"/>
        </pc:sldMkLst>
        <pc:spChg chg="mod">
          <ac:chgData name="Robin Ravestein | Dinsdag" userId="S::robin_dinsdag.nl#ext#@fcbonline.onmicrosoft.com::8fb4e6ec-1c62-403b-915c-a8b580055ba1" providerId="AD" clId="Web-{2311CA86-CB7D-B04E-4801-06F05A1E29AC}" dt="2023-12-20T12:10:20.825" v="52" actId="20577"/>
          <ac:spMkLst>
            <pc:docMk/>
            <pc:sldMk cId="1234115302" sldId="365"/>
            <ac:spMk id="6" creationId="{D8922D5A-C71E-4F1E-B907-C089D7A1BF7E}"/>
          </ac:spMkLst>
        </pc:spChg>
        <pc:spChg chg="mod">
          <ac:chgData name="Robin Ravestein | Dinsdag" userId="S::robin_dinsdag.nl#ext#@fcbonline.onmicrosoft.com::8fb4e6ec-1c62-403b-915c-a8b580055ba1" providerId="AD" clId="Web-{2311CA86-CB7D-B04E-4801-06F05A1E29AC}" dt="2023-12-20T12:10:36.107" v="54" actId="20577"/>
          <ac:spMkLst>
            <pc:docMk/>
            <pc:sldMk cId="1234115302" sldId="365"/>
            <ac:spMk id="8" creationId="{08291718-7CB0-35AA-5215-8045A54AEAF8}"/>
          </ac:spMkLst>
        </pc:spChg>
      </pc:sldChg>
      <pc:sldChg chg="addCm">
        <pc:chgData name="Robin Ravestein | Dinsdag" userId="S::robin_dinsdag.nl#ext#@fcbonline.onmicrosoft.com::8fb4e6ec-1c62-403b-915c-a8b580055ba1" providerId="AD" clId="Web-{2311CA86-CB7D-B04E-4801-06F05A1E29AC}" dt="2023-12-20T12:17:00.068" v="63"/>
        <pc:sldMkLst>
          <pc:docMk/>
          <pc:sldMk cId="2302304416" sldId="405"/>
        </pc:sldMkLst>
        <pc:extLst>
          <p:ext xmlns:p="http://schemas.openxmlformats.org/presentationml/2006/main" uri="{D6D511B9-2390-475A-947B-AFAB55BFBCF1}">
            <pc226:cmChg xmlns:pc226="http://schemas.microsoft.com/office/powerpoint/2022/06/main/command" chg="add">
              <pc226:chgData name="Robin Ravestein | Dinsdag" userId="S::robin_dinsdag.nl#ext#@fcbonline.onmicrosoft.com::8fb4e6ec-1c62-403b-915c-a8b580055ba1" providerId="AD" clId="Web-{2311CA86-CB7D-B04E-4801-06F05A1E29AC}" dt="2023-12-20T12:17:00.068" v="63"/>
              <pc2:cmMkLst xmlns:pc2="http://schemas.microsoft.com/office/powerpoint/2019/9/main/command">
                <pc:docMk/>
                <pc:sldMk cId="2302304416" sldId="405"/>
                <pc2:cmMk id="{161A66C3-77EA-4AF0-A8D7-2BD7D7CD3BB8}"/>
              </pc2:cmMkLst>
            </pc226:cmChg>
          </p:ext>
        </pc:extLst>
      </pc:sldChg>
      <pc:sldChg chg="modSp modNotes">
        <pc:chgData name="Robin Ravestein | Dinsdag" userId="S::robin_dinsdag.nl#ext#@fcbonline.onmicrosoft.com::8fb4e6ec-1c62-403b-915c-a8b580055ba1" providerId="AD" clId="Web-{2311CA86-CB7D-B04E-4801-06F05A1E29AC}" dt="2023-12-20T12:29:51.645" v="954"/>
        <pc:sldMkLst>
          <pc:docMk/>
          <pc:sldMk cId="268949504" sldId="408"/>
        </pc:sldMkLst>
        <pc:spChg chg="mod">
          <ac:chgData name="Robin Ravestein | Dinsdag" userId="S::robin_dinsdag.nl#ext#@fcbonline.onmicrosoft.com::8fb4e6ec-1c62-403b-915c-a8b580055ba1" providerId="AD" clId="Web-{2311CA86-CB7D-B04E-4801-06F05A1E29AC}" dt="2023-12-20T12:26:13.266" v="723" actId="20577"/>
          <ac:spMkLst>
            <pc:docMk/>
            <pc:sldMk cId="268949504" sldId="408"/>
            <ac:spMk id="2" creationId="{EC624E22-8D70-8B9C-309D-D5A46AAAFDB5}"/>
          </ac:spMkLst>
        </pc:spChg>
        <pc:spChg chg="mod">
          <ac:chgData name="Robin Ravestein | Dinsdag" userId="S::robin_dinsdag.nl#ext#@fcbonline.onmicrosoft.com::8fb4e6ec-1c62-403b-915c-a8b580055ba1" providerId="AD" clId="Web-{2311CA86-CB7D-B04E-4801-06F05A1E29AC}" dt="2023-12-20T12:25:53.016" v="662" actId="20577"/>
          <ac:spMkLst>
            <pc:docMk/>
            <pc:sldMk cId="268949504" sldId="408"/>
            <ac:spMk id="4" creationId="{AE27B289-B4E0-6019-EC3C-06EB00E59BFF}"/>
          </ac:spMkLst>
        </pc:spChg>
      </pc:sldChg>
      <pc:sldChg chg="modSp modNotes">
        <pc:chgData name="Robin Ravestein | Dinsdag" userId="S::robin_dinsdag.nl#ext#@fcbonline.onmicrosoft.com::8fb4e6ec-1c62-403b-915c-a8b580055ba1" providerId="AD" clId="Web-{2311CA86-CB7D-B04E-4801-06F05A1E29AC}" dt="2023-12-20T12:25:13.906" v="604"/>
        <pc:sldMkLst>
          <pc:docMk/>
          <pc:sldMk cId="2059628666" sldId="411"/>
        </pc:sldMkLst>
        <pc:spChg chg="mod">
          <ac:chgData name="Robin Ravestein | Dinsdag" userId="S::robin_dinsdag.nl#ext#@fcbonline.onmicrosoft.com::8fb4e6ec-1c62-403b-915c-a8b580055ba1" providerId="AD" clId="Web-{2311CA86-CB7D-B04E-4801-06F05A1E29AC}" dt="2023-12-20T12:22:46.403" v="297" actId="20577"/>
          <ac:spMkLst>
            <pc:docMk/>
            <pc:sldMk cId="2059628666" sldId="411"/>
            <ac:spMk id="2" creationId="{EC624E22-8D70-8B9C-309D-D5A46AAAFDB5}"/>
          </ac:spMkLst>
        </pc:spChg>
        <pc:spChg chg="mod">
          <ac:chgData name="Robin Ravestein | Dinsdag" userId="S::robin_dinsdag.nl#ext#@fcbonline.onmicrosoft.com::8fb4e6ec-1c62-403b-915c-a8b580055ba1" providerId="AD" clId="Web-{2311CA86-CB7D-B04E-4801-06F05A1E29AC}" dt="2023-12-20T12:21:37.261" v="249" actId="20577"/>
          <ac:spMkLst>
            <pc:docMk/>
            <pc:sldMk cId="2059628666" sldId="411"/>
            <ac:spMk id="4" creationId="{AE27B289-B4E0-6019-EC3C-06EB00E59BFF}"/>
          </ac:spMkLst>
        </pc:spChg>
      </pc:sldChg>
      <pc:sldChg chg="modNotes">
        <pc:chgData name="Robin Ravestein | Dinsdag" userId="S::robin_dinsdag.nl#ext#@fcbonline.onmicrosoft.com::8fb4e6ec-1c62-403b-915c-a8b580055ba1" providerId="AD" clId="Web-{2311CA86-CB7D-B04E-4801-06F05A1E29AC}" dt="2023-12-20T12:14:59.815" v="61"/>
        <pc:sldMkLst>
          <pc:docMk/>
          <pc:sldMk cId="2691135447" sldId="420"/>
        </pc:sldMkLst>
      </pc:sldChg>
      <pc:sldChg chg="modSp">
        <pc:chgData name="Robin Ravestein | Dinsdag" userId="S::robin_dinsdag.nl#ext#@fcbonline.onmicrosoft.com::8fb4e6ec-1c62-403b-915c-a8b580055ba1" providerId="AD" clId="Web-{2311CA86-CB7D-B04E-4801-06F05A1E29AC}" dt="2023-12-20T12:21:04.307" v="212" actId="20577"/>
        <pc:sldMkLst>
          <pc:docMk/>
          <pc:sldMk cId="3325809750" sldId="421"/>
        </pc:sldMkLst>
        <pc:spChg chg="mod">
          <ac:chgData name="Robin Ravestein | Dinsdag" userId="S::robin_dinsdag.nl#ext#@fcbonline.onmicrosoft.com::8fb4e6ec-1c62-403b-915c-a8b580055ba1" providerId="AD" clId="Web-{2311CA86-CB7D-B04E-4801-06F05A1E29AC}" dt="2023-12-20T12:19:59.837" v="160" actId="20577"/>
          <ac:spMkLst>
            <pc:docMk/>
            <pc:sldMk cId="3325809750" sldId="421"/>
            <ac:spMk id="7" creationId="{70089220-8632-4B89-A8D9-43C485E83562}"/>
          </ac:spMkLst>
        </pc:spChg>
        <pc:spChg chg="mod">
          <ac:chgData name="Robin Ravestein | Dinsdag" userId="S::robin_dinsdag.nl#ext#@fcbonline.onmicrosoft.com::8fb4e6ec-1c62-403b-915c-a8b580055ba1" providerId="AD" clId="Web-{2311CA86-CB7D-B04E-4801-06F05A1E29AC}" dt="2023-12-20T12:21:04.307" v="212" actId="20577"/>
          <ac:spMkLst>
            <pc:docMk/>
            <pc:sldMk cId="3325809750" sldId="421"/>
            <ac:spMk id="8" creationId="{08291718-7CB0-35AA-5215-8045A54AEAF8}"/>
          </ac:spMkLst>
        </pc:spChg>
      </pc:sldChg>
      <pc:sldChg chg="modSp">
        <pc:chgData name="Robin Ravestein | Dinsdag" userId="S::robin_dinsdag.nl#ext#@fcbonline.onmicrosoft.com::8fb4e6ec-1c62-403b-915c-a8b580055ba1" providerId="AD" clId="Web-{2311CA86-CB7D-B04E-4801-06F05A1E29AC}" dt="2023-12-20T12:12:18.453" v="58" actId="20577"/>
        <pc:sldMkLst>
          <pc:docMk/>
          <pc:sldMk cId="1242190378" sldId="464"/>
        </pc:sldMkLst>
        <pc:spChg chg="mod">
          <ac:chgData name="Robin Ravestein | Dinsdag" userId="S::robin_dinsdag.nl#ext#@fcbonline.onmicrosoft.com::8fb4e6ec-1c62-403b-915c-a8b580055ba1" providerId="AD" clId="Web-{2311CA86-CB7D-B04E-4801-06F05A1E29AC}" dt="2023-12-20T12:12:18.453" v="58" actId="20577"/>
          <ac:spMkLst>
            <pc:docMk/>
            <pc:sldMk cId="1242190378" sldId="464"/>
            <ac:spMk id="11" creationId="{FC9CAC94-B20C-F836-6DA3-F0A2ADC4E2F5}"/>
          </ac:spMkLst>
        </pc:spChg>
      </pc:sldChg>
      <pc:sldChg chg="modSp modNotes">
        <pc:chgData name="Robin Ravestein | Dinsdag" userId="S::robin_dinsdag.nl#ext#@fcbonline.onmicrosoft.com::8fb4e6ec-1c62-403b-915c-a8b580055ba1" providerId="AD" clId="Web-{2311CA86-CB7D-B04E-4801-06F05A1E29AC}" dt="2023-12-20T12:29:27.223" v="949"/>
        <pc:sldMkLst>
          <pc:docMk/>
          <pc:sldMk cId="822053374" sldId="476"/>
        </pc:sldMkLst>
        <pc:spChg chg="mod">
          <ac:chgData name="Robin Ravestein | Dinsdag" userId="S::robin_dinsdag.nl#ext#@fcbonline.onmicrosoft.com::8fb4e6ec-1c62-403b-915c-a8b580055ba1" providerId="AD" clId="Web-{2311CA86-CB7D-B04E-4801-06F05A1E29AC}" dt="2023-12-20T12:28:47.644" v="941" actId="20577"/>
          <ac:spMkLst>
            <pc:docMk/>
            <pc:sldMk cId="822053374" sldId="476"/>
            <ac:spMk id="2" creationId="{EC624E22-8D70-8B9C-309D-D5A46AAAFDB5}"/>
          </ac:spMkLst>
        </pc:spChg>
        <pc:spChg chg="mod">
          <ac:chgData name="Robin Ravestein | Dinsdag" userId="S::robin_dinsdag.nl#ext#@fcbonline.onmicrosoft.com::8fb4e6ec-1c62-403b-915c-a8b580055ba1" providerId="AD" clId="Web-{2311CA86-CB7D-B04E-4801-06F05A1E29AC}" dt="2023-12-20T12:28:30.691" v="885" actId="20577"/>
          <ac:spMkLst>
            <pc:docMk/>
            <pc:sldMk cId="822053374" sldId="476"/>
            <ac:spMk id="4" creationId="{AE27B289-B4E0-6019-EC3C-06EB00E59BFF}"/>
          </ac:spMkLst>
        </pc:spChg>
      </pc:sldChg>
      <pc:sldChg chg="modSp modNotes">
        <pc:chgData name="Robin Ravestein | Dinsdag" userId="S::robin_dinsdag.nl#ext#@fcbonline.onmicrosoft.com::8fb4e6ec-1c62-403b-915c-a8b580055ba1" providerId="AD" clId="Web-{2311CA86-CB7D-B04E-4801-06F05A1E29AC}" dt="2023-12-20T12:32:15.586" v="1156"/>
        <pc:sldMkLst>
          <pc:docMk/>
          <pc:sldMk cId="1945064347" sldId="478"/>
        </pc:sldMkLst>
        <pc:spChg chg="mod">
          <ac:chgData name="Robin Ravestein | Dinsdag" userId="S::robin_dinsdag.nl#ext#@fcbonline.onmicrosoft.com::8fb4e6ec-1c62-403b-915c-a8b580055ba1" providerId="AD" clId="Web-{2311CA86-CB7D-B04E-4801-06F05A1E29AC}" dt="2023-12-20T12:31:47.695" v="1145" actId="20577"/>
          <ac:spMkLst>
            <pc:docMk/>
            <pc:sldMk cId="1945064347" sldId="478"/>
            <ac:spMk id="2" creationId="{EC624E22-8D70-8B9C-309D-D5A46AAAFDB5}"/>
          </ac:spMkLst>
        </pc:spChg>
        <pc:spChg chg="mod">
          <ac:chgData name="Robin Ravestein | Dinsdag" userId="S::robin_dinsdag.nl#ext#@fcbonline.onmicrosoft.com::8fb4e6ec-1c62-403b-915c-a8b580055ba1" providerId="AD" clId="Web-{2311CA86-CB7D-B04E-4801-06F05A1E29AC}" dt="2023-12-20T12:30:23.146" v="1018" actId="20577"/>
          <ac:spMkLst>
            <pc:docMk/>
            <pc:sldMk cId="1945064347" sldId="478"/>
            <ac:spMk id="4" creationId="{AE27B289-B4E0-6019-EC3C-06EB00E59BFF}"/>
          </ac:spMkLst>
        </pc:spChg>
      </pc:sldChg>
      <pc:sldChg chg="modSp">
        <pc:chgData name="Robin Ravestein | Dinsdag" userId="S::robin_dinsdag.nl#ext#@fcbonline.onmicrosoft.com::8fb4e6ec-1c62-403b-915c-a8b580055ba1" providerId="AD" clId="Web-{2311CA86-CB7D-B04E-4801-06F05A1E29AC}" dt="2023-12-20T12:34:15.088" v="1191" actId="20577"/>
        <pc:sldMkLst>
          <pc:docMk/>
          <pc:sldMk cId="2587115529" sldId="479"/>
        </pc:sldMkLst>
        <pc:spChg chg="mod">
          <ac:chgData name="Robin Ravestein | Dinsdag" userId="S::robin_dinsdag.nl#ext#@fcbonline.onmicrosoft.com::8fb4e6ec-1c62-403b-915c-a8b580055ba1" providerId="AD" clId="Web-{2311CA86-CB7D-B04E-4801-06F05A1E29AC}" dt="2023-12-20T12:33:44.712" v="1187" actId="14100"/>
          <ac:spMkLst>
            <pc:docMk/>
            <pc:sldMk cId="2587115529" sldId="479"/>
            <ac:spMk id="7" creationId="{70089220-8632-4B89-A8D9-43C485E83562}"/>
          </ac:spMkLst>
        </pc:spChg>
        <pc:spChg chg="mod">
          <ac:chgData name="Robin Ravestein | Dinsdag" userId="S::robin_dinsdag.nl#ext#@fcbonline.onmicrosoft.com::8fb4e6ec-1c62-403b-915c-a8b580055ba1" providerId="AD" clId="Web-{2311CA86-CB7D-B04E-4801-06F05A1E29AC}" dt="2023-12-20T12:34:15.088" v="1191" actId="20577"/>
          <ac:spMkLst>
            <pc:docMk/>
            <pc:sldMk cId="2587115529" sldId="479"/>
            <ac:spMk id="8" creationId="{08291718-7CB0-35AA-5215-8045A54AEAF8}"/>
          </ac:spMkLst>
        </pc:spChg>
      </pc:sldChg>
      <pc:sldChg chg="modSp">
        <pc:chgData name="Robin Ravestein | Dinsdag" userId="S::robin_dinsdag.nl#ext#@fcbonline.onmicrosoft.com::8fb4e6ec-1c62-403b-915c-a8b580055ba1" providerId="AD" clId="Web-{2311CA86-CB7D-B04E-4801-06F05A1E29AC}" dt="2023-12-20T12:18:04.616" v="83" actId="20577"/>
        <pc:sldMkLst>
          <pc:docMk/>
          <pc:sldMk cId="3590184385" sldId="1229"/>
        </pc:sldMkLst>
        <pc:spChg chg="mod">
          <ac:chgData name="Robin Ravestein | Dinsdag" userId="S::robin_dinsdag.nl#ext#@fcbonline.onmicrosoft.com::8fb4e6ec-1c62-403b-915c-a8b580055ba1" providerId="AD" clId="Web-{2311CA86-CB7D-B04E-4801-06F05A1E29AC}" dt="2023-12-20T12:18:04.616" v="83" actId="20577"/>
          <ac:spMkLst>
            <pc:docMk/>
            <pc:sldMk cId="3590184385" sldId="1229"/>
            <ac:spMk id="3" creationId="{BD9C05A4-7991-4017-35FE-145CDCA31C93}"/>
          </ac:spMkLst>
        </pc:spChg>
        <pc:spChg chg="mod">
          <ac:chgData name="Robin Ravestein | Dinsdag" userId="S::robin_dinsdag.nl#ext#@fcbonline.onmicrosoft.com::8fb4e6ec-1c62-403b-915c-a8b580055ba1" providerId="AD" clId="Web-{2311CA86-CB7D-B04E-4801-06F05A1E29AC}" dt="2023-12-20T12:17:53.444" v="80" actId="20577"/>
          <ac:spMkLst>
            <pc:docMk/>
            <pc:sldMk cId="3590184385" sldId="1229"/>
            <ac:spMk id="7" creationId="{3E04C73A-77AC-CD40-C887-B4F48F4FFAC2}"/>
          </ac:spMkLst>
        </pc:spChg>
      </pc:sldChg>
      <pc:sldChg chg="modSp">
        <pc:chgData name="Robin Ravestein | Dinsdag" userId="S::robin_dinsdag.nl#ext#@fcbonline.onmicrosoft.com::8fb4e6ec-1c62-403b-915c-a8b580055ba1" providerId="AD" clId="Web-{2311CA86-CB7D-B04E-4801-06F05A1E29AC}" dt="2023-12-20T12:19:07.492" v="107" actId="20577"/>
        <pc:sldMkLst>
          <pc:docMk/>
          <pc:sldMk cId="3674038848" sldId="1230"/>
        </pc:sldMkLst>
        <pc:spChg chg="mod">
          <ac:chgData name="Robin Ravestein | Dinsdag" userId="S::robin_dinsdag.nl#ext#@fcbonline.onmicrosoft.com::8fb4e6ec-1c62-403b-915c-a8b580055ba1" providerId="AD" clId="Web-{2311CA86-CB7D-B04E-4801-06F05A1E29AC}" dt="2023-12-20T12:18:29.288" v="86" actId="20577"/>
          <ac:spMkLst>
            <pc:docMk/>
            <pc:sldMk cId="3674038848" sldId="1230"/>
            <ac:spMk id="3" creationId="{BD9C05A4-7991-4017-35FE-145CDCA31C93}"/>
          </ac:spMkLst>
        </pc:spChg>
        <pc:spChg chg="mod">
          <ac:chgData name="Robin Ravestein | Dinsdag" userId="S::robin_dinsdag.nl#ext#@fcbonline.onmicrosoft.com::8fb4e6ec-1c62-403b-915c-a8b580055ba1" providerId="AD" clId="Web-{2311CA86-CB7D-B04E-4801-06F05A1E29AC}" dt="2023-12-20T12:19:07.492" v="107" actId="20577"/>
          <ac:spMkLst>
            <pc:docMk/>
            <pc:sldMk cId="3674038848" sldId="1230"/>
            <ac:spMk id="7" creationId="{3E04C73A-77AC-CD40-C887-B4F48F4FFAC2}"/>
          </ac:spMkLst>
        </pc:spChg>
      </pc:sldChg>
      <pc:sldChg chg="modSp">
        <pc:chgData name="Robin Ravestein | Dinsdag" userId="S::robin_dinsdag.nl#ext#@fcbonline.onmicrosoft.com::8fb4e6ec-1c62-403b-915c-a8b580055ba1" providerId="AD" clId="Web-{2311CA86-CB7D-B04E-4801-06F05A1E29AC}" dt="2023-12-20T12:19:24.149" v="128" actId="20577"/>
        <pc:sldMkLst>
          <pc:docMk/>
          <pc:sldMk cId="4044701066" sldId="1231"/>
        </pc:sldMkLst>
        <pc:spChg chg="mod">
          <ac:chgData name="Robin Ravestein | Dinsdag" userId="S::robin_dinsdag.nl#ext#@fcbonline.onmicrosoft.com::8fb4e6ec-1c62-403b-915c-a8b580055ba1" providerId="AD" clId="Web-{2311CA86-CB7D-B04E-4801-06F05A1E29AC}" dt="2023-12-20T12:19:24.149" v="128" actId="20577"/>
          <ac:spMkLst>
            <pc:docMk/>
            <pc:sldMk cId="4044701066" sldId="1231"/>
            <ac:spMk id="3" creationId="{BD9C05A4-7991-4017-35FE-145CDCA31C93}"/>
          </ac:spMkLst>
        </pc:spChg>
        <pc:spChg chg="mod">
          <ac:chgData name="Robin Ravestein | Dinsdag" userId="S::robin_dinsdag.nl#ext#@fcbonline.onmicrosoft.com::8fb4e6ec-1c62-403b-915c-a8b580055ba1" providerId="AD" clId="Web-{2311CA86-CB7D-B04E-4801-06F05A1E29AC}" dt="2023-12-20T12:19:15.086" v="125" actId="20577"/>
          <ac:spMkLst>
            <pc:docMk/>
            <pc:sldMk cId="4044701066" sldId="1231"/>
            <ac:spMk id="7" creationId="{3E04C73A-77AC-CD40-C887-B4F48F4FFAC2}"/>
          </ac:spMkLst>
        </pc:spChg>
      </pc:sldChg>
      <pc:sldChg chg="modSp">
        <pc:chgData name="Robin Ravestein | Dinsdag" userId="S::robin_dinsdag.nl#ext#@fcbonline.onmicrosoft.com::8fb4e6ec-1c62-403b-915c-a8b580055ba1" providerId="AD" clId="Web-{2311CA86-CB7D-B04E-4801-06F05A1E29AC}" dt="2023-12-20T12:19:39.024" v="145" actId="20577"/>
        <pc:sldMkLst>
          <pc:docMk/>
          <pc:sldMk cId="2242830485" sldId="1232"/>
        </pc:sldMkLst>
        <pc:spChg chg="mod">
          <ac:chgData name="Robin Ravestein | Dinsdag" userId="S::robin_dinsdag.nl#ext#@fcbonline.onmicrosoft.com::8fb4e6ec-1c62-403b-915c-a8b580055ba1" providerId="AD" clId="Web-{2311CA86-CB7D-B04E-4801-06F05A1E29AC}" dt="2023-12-20T12:19:33.039" v="131" actId="20577"/>
          <ac:spMkLst>
            <pc:docMk/>
            <pc:sldMk cId="2242830485" sldId="1232"/>
            <ac:spMk id="3" creationId="{BD9C05A4-7991-4017-35FE-145CDCA31C93}"/>
          </ac:spMkLst>
        </pc:spChg>
        <pc:spChg chg="mod">
          <ac:chgData name="Robin Ravestein | Dinsdag" userId="S::robin_dinsdag.nl#ext#@fcbonline.onmicrosoft.com::8fb4e6ec-1c62-403b-915c-a8b580055ba1" providerId="AD" clId="Web-{2311CA86-CB7D-B04E-4801-06F05A1E29AC}" dt="2023-12-20T12:19:39.024" v="145" actId="20577"/>
          <ac:spMkLst>
            <pc:docMk/>
            <pc:sldMk cId="2242830485" sldId="1232"/>
            <ac:spMk id="7" creationId="{3E04C73A-77AC-CD40-C887-B4F48F4FFAC2}"/>
          </ac:spMkLst>
        </pc:spChg>
      </pc:sldChg>
      <pc:sldChg chg="add del">
        <pc:chgData name="Robin Ravestein | Dinsdag" userId="S::robin_dinsdag.nl#ext#@fcbonline.onmicrosoft.com::8fb4e6ec-1c62-403b-915c-a8b580055ba1" providerId="AD" clId="Web-{2311CA86-CB7D-B04E-4801-06F05A1E29AC}" dt="2023-12-20T12:10:52.560" v="55"/>
        <pc:sldMkLst>
          <pc:docMk/>
          <pc:sldMk cId="2414572821" sldId="1250"/>
        </pc:sldMkLst>
      </pc:sldChg>
    </pc:docChg>
  </pc:docChgLst>
  <pc:docChgLst>
    <pc:chgData name="Sara van de Ven | Dinsdag" userId="2ea5ecc9-c0ef-4578-8485-828fda81e9bd" providerId="ADAL" clId="{924A750D-3BBF-4489-91C2-0BDB98097970}"/>
    <pc:docChg chg="undo custSel modSld">
      <pc:chgData name="Sara van de Ven | Dinsdag" userId="2ea5ecc9-c0ef-4578-8485-828fda81e9bd" providerId="ADAL" clId="{924A750D-3BBF-4489-91C2-0BDB98097970}" dt="2024-03-28T09:20:03.947" v="44"/>
      <pc:docMkLst>
        <pc:docMk/>
      </pc:docMkLst>
      <pc:sldChg chg="addSp delSp modSp mod">
        <pc:chgData name="Sara van de Ven | Dinsdag" userId="2ea5ecc9-c0ef-4578-8485-828fda81e9bd" providerId="ADAL" clId="{924A750D-3BBF-4489-91C2-0BDB98097970}" dt="2024-03-28T09:19:02.982" v="40" actId="1076"/>
        <pc:sldMkLst>
          <pc:docMk/>
          <pc:sldMk cId="2302304416" sldId="405"/>
        </pc:sldMkLst>
        <pc:spChg chg="mod">
          <ac:chgData name="Sara van de Ven | Dinsdag" userId="2ea5ecc9-c0ef-4578-8485-828fda81e9bd" providerId="ADAL" clId="{924A750D-3BBF-4489-91C2-0BDB98097970}" dt="2024-03-28T09:18:37.100" v="34" actId="14100"/>
          <ac:spMkLst>
            <pc:docMk/>
            <pc:sldMk cId="2302304416" sldId="405"/>
            <ac:spMk id="2" creationId="{EC624E22-8D70-8B9C-309D-D5A46AAAFDB5}"/>
          </ac:spMkLst>
        </pc:spChg>
        <pc:picChg chg="add del mod">
          <ac:chgData name="Sara van de Ven | Dinsdag" userId="2ea5ecc9-c0ef-4578-8485-828fda81e9bd" providerId="ADAL" clId="{924A750D-3BBF-4489-91C2-0BDB98097970}" dt="2024-03-28T09:17:06.202" v="18" actId="478"/>
          <ac:picMkLst>
            <pc:docMk/>
            <pc:sldMk cId="2302304416" sldId="405"/>
            <ac:picMk id="5" creationId="{D8170AC3-2154-5AB2-F8A3-E970038DC1A1}"/>
          </ac:picMkLst>
        </pc:picChg>
        <pc:picChg chg="add mod">
          <ac:chgData name="Sara van de Ven | Dinsdag" userId="2ea5ecc9-c0ef-4578-8485-828fda81e9bd" providerId="ADAL" clId="{924A750D-3BBF-4489-91C2-0BDB98097970}" dt="2024-03-28T09:18:43.290" v="36" actId="1076"/>
          <ac:picMkLst>
            <pc:docMk/>
            <pc:sldMk cId="2302304416" sldId="405"/>
            <ac:picMk id="6" creationId="{EF93D89E-3E11-CC97-CF1C-4F4084339BB7}"/>
          </ac:picMkLst>
        </pc:picChg>
        <pc:picChg chg="add del mod">
          <ac:chgData name="Sara van de Ven | Dinsdag" userId="2ea5ecc9-c0ef-4578-8485-828fda81e9bd" providerId="ADAL" clId="{924A750D-3BBF-4489-91C2-0BDB98097970}" dt="2024-03-28T09:17:23.486" v="21" actId="478"/>
          <ac:picMkLst>
            <pc:docMk/>
            <pc:sldMk cId="2302304416" sldId="405"/>
            <ac:picMk id="7" creationId="{396A0A59-DEA0-CEDC-2F53-3E5F8A2489F5}"/>
          </ac:picMkLst>
        </pc:picChg>
        <pc:picChg chg="add del mod">
          <ac:chgData name="Sara van de Ven | Dinsdag" userId="2ea5ecc9-c0ef-4578-8485-828fda81e9bd" providerId="ADAL" clId="{924A750D-3BBF-4489-91C2-0BDB98097970}" dt="2024-03-28T09:17:36.942" v="25" actId="478"/>
          <ac:picMkLst>
            <pc:docMk/>
            <pc:sldMk cId="2302304416" sldId="405"/>
            <ac:picMk id="8" creationId="{E23E8813-DB95-7E76-0B53-A87A3D7EC424}"/>
          </ac:picMkLst>
        </pc:picChg>
        <pc:picChg chg="add del mod">
          <ac:chgData name="Sara van de Ven | Dinsdag" userId="2ea5ecc9-c0ef-4578-8485-828fda81e9bd" providerId="ADAL" clId="{924A750D-3BBF-4489-91C2-0BDB98097970}" dt="2024-03-28T09:17:50.755" v="29" actId="478"/>
          <ac:picMkLst>
            <pc:docMk/>
            <pc:sldMk cId="2302304416" sldId="405"/>
            <ac:picMk id="9" creationId="{A8D0D800-63B2-B122-E267-E6858A8D0F40}"/>
          </ac:picMkLst>
        </pc:picChg>
        <pc:picChg chg="add mod">
          <ac:chgData name="Sara van de Ven | Dinsdag" userId="2ea5ecc9-c0ef-4578-8485-828fda81e9bd" providerId="ADAL" clId="{924A750D-3BBF-4489-91C2-0BDB98097970}" dt="2024-03-28T09:18:49.666" v="38" actId="1076"/>
          <ac:picMkLst>
            <pc:docMk/>
            <pc:sldMk cId="2302304416" sldId="405"/>
            <ac:picMk id="10" creationId="{7EE35DCF-D9B8-9992-BFC9-9634BD059F1F}"/>
          </ac:picMkLst>
        </pc:picChg>
        <pc:picChg chg="add mod">
          <ac:chgData name="Sara van de Ven | Dinsdag" userId="2ea5ecc9-c0ef-4578-8485-828fda81e9bd" providerId="ADAL" clId="{924A750D-3BBF-4489-91C2-0BDB98097970}" dt="2024-03-28T09:18:54.047" v="39" actId="1076"/>
          <ac:picMkLst>
            <pc:docMk/>
            <pc:sldMk cId="2302304416" sldId="405"/>
            <ac:picMk id="11" creationId="{673BAD4B-3DA5-3ED9-23A3-AF41B1D6AFFD}"/>
          </ac:picMkLst>
        </pc:picChg>
        <pc:picChg chg="add mod">
          <ac:chgData name="Sara van de Ven | Dinsdag" userId="2ea5ecc9-c0ef-4578-8485-828fda81e9bd" providerId="ADAL" clId="{924A750D-3BBF-4489-91C2-0BDB98097970}" dt="2024-03-28T09:19:02.982" v="40" actId="1076"/>
          <ac:picMkLst>
            <pc:docMk/>
            <pc:sldMk cId="2302304416" sldId="405"/>
            <ac:picMk id="1026" creationId="{4D72A0C3-5C73-91F1-C9F0-6277973E72FF}"/>
          </ac:picMkLst>
        </pc:picChg>
      </pc:sldChg>
      <pc:sldChg chg="addSp delSp modSp mod delAnim modAnim">
        <pc:chgData name="Sara van de Ven | Dinsdag" userId="2ea5ecc9-c0ef-4578-8485-828fda81e9bd" providerId="ADAL" clId="{924A750D-3BBF-4489-91C2-0BDB98097970}" dt="2024-03-28T09:19:39.999" v="42"/>
        <pc:sldMkLst>
          <pc:docMk/>
          <pc:sldMk cId="3674038848" sldId="1230"/>
        </pc:sldMkLst>
        <pc:spChg chg="add del mod">
          <ac:chgData name="Sara van de Ven | Dinsdag" userId="2ea5ecc9-c0ef-4578-8485-828fda81e9bd" providerId="ADAL" clId="{924A750D-3BBF-4489-91C2-0BDB98097970}" dt="2024-03-28T09:19:39.999" v="42"/>
          <ac:spMkLst>
            <pc:docMk/>
            <pc:sldMk cId="3674038848" sldId="1230"/>
            <ac:spMk id="6" creationId="{D233F5BF-6CAB-1CA2-6140-D8FE33AFFBC2}"/>
          </ac:spMkLst>
        </pc:spChg>
        <pc:picChg chg="del">
          <ac:chgData name="Sara van de Ven | Dinsdag" userId="2ea5ecc9-c0ef-4578-8485-828fda81e9bd" providerId="ADAL" clId="{924A750D-3BBF-4489-91C2-0BDB98097970}" dt="2024-03-28T09:19:34.958" v="41" actId="478"/>
          <ac:picMkLst>
            <pc:docMk/>
            <pc:sldMk cId="3674038848" sldId="1230"/>
            <ac:picMk id="2" creationId="{945E1490-DAFC-A684-B1C0-26653AB7A728}"/>
          </ac:picMkLst>
        </pc:picChg>
        <pc:picChg chg="add mod">
          <ac:chgData name="Sara van de Ven | Dinsdag" userId="2ea5ecc9-c0ef-4578-8485-828fda81e9bd" providerId="ADAL" clId="{924A750D-3BBF-4489-91C2-0BDB98097970}" dt="2024-03-28T09:19:39.999" v="42"/>
          <ac:picMkLst>
            <pc:docMk/>
            <pc:sldMk cId="3674038848" sldId="1230"/>
            <ac:picMk id="8" creationId="{A95BE309-E0B9-FC8E-0D9B-CB9A33DB67BD}"/>
          </ac:picMkLst>
        </pc:picChg>
      </pc:sldChg>
      <pc:sldChg chg="addSp delSp modSp mod delAnim modAnim">
        <pc:chgData name="Sara van de Ven | Dinsdag" userId="2ea5ecc9-c0ef-4578-8485-828fda81e9bd" providerId="ADAL" clId="{924A750D-3BBF-4489-91C2-0BDB98097970}" dt="2024-03-28T09:20:03.947" v="44"/>
        <pc:sldMkLst>
          <pc:docMk/>
          <pc:sldMk cId="4044701066" sldId="1231"/>
        </pc:sldMkLst>
        <pc:spChg chg="add del mod">
          <ac:chgData name="Sara van de Ven | Dinsdag" userId="2ea5ecc9-c0ef-4578-8485-828fda81e9bd" providerId="ADAL" clId="{924A750D-3BBF-4489-91C2-0BDB98097970}" dt="2024-03-28T09:20:03.947" v="44"/>
          <ac:spMkLst>
            <pc:docMk/>
            <pc:sldMk cId="4044701066" sldId="1231"/>
            <ac:spMk id="6" creationId="{FFFE8FF1-FF8E-9F9A-3B67-F0BAFD4F8EB4}"/>
          </ac:spMkLst>
        </pc:spChg>
        <pc:picChg chg="del">
          <ac:chgData name="Sara van de Ven | Dinsdag" userId="2ea5ecc9-c0ef-4578-8485-828fda81e9bd" providerId="ADAL" clId="{924A750D-3BBF-4489-91C2-0BDB98097970}" dt="2024-03-28T09:19:59.576" v="43" actId="478"/>
          <ac:picMkLst>
            <pc:docMk/>
            <pc:sldMk cId="4044701066" sldId="1231"/>
            <ac:picMk id="2" creationId="{11677FC8-FBC2-06D3-A1AD-2A3F4374B4E2}"/>
          </ac:picMkLst>
        </pc:picChg>
        <pc:picChg chg="add mod">
          <ac:chgData name="Sara van de Ven | Dinsdag" userId="2ea5ecc9-c0ef-4578-8485-828fda81e9bd" providerId="ADAL" clId="{924A750D-3BBF-4489-91C2-0BDB98097970}" dt="2024-03-28T09:20:03.947" v="44"/>
          <ac:picMkLst>
            <pc:docMk/>
            <pc:sldMk cId="4044701066" sldId="1231"/>
            <ac:picMk id="8" creationId="{6A193CEF-23D3-1213-75C8-9F0A6326C788}"/>
          </ac:picMkLst>
        </pc:picChg>
      </pc:sldChg>
    </pc:docChg>
  </pc:docChgLst>
  <pc:docChgLst>
    <pc:chgData name="Sara van de Ven | Dinsdag" userId="2ea5ecc9-c0ef-4578-8485-828fda81e9bd" providerId="ADAL" clId="{16ADED5E-0868-47CA-A9F6-30829AC34279}"/>
    <pc:docChg chg="custSel modSld">
      <pc:chgData name="Sara van de Ven | Dinsdag" userId="2ea5ecc9-c0ef-4578-8485-828fda81e9bd" providerId="ADAL" clId="{16ADED5E-0868-47CA-A9F6-30829AC34279}" dt="2024-02-16T11:23:19.927" v="24" actId="1076"/>
      <pc:docMkLst>
        <pc:docMk/>
      </pc:docMkLst>
      <pc:sldChg chg="addSp delSp modSp mod modCm">
        <pc:chgData name="Sara van de Ven | Dinsdag" userId="2ea5ecc9-c0ef-4578-8485-828fda81e9bd" providerId="ADAL" clId="{16ADED5E-0868-47CA-A9F6-30829AC34279}" dt="2024-02-16T11:23:19.927" v="24" actId="1076"/>
        <pc:sldMkLst>
          <pc:docMk/>
          <pc:sldMk cId="2302304416" sldId="405"/>
        </pc:sldMkLst>
        <pc:picChg chg="add mod">
          <ac:chgData name="Sara van de Ven | Dinsdag" userId="2ea5ecc9-c0ef-4578-8485-828fda81e9bd" providerId="ADAL" clId="{16ADED5E-0868-47CA-A9F6-30829AC34279}" dt="2024-02-16T11:21:31.479" v="5" actId="1076"/>
          <ac:picMkLst>
            <pc:docMk/>
            <pc:sldMk cId="2302304416" sldId="405"/>
            <ac:picMk id="5" creationId="{D8170AC3-2154-5AB2-F8A3-E970038DC1A1}"/>
          </ac:picMkLst>
        </pc:picChg>
        <pc:picChg chg="del">
          <ac:chgData name="Sara van de Ven | Dinsdag" userId="2ea5ecc9-c0ef-4578-8485-828fda81e9bd" providerId="ADAL" clId="{16ADED5E-0868-47CA-A9F6-30829AC34279}" dt="2024-02-16T11:22:34.243" v="21" actId="478"/>
          <ac:picMkLst>
            <pc:docMk/>
            <pc:sldMk cId="2302304416" sldId="405"/>
            <ac:picMk id="6" creationId="{993D526B-865A-849E-0522-ED14BAE4E6C2}"/>
          </ac:picMkLst>
        </pc:picChg>
        <pc:picChg chg="add mod">
          <ac:chgData name="Sara van de Ven | Dinsdag" userId="2ea5ecc9-c0ef-4578-8485-828fda81e9bd" providerId="ADAL" clId="{16ADED5E-0868-47CA-A9F6-30829AC34279}" dt="2024-02-16T11:22:03.943" v="14" actId="14100"/>
          <ac:picMkLst>
            <pc:docMk/>
            <pc:sldMk cId="2302304416" sldId="405"/>
            <ac:picMk id="7" creationId="{396A0A59-DEA0-CEDC-2F53-3E5F8A2489F5}"/>
          </ac:picMkLst>
        </pc:picChg>
        <pc:picChg chg="add mod">
          <ac:chgData name="Sara van de Ven | Dinsdag" userId="2ea5ecc9-c0ef-4578-8485-828fda81e9bd" providerId="ADAL" clId="{16ADED5E-0868-47CA-A9F6-30829AC34279}" dt="2024-02-16T11:22:21.741" v="18" actId="1076"/>
          <ac:picMkLst>
            <pc:docMk/>
            <pc:sldMk cId="2302304416" sldId="405"/>
            <ac:picMk id="8" creationId="{E23E8813-DB95-7E76-0B53-A87A3D7EC424}"/>
          </ac:picMkLst>
        </pc:picChg>
        <pc:picChg chg="add mod">
          <ac:chgData name="Sara van de Ven | Dinsdag" userId="2ea5ecc9-c0ef-4578-8485-828fda81e9bd" providerId="ADAL" clId="{16ADED5E-0868-47CA-A9F6-30829AC34279}" dt="2024-02-16T11:23:19.927" v="24" actId="1076"/>
          <ac:picMkLst>
            <pc:docMk/>
            <pc:sldMk cId="2302304416" sldId="405"/>
            <ac:picMk id="9" creationId="{A8D0D800-63B2-B122-E267-E6858A8D0F40}"/>
          </ac:picMkLst>
        </pc:picChg>
        <pc:picChg chg="del">
          <ac:chgData name="Sara van de Ven | Dinsdag" userId="2ea5ecc9-c0ef-4578-8485-828fda81e9bd" providerId="ADAL" clId="{16ADED5E-0868-47CA-A9F6-30829AC34279}" dt="2024-02-16T11:21:27.482" v="3" actId="478"/>
          <ac:picMkLst>
            <pc:docMk/>
            <pc:sldMk cId="2302304416" sldId="405"/>
            <ac:picMk id="10" creationId="{BD4D86C6-0937-F7AD-CCAE-BBBDCD5B78C7}"/>
          </ac:picMkLst>
        </pc:picChg>
        <pc:picChg chg="del">
          <ac:chgData name="Sara van de Ven | Dinsdag" userId="2ea5ecc9-c0ef-4578-8485-828fda81e9bd" providerId="ADAL" clId="{16ADED5E-0868-47CA-A9F6-30829AC34279}" dt="2024-02-16T11:22:17.971" v="17" actId="478"/>
          <ac:picMkLst>
            <pc:docMk/>
            <pc:sldMk cId="2302304416" sldId="405"/>
            <ac:picMk id="11" creationId="{C43391E1-8EFC-CE11-3907-C46EF9CDB9B6}"/>
          </ac:picMkLst>
        </pc:picChg>
        <pc:picChg chg="del">
          <ac:chgData name="Sara van de Ven | Dinsdag" userId="2ea5ecc9-c0ef-4578-8485-828fda81e9bd" providerId="ADAL" clId="{16ADED5E-0868-47CA-A9F6-30829AC34279}" dt="2024-02-16T11:21:47.531" v="9" actId="478"/>
          <ac:picMkLst>
            <pc:docMk/>
            <pc:sldMk cId="2302304416" sldId="405"/>
            <ac:picMk id="12" creationId="{A78EE809-C8A4-26C6-6710-B413F24BABFA}"/>
          </ac:picMkLst>
        </pc:picChg>
        <pc:extLst>
          <p:ext xmlns:p="http://schemas.openxmlformats.org/presentationml/2006/main" uri="{D6D511B9-2390-475A-947B-AFAB55BFBCF1}">
            <pc226:cmChg xmlns:pc226="http://schemas.microsoft.com/office/powerpoint/2022/06/main/command" chg="mod">
              <pc226:chgData name="Sara van de Ven | Dinsdag" userId="2ea5ecc9-c0ef-4578-8485-828fda81e9bd" providerId="ADAL" clId="{16ADED5E-0868-47CA-A9F6-30829AC34279}" dt="2024-02-16T11:21:27.482" v="4" actId="2056"/>
              <pc2:cmMkLst xmlns:pc2="http://schemas.microsoft.com/office/powerpoint/2019/9/main/command">
                <pc:docMk/>
                <pc:sldMk cId="2302304416" sldId="405"/>
                <pc2:cmMk id="{161A66C3-77EA-4AF0-A8D7-2BD7D7CD3BB8}"/>
              </pc2:cmMkLst>
            </pc226:cmChg>
          </p:ext>
        </pc:extLst>
      </pc:sldChg>
    </pc:docChg>
  </pc:docChgLst>
  <pc:docChgLst>
    <pc:chgData name="Sara van de Ven | Dinsdag" userId="2ea5ecc9-c0ef-4578-8485-828fda81e9bd" providerId="ADAL" clId="{39331B1D-ECA0-4A59-BD7D-428A7FC77BDF}"/>
    <pc:docChg chg="modSld">
      <pc:chgData name="Sara van de Ven | Dinsdag" userId="2ea5ecc9-c0ef-4578-8485-828fda81e9bd" providerId="ADAL" clId="{39331B1D-ECA0-4A59-BD7D-428A7FC77BDF}" dt="2024-02-05T13:07:47.411" v="74" actId="20577"/>
      <pc:docMkLst>
        <pc:docMk/>
      </pc:docMkLst>
      <pc:sldChg chg="modSp mod">
        <pc:chgData name="Sara van de Ven | Dinsdag" userId="2ea5ecc9-c0ef-4578-8485-828fda81e9bd" providerId="ADAL" clId="{39331B1D-ECA0-4A59-BD7D-428A7FC77BDF}" dt="2024-02-05T13:07:47.411" v="74" actId="20577"/>
        <pc:sldMkLst>
          <pc:docMk/>
          <pc:sldMk cId="1945064347" sldId="478"/>
        </pc:sldMkLst>
        <pc:spChg chg="mod">
          <ac:chgData name="Sara van de Ven | Dinsdag" userId="2ea5ecc9-c0ef-4578-8485-828fda81e9bd" providerId="ADAL" clId="{39331B1D-ECA0-4A59-BD7D-428A7FC77BDF}" dt="2024-02-05T13:07:47.411" v="74" actId="20577"/>
          <ac:spMkLst>
            <pc:docMk/>
            <pc:sldMk cId="1945064347" sldId="478"/>
            <ac:spMk id="4" creationId="{AE27B289-B4E0-6019-EC3C-06EB00E59BFF}"/>
          </ac:spMkLst>
        </pc:spChg>
      </pc:sldChg>
    </pc:docChg>
  </pc:docChgLst>
  <pc:docChgLst>
    <pc:chgData name="Carmen van Dorst" userId="S::cvandorst@fcb.nl::c306be4d-c6e2-4fc8-bf30-94dc9b45291f" providerId="AD" clId="Web-{5D0F9EE8-BA58-4A19-8729-9985265419BF}"/>
    <pc:docChg chg="modSld">
      <pc:chgData name="Carmen van Dorst" userId="S::cvandorst@fcb.nl::c306be4d-c6e2-4fc8-bf30-94dc9b45291f" providerId="AD" clId="Web-{5D0F9EE8-BA58-4A19-8729-9985265419BF}" dt="2024-02-20T10:00:50.976" v="51" actId="20577"/>
      <pc:docMkLst>
        <pc:docMk/>
      </pc:docMkLst>
      <pc:sldChg chg="modSp">
        <pc:chgData name="Carmen van Dorst" userId="S::cvandorst@fcb.nl::c306be4d-c6e2-4fc8-bf30-94dc9b45291f" providerId="AD" clId="Web-{5D0F9EE8-BA58-4A19-8729-9985265419BF}" dt="2024-02-20T09:49:06.671" v="1" actId="20577"/>
        <pc:sldMkLst>
          <pc:docMk/>
          <pc:sldMk cId="1234115302" sldId="365"/>
        </pc:sldMkLst>
        <pc:spChg chg="mod">
          <ac:chgData name="Carmen van Dorst" userId="S::cvandorst@fcb.nl::c306be4d-c6e2-4fc8-bf30-94dc9b45291f" providerId="AD" clId="Web-{5D0F9EE8-BA58-4A19-8729-9985265419BF}" dt="2024-02-20T09:49:06.671" v="1" actId="20577"/>
          <ac:spMkLst>
            <pc:docMk/>
            <pc:sldMk cId="1234115302" sldId="365"/>
            <ac:spMk id="2" creationId="{7CCA11A0-9E8D-449D-B6B3-C7EF77154DD5}"/>
          </ac:spMkLst>
        </pc:spChg>
      </pc:sldChg>
      <pc:sldChg chg="modSp modNotes">
        <pc:chgData name="Carmen van Dorst" userId="S::cvandorst@fcb.nl::c306be4d-c6e2-4fc8-bf30-94dc9b45291f" providerId="AD" clId="Web-{5D0F9EE8-BA58-4A19-8729-9985265419BF}" dt="2024-02-20T09:58:30.627" v="42"/>
        <pc:sldMkLst>
          <pc:docMk/>
          <pc:sldMk cId="2302304416" sldId="405"/>
        </pc:sldMkLst>
        <pc:spChg chg="mod">
          <ac:chgData name="Carmen van Dorst" userId="S::cvandorst@fcb.nl::c306be4d-c6e2-4fc8-bf30-94dc9b45291f" providerId="AD" clId="Web-{5D0F9EE8-BA58-4A19-8729-9985265419BF}" dt="2024-02-20T09:56:15.623" v="23" actId="20577"/>
          <ac:spMkLst>
            <pc:docMk/>
            <pc:sldMk cId="2302304416" sldId="405"/>
            <ac:spMk id="3" creationId="{00B251F8-9DDC-3397-E803-5D652F29FBCF}"/>
          </ac:spMkLst>
        </pc:spChg>
      </pc:sldChg>
      <pc:sldChg chg="modSp">
        <pc:chgData name="Carmen van Dorst" userId="S::cvandorst@fcb.nl::c306be4d-c6e2-4fc8-bf30-94dc9b45291f" providerId="AD" clId="Web-{5D0F9EE8-BA58-4A19-8729-9985265419BF}" dt="2024-02-20T09:59:57.896" v="45" actId="20577"/>
        <pc:sldMkLst>
          <pc:docMk/>
          <pc:sldMk cId="268949504" sldId="408"/>
        </pc:sldMkLst>
        <pc:spChg chg="mod">
          <ac:chgData name="Carmen van Dorst" userId="S::cvandorst@fcb.nl::c306be4d-c6e2-4fc8-bf30-94dc9b45291f" providerId="AD" clId="Web-{5D0F9EE8-BA58-4A19-8729-9985265419BF}" dt="2024-02-20T09:59:57.896" v="45" actId="20577"/>
          <ac:spMkLst>
            <pc:docMk/>
            <pc:sldMk cId="268949504" sldId="408"/>
            <ac:spMk id="3" creationId="{00B251F8-9DDC-3397-E803-5D652F29FBCF}"/>
          </ac:spMkLst>
        </pc:spChg>
      </pc:sldChg>
      <pc:sldChg chg="modSp">
        <pc:chgData name="Carmen van Dorst" userId="S::cvandorst@fcb.nl::c306be4d-c6e2-4fc8-bf30-94dc9b45291f" providerId="AD" clId="Web-{5D0F9EE8-BA58-4A19-8729-9985265419BF}" dt="2024-02-20T09:59:22.051" v="44" actId="20577"/>
        <pc:sldMkLst>
          <pc:docMk/>
          <pc:sldMk cId="2059628666" sldId="411"/>
        </pc:sldMkLst>
        <pc:spChg chg="mod">
          <ac:chgData name="Carmen van Dorst" userId="S::cvandorst@fcb.nl::c306be4d-c6e2-4fc8-bf30-94dc9b45291f" providerId="AD" clId="Web-{5D0F9EE8-BA58-4A19-8729-9985265419BF}" dt="2024-02-20T09:59:22.051" v="44" actId="20577"/>
          <ac:spMkLst>
            <pc:docMk/>
            <pc:sldMk cId="2059628666" sldId="411"/>
            <ac:spMk id="3" creationId="{00B251F8-9DDC-3397-E803-5D652F29FBCF}"/>
          </ac:spMkLst>
        </pc:spChg>
      </pc:sldChg>
      <pc:sldChg chg="addSp delSp modSp modNotes">
        <pc:chgData name="Carmen van Dorst" userId="S::cvandorst@fcb.nl::c306be4d-c6e2-4fc8-bf30-94dc9b45291f" providerId="AD" clId="Web-{5D0F9EE8-BA58-4A19-8729-9985265419BF}" dt="2024-02-20T09:55:41.075" v="22" actId="20577"/>
        <pc:sldMkLst>
          <pc:docMk/>
          <pc:sldMk cId="2691135447" sldId="420"/>
        </pc:sldMkLst>
        <pc:spChg chg="mod">
          <ac:chgData name="Carmen van Dorst" userId="S::cvandorst@fcb.nl::c306be4d-c6e2-4fc8-bf30-94dc9b45291f" providerId="AD" clId="Web-{5D0F9EE8-BA58-4A19-8729-9985265419BF}" dt="2024-02-20T09:55:41.075" v="22" actId="20577"/>
          <ac:spMkLst>
            <pc:docMk/>
            <pc:sldMk cId="2691135447" sldId="420"/>
            <ac:spMk id="2" creationId="{7CCA11A0-9E8D-449D-B6B3-C7EF77154DD5}"/>
          </ac:spMkLst>
        </pc:spChg>
        <pc:spChg chg="add del mod">
          <ac:chgData name="Carmen van Dorst" userId="S::cvandorst@fcb.nl::c306be4d-c6e2-4fc8-bf30-94dc9b45291f" providerId="AD" clId="Web-{5D0F9EE8-BA58-4A19-8729-9985265419BF}" dt="2024-02-20T09:53:30.414" v="18"/>
          <ac:spMkLst>
            <pc:docMk/>
            <pc:sldMk cId="2691135447" sldId="420"/>
            <ac:spMk id="3" creationId="{DA5FD915-4F13-590B-035D-95A60C132D3C}"/>
          </ac:spMkLst>
        </pc:spChg>
      </pc:sldChg>
      <pc:sldChg chg="modSp">
        <pc:chgData name="Carmen van Dorst" userId="S::cvandorst@fcb.nl::c306be4d-c6e2-4fc8-bf30-94dc9b45291f" providerId="AD" clId="Web-{5D0F9EE8-BA58-4A19-8729-9985265419BF}" dt="2024-02-20T09:59:01.660" v="43" actId="20577"/>
        <pc:sldMkLst>
          <pc:docMk/>
          <pc:sldMk cId="3325809750" sldId="421"/>
        </pc:sldMkLst>
        <pc:spChg chg="mod">
          <ac:chgData name="Carmen van Dorst" userId="S::cvandorst@fcb.nl::c306be4d-c6e2-4fc8-bf30-94dc9b45291f" providerId="AD" clId="Web-{5D0F9EE8-BA58-4A19-8729-9985265419BF}" dt="2024-02-20T09:59:01.660" v="43" actId="20577"/>
          <ac:spMkLst>
            <pc:docMk/>
            <pc:sldMk cId="3325809750" sldId="421"/>
            <ac:spMk id="2" creationId="{7CCA11A0-9E8D-449D-B6B3-C7EF77154DD5}"/>
          </ac:spMkLst>
        </pc:spChg>
      </pc:sldChg>
      <pc:sldChg chg="modSp">
        <pc:chgData name="Carmen van Dorst" userId="S::cvandorst@fcb.nl::c306be4d-c6e2-4fc8-bf30-94dc9b45291f" providerId="AD" clId="Web-{5D0F9EE8-BA58-4A19-8729-9985265419BF}" dt="2024-02-20T09:49:37.672" v="2" actId="20577"/>
        <pc:sldMkLst>
          <pc:docMk/>
          <pc:sldMk cId="4153756111" sldId="429"/>
        </pc:sldMkLst>
        <pc:spChg chg="mod">
          <ac:chgData name="Carmen van Dorst" userId="S::cvandorst@fcb.nl::c306be4d-c6e2-4fc8-bf30-94dc9b45291f" providerId="AD" clId="Web-{5D0F9EE8-BA58-4A19-8729-9985265419BF}" dt="2024-02-20T09:49:37.672" v="2" actId="20577"/>
          <ac:spMkLst>
            <pc:docMk/>
            <pc:sldMk cId="4153756111" sldId="429"/>
            <ac:spMk id="3" creationId="{57E05BA0-D50D-40E1-9F51-24DAA95FB2E5}"/>
          </ac:spMkLst>
        </pc:spChg>
      </pc:sldChg>
      <pc:sldChg chg="modSp">
        <pc:chgData name="Carmen van Dorst" userId="S::cvandorst@fcb.nl::c306be4d-c6e2-4fc8-bf30-94dc9b45291f" providerId="AD" clId="Web-{5D0F9EE8-BA58-4A19-8729-9985265419BF}" dt="2024-02-20T09:50:05.423" v="3" actId="20577"/>
        <pc:sldMkLst>
          <pc:docMk/>
          <pc:sldMk cId="1242190378" sldId="464"/>
        </pc:sldMkLst>
        <pc:spChg chg="mod">
          <ac:chgData name="Carmen van Dorst" userId="S::cvandorst@fcb.nl::c306be4d-c6e2-4fc8-bf30-94dc9b45291f" providerId="AD" clId="Web-{5D0F9EE8-BA58-4A19-8729-9985265419BF}" dt="2024-02-20T09:50:05.423" v="3" actId="20577"/>
          <ac:spMkLst>
            <pc:docMk/>
            <pc:sldMk cId="1242190378" sldId="464"/>
            <ac:spMk id="2" creationId="{2AE674C5-3233-035B-C6F2-B34F79BD285D}"/>
          </ac:spMkLst>
        </pc:spChg>
      </pc:sldChg>
      <pc:sldChg chg="modSp">
        <pc:chgData name="Carmen van Dorst" userId="S::cvandorst@fcb.nl::c306be4d-c6e2-4fc8-bf30-94dc9b45291f" providerId="AD" clId="Web-{5D0F9EE8-BA58-4A19-8729-9985265419BF}" dt="2024-02-20T10:00:03.255" v="46" actId="20577"/>
        <pc:sldMkLst>
          <pc:docMk/>
          <pc:sldMk cId="822053374" sldId="476"/>
        </pc:sldMkLst>
        <pc:spChg chg="mod">
          <ac:chgData name="Carmen van Dorst" userId="S::cvandorst@fcb.nl::c306be4d-c6e2-4fc8-bf30-94dc9b45291f" providerId="AD" clId="Web-{5D0F9EE8-BA58-4A19-8729-9985265419BF}" dt="2024-02-20T10:00:03.255" v="46" actId="20577"/>
          <ac:spMkLst>
            <pc:docMk/>
            <pc:sldMk cId="822053374" sldId="476"/>
            <ac:spMk id="3" creationId="{00B251F8-9DDC-3397-E803-5D652F29FBCF}"/>
          </ac:spMkLst>
        </pc:spChg>
      </pc:sldChg>
      <pc:sldChg chg="modSp">
        <pc:chgData name="Carmen van Dorst" userId="S::cvandorst@fcb.nl::c306be4d-c6e2-4fc8-bf30-94dc9b45291f" providerId="AD" clId="Web-{5D0F9EE8-BA58-4A19-8729-9985265419BF}" dt="2024-02-20T10:00:08.271" v="47" actId="20577"/>
        <pc:sldMkLst>
          <pc:docMk/>
          <pc:sldMk cId="1945064347" sldId="478"/>
        </pc:sldMkLst>
        <pc:spChg chg="mod">
          <ac:chgData name="Carmen van Dorst" userId="S::cvandorst@fcb.nl::c306be4d-c6e2-4fc8-bf30-94dc9b45291f" providerId="AD" clId="Web-{5D0F9EE8-BA58-4A19-8729-9985265419BF}" dt="2024-02-20T10:00:08.271" v="47" actId="20577"/>
          <ac:spMkLst>
            <pc:docMk/>
            <pc:sldMk cId="1945064347" sldId="478"/>
            <ac:spMk id="3" creationId="{00B251F8-9DDC-3397-E803-5D652F29FBCF}"/>
          </ac:spMkLst>
        </pc:spChg>
      </pc:sldChg>
      <pc:sldChg chg="modSp">
        <pc:chgData name="Carmen van Dorst" userId="S::cvandorst@fcb.nl::c306be4d-c6e2-4fc8-bf30-94dc9b45291f" providerId="AD" clId="Web-{5D0F9EE8-BA58-4A19-8729-9985265419BF}" dt="2024-02-20T10:00:18.162" v="48" actId="20577"/>
        <pc:sldMkLst>
          <pc:docMk/>
          <pc:sldMk cId="2587115529" sldId="479"/>
        </pc:sldMkLst>
        <pc:spChg chg="mod">
          <ac:chgData name="Carmen van Dorst" userId="S::cvandorst@fcb.nl::c306be4d-c6e2-4fc8-bf30-94dc9b45291f" providerId="AD" clId="Web-{5D0F9EE8-BA58-4A19-8729-9985265419BF}" dt="2024-02-20T10:00:18.162" v="48" actId="20577"/>
          <ac:spMkLst>
            <pc:docMk/>
            <pc:sldMk cId="2587115529" sldId="479"/>
            <ac:spMk id="2" creationId="{7CCA11A0-9E8D-449D-B6B3-C7EF77154DD5}"/>
          </ac:spMkLst>
        </pc:spChg>
      </pc:sldChg>
      <pc:sldChg chg="modSp">
        <pc:chgData name="Carmen van Dorst" userId="S::cvandorst@fcb.nl::c306be4d-c6e2-4fc8-bf30-94dc9b45291f" providerId="AD" clId="Web-{5D0F9EE8-BA58-4A19-8729-9985265419BF}" dt="2024-02-20T10:00:50.976" v="51" actId="20577"/>
        <pc:sldMkLst>
          <pc:docMk/>
          <pc:sldMk cId="498244256" sldId="481"/>
        </pc:sldMkLst>
        <pc:spChg chg="mod">
          <ac:chgData name="Carmen van Dorst" userId="S::cvandorst@fcb.nl::c306be4d-c6e2-4fc8-bf30-94dc9b45291f" providerId="AD" clId="Web-{5D0F9EE8-BA58-4A19-8729-9985265419BF}" dt="2024-02-20T10:00:44.804" v="50" actId="20577"/>
          <ac:spMkLst>
            <pc:docMk/>
            <pc:sldMk cId="498244256" sldId="481"/>
            <ac:spMk id="2" creationId="{EC624E22-8D70-8B9C-309D-D5A46AAAFDB5}"/>
          </ac:spMkLst>
        </pc:spChg>
        <pc:spChg chg="mod">
          <ac:chgData name="Carmen van Dorst" userId="S::cvandorst@fcb.nl::c306be4d-c6e2-4fc8-bf30-94dc9b45291f" providerId="AD" clId="Web-{5D0F9EE8-BA58-4A19-8729-9985265419BF}" dt="2024-02-20T10:00:50.976" v="51" actId="20577"/>
          <ac:spMkLst>
            <pc:docMk/>
            <pc:sldMk cId="498244256" sldId="481"/>
            <ac:spMk id="3" creationId="{00B251F8-9DDC-3397-E803-5D652F29FBCF}"/>
          </ac:spMkLst>
        </pc:spChg>
      </pc:sldChg>
      <pc:sldChg chg="modSp">
        <pc:chgData name="Carmen van Dorst" userId="S::cvandorst@fcb.nl::c306be4d-c6e2-4fc8-bf30-94dc9b45291f" providerId="AD" clId="Web-{5D0F9EE8-BA58-4A19-8729-9985265419BF}" dt="2024-02-20T09:56:29.342" v="25" actId="20577"/>
        <pc:sldMkLst>
          <pc:docMk/>
          <pc:sldMk cId="3590184385" sldId="1229"/>
        </pc:sldMkLst>
        <pc:spChg chg="mod">
          <ac:chgData name="Carmen van Dorst" userId="S::cvandorst@fcb.nl::c306be4d-c6e2-4fc8-bf30-94dc9b45291f" providerId="AD" clId="Web-{5D0F9EE8-BA58-4A19-8729-9985265419BF}" dt="2024-02-20T09:56:29.342" v="25" actId="20577"/>
          <ac:spMkLst>
            <pc:docMk/>
            <pc:sldMk cId="3590184385" sldId="1229"/>
            <ac:spMk id="3" creationId="{BD9C05A4-7991-4017-35FE-145CDCA31C93}"/>
          </ac:spMkLst>
        </pc:spChg>
      </pc:sldChg>
      <pc:sldChg chg="modSp">
        <pc:chgData name="Carmen van Dorst" userId="S::cvandorst@fcb.nl::c306be4d-c6e2-4fc8-bf30-94dc9b45291f" providerId="AD" clId="Web-{5D0F9EE8-BA58-4A19-8729-9985265419BF}" dt="2024-02-20T09:56:36.748" v="27" actId="20577"/>
        <pc:sldMkLst>
          <pc:docMk/>
          <pc:sldMk cId="3674038848" sldId="1230"/>
        </pc:sldMkLst>
        <pc:spChg chg="mod">
          <ac:chgData name="Carmen van Dorst" userId="S::cvandorst@fcb.nl::c306be4d-c6e2-4fc8-bf30-94dc9b45291f" providerId="AD" clId="Web-{5D0F9EE8-BA58-4A19-8729-9985265419BF}" dt="2024-02-20T09:56:36.748" v="27" actId="20577"/>
          <ac:spMkLst>
            <pc:docMk/>
            <pc:sldMk cId="3674038848" sldId="1230"/>
            <ac:spMk id="3" creationId="{BD9C05A4-7991-4017-35FE-145CDCA31C93}"/>
          </ac:spMkLst>
        </pc:spChg>
      </pc:sldChg>
      <pc:sldChg chg="modSp">
        <pc:chgData name="Carmen van Dorst" userId="S::cvandorst@fcb.nl::c306be4d-c6e2-4fc8-bf30-94dc9b45291f" providerId="AD" clId="Web-{5D0F9EE8-BA58-4A19-8729-9985265419BF}" dt="2024-02-20T09:56:44.061" v="29" actId="20577"/>
        <pc:sldMkLst>
          <pc:docMk/>
          <pc:sldMk cId="4044701066" sldId="1231"/>
        </pc:sldMkLst>
        <pc:spChg chg="mod">
          <ac:chgData name="Carmen van Dorst" userId="S::cvandorst@fcb.nl::c306be4d-c6e2-4fc8-bf30-94dc9b45291f" providerId="AD" clId="Web-{5D0F9EE8-BA58-4A19-8729-9985265419BF}" dt="2024-02-20T09:56:44.061" v="29" actId="20577"/>
          <ac:spMkLst>
            <pc:docMk/>
            <pc:sldMk cId="4044701066" sldId="1231"/>
            <ac:spMk id="3" creationId="{BD9C05A4-7991-4017-35FE-145CDCA31C93}"/>
          </ac:spMkLst>
        </pc:spChg>
      </pc:sldChg>
      <pc:sldChg chg="modSp">
        <pc:chgData name="Carmen van Dorst" userId="S::cvandorst@fcb.nl::c306be4d-c6e2-4fc8-bf30-94dc9b45291f" providerId="AD" clId="Web-{5D0F9EE8-BA58-4A19-8729-9985265419BF}" dt="2024-02-20T09:56:51.546" v="31" actId="20577"/>
        <pc:sldMkLst>
          <pc:docMk/>
          <pc:sldMk cId="2242830485" sldId="1232"/>
        </pc:sldMkLst>
        <pc:spChg chg="mod">
          <ac:chgData name="Carmen van Dorst" userId="S::cvandorst@fcb.nl::c306be4d-c6e2-4fc8-bf30-94dc9b45291f" providerId="AD" clId="Web-{5D0F9EE8-BA58-4A19-8729-9985265419BF}" dt="2024-02-20T09:56:51.546" v="31" actId="20577"/>
          <ac:spMkLst>
            <pc:docMk/>
            <pc:sldMk cId="2242830485" sldId="1232"/>
            <ac:spMk id="3" creationId="{BD9C05A4-7991-4017-35FE-145CDCA31C93}"/>
          </ac:spMkLst>
        </pc:spChg>
      </pc:sldChg>
      <pc:sldChg chg="modSp">
        <pc:chgData name="Carmen van Dorst" userId="S::cvandorst@fcb.nl::c306be4d-c6e2-4fc8-bf30-94dc9b45291f" providerId="AD" clId="Web-{5D0F9EE8-BA58-4A19-8729-9985265419BF}" dt="2024-02-20T09:48:51.248" v="0" actId="20577"/>
        <pc:sldMkLst>
          <pc:docMk/>
          <pc:sldMk cId="2775562091" sldId="1235"/>
        </pc:sldMkLst>
        <pc:spChg chg="mod">
          <ac:chgData name="Carmen van Dorst" userId="S::cvandorst@fcb.nl::c306be4d-c6e2-4fc8-bf30-94dc9b45291f" providerId="AD" clId="Web-{5D0F9EE8-BA58-4A19-8729-9985265419BF}" dt="2024-02-20T09:48:51.248" v="0" actId="20577"/>
          <ac:spMkLst>
            <pc:docMk/>
            <pc:sldMk cId="2775562091" sldId="1235"/>
            <ac:spMk id="3" creationId="{7741FBE6-54CF-48A4-AEBA-22D434FE36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A34B3-8635-C242-BBAA-7E173A7ECE9E}"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8E80-FAA0-3A46-8471-E311C306B75E}" type="slidenum">
              <a:rPr lang="nl-NL" smtClean="0"/>
              <a:t>‹nr.›</a:t>
            </a:fld>
            <a:endParaRPr lang="nl-NL"/>
          </a:p>
        </p:txBody>
      </p:sp>
    </p:spTree>
    <p:extLst>
      <p:ext uri="{BB962C8B-B14F-4D97-AF65-F5344CB8AC3E}">
        <p14:creationId xmlns:p14="http://schemas.microsoft.com/office/powerpoint/2010/main" val="144938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br>
              <a:rPr lang="nl-NL" b="1" dirty="0">
                <a:cs typeface="+mn-lt"/>
              </a:rPr>
            </a:br>
            <a:r>
              <a:rPr lang="nl-NL" dirty="0"/>
              <a:t>Deze presentatie is bedoeld voor projectleiders, </a:t>
            </a:r>
            <a:r>
              <a:rPr lang="nl-NL" dirty="0" err="1"/>
              <a:t>projectgroepleden</a:t>
            </a:r>
            <a:r>
              <a:rPr lang="nl-NL" dirty="0"/>
              <a:t> en </a:t>
            </a:r>
            <a:r>
              <a:rPr lang="nl-NL" dirty="0" err="1"/>
              <a:t>facilitatoren</a:t>
            </a:r>
            <a:r>
              <a:rPr lang="nl-NL" dirty="0"/>
              <a:t> ter voorbereiding en uitvoering op dialoogsessie 2 over Risico’s en preventie</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 Hoe te de-escaleren</a:t>
            </a:r>
          </a:p>
          <a:p>
            <a:endParaRPr lang="nl-NL" b="1" dirty="0"/>
          </a:p>
          <a:p>
            <a:pPr>
              <a:defRPr/>
            </a:pPr>
            <a:r>
              <a:rPr lang="nl-NL" sz="1200" dirty="0">
                <a:effectLst/>
                <a:latin typeface="Calibri"/>
                <a:ea typeface="Calibri"/>
                <a:cs typeface="Calibri"/>
              </a:rPr>
              <a:t>In de online vragenlijst hebben deelnemers videofragmenten gezien met gedrag van cliënten. Dit zijn dezelfde fragmenten als </a:t>
            </a:r>
            <a:r>
              <a:rPr lang="nl-NL" dirty="0">
                <a:latin typeface="Calibri"/>
                <a:ea typeface="Calibri"/>
                <a:cs typeface="Calibri"/>
              </a:rPr>
              <a:t>de fragmenten die in </a:t>
            </a:r>
            <a:r>
              <a:rPr lang="nl-NL" sz="1200" dirty="0">
                <a:effectLst/>
                <a:latin typeface="Calibri"/>
                <a:ea typeface="Calibri"/>
                <a:cs typeface="Calibri"/>
              </a:rPr>
              <a:t>de dialoogsessie over pijler 1 besproken zijn.</a:t>
            </a:r>
            <a:r>
              <a:rPr lang="nl-NL" dirty="0">
                <a:latin typeface="Calibri"/>
                <a:ea typeface="Calibri"/>
                <a:cs typeface="Calibri"/>
              </a:rPr>
              <a:t> </a:t>
            </a:r>
            <a:r>
              <a:rPr lang="nl-NL" sz="1200" dirty="0">
                <a:effectLst/>
                <a:latin typeface="Calibri"/>
                <a:ea typeface="Calibri"/>
                <a:cs typeface="Calibri"/>
              </a:rPr>
              <a:t>Toen ging het over de vraag of het acceptabel gedrag was. Nu gaat het over hoe je het gedrag om kan buigen en hoe je de-escalerend kan handelen.</a:t>
            </a:r>
            <a:r>
              <a:rPr lang="nl-NL" dirty="0">
                <a:latin typeface="Calibri"/>
                <a:ea typeface="Calibri"/>
                <a:cs typeface="Calibri"/>
              </a:rPr>
              <a:t> </a:t>
            </a:r>
          </a:p>
          <a:p>
            <a:pPr>
              <a:defRPr/>
            </a:pPr>
            <a:endParaRPr lang="nl-NL"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Op de volgende slide starten we met het videovoorbeeld en de antwoorden op de bijbehorende vraag. Vervolgens kijken we samen naar het fragment en gaan we in gesprek over hoe je in deze situatie de-escalerend kan handelen.</a:t>
            </a:r>
            <a:endParaRPr lang="nl-NL"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a:defRPr/>
            </a:pPr>
            <a:r>
              <a:rPr lang="nl-NL" sz="1200" dirty="0">
                <a:effectLst/>
                <a:latin typeface="Calibri"/>
                <a:ea typeface="Calibri"/>
                <a:cs typeface="Calibri"/>
              </a:rPr>
              <a:t>Instructies:</a:t>
            </a:r>
            <a:r>
              <a:rPr lang="nl-NL" dirty="0">
                <a:latin typeface="Calibri"/>
                <a:ea typeface="Calibri"/>
                <a:cs typeface="Calibri"/>
              </a:rPr>
              <a:t> </a:t>
            </a:r>
            <a:endParaRPr lang="nl-NL"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Laat het videofragment zien</a:t>
            </a:r>
            <a:endParaRPr lang="nl-NL" sz="1200" dirty="0">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Check of er nog aanvullingen zijn n.a.v. het videofragmenten gezamenlijk te hebben bekeken</a:t>
            </a:r>
            <a:endParaRPr lang="nl-NL" sz="1200" dirty="0">
              <a:ea typeface="Tahoma"/>
              <a:cs typeface="Tahoma"/>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176126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49945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13</a:t>
            </a:fld>
            <a:endParaRPr lang="nl-NL"/>
          </a:p>
        </p:txBody>
      </p:sp>
    </p:spTree>
    <p:extLst>
      <p:ext uri="{BB962C8B-B14F-4D97-AF65-F5344CB8AC3E}">
        <p14:creationId xmlns:p14="http://schemas.microsoft.com/office/powerpoint/2010/main" val="145408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340519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a:t>In de vragenlijst zijn open vragen gesteld.</a:t>
            </a:r>
            <a:r>
              <a:rPr lang="nl-NL"/>
              <a:t> </a:t>
            </a:r>
            <a:r>
              <a:rPr lang="nl-NL" b="0"/>
              <a:t>Afhankelijk van de tijd die je tijdens de dialoogsessie hebt, kun je er voor kiezen om er 1 of meer te bespreken.</a:t>
            </a:r>
            <a:endParaRPr lang="nl-NL"/>
          </a:p>
          <a:p>
            <a:r>
              <a:rPr lang="nl-NL" b="0"/>
              <a:t>Je kunt de uitkomsten ook tijdens een werkoverleg bespreken of direct verwerken in het invultemplate.</a:t>
            </a:r>
            <a:endParaRPr lang="nl-NL" b="0">
              <a:cs typeface="Calibri"/>
            </a:endParaRPr>
          </a:p>
          <a:p>
            <a:endParaRPr lang="nl-NL" b="1">
              <a:cs typeface="Calibri" panose="020F0502020204030204"/>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Situaties waarin je je wel eens onveilig voelt </a:t>
            </a:r>
            <a:endParaRPr lang="nl-NL"/>
          </a:p>
          <a:p>
            <a:endParaRPr lang="nl-NL"/>
          </a:p>
          <a:p>
            <a:r>
              <a:rPr lang="nl-NL"/>
              <a:t>Inventariseer</a:t>
            </a:r>
            <a:r>
              <a:rPr lang="nl-NL">
                <a:cs typeface="+mn-lt"/>
              </a:rPr>
              <a:t> zoveel mogelijk antwoorden en bespreek deze met elkaar.</a:t>
            </a:r>
            <a:br>
              <a:rPr lang="nl-NL">
                <a:cs typeface="+mn-lt"/>
              </a:rPr>
            </a:br>
            <a:endParaRPr lang="nl-NL">
              <a:ea typeface="Tahoma"/>
              <a:cs typeface="+mn-lt"/>
            </a:endParaRPr>
          </a:p>
          <a:p>
            <a:pPr marL="171450" indent="-171450">
              <a:buFont typeface="Arial" panose="020B0604020202020204" pitchFamily="34" charset="0"/>
              <a:buChar char="•"/>
            </a:pPr>
            <a:r>
              <a:rPr lang="nl-NL"/>
              <a:t>Wat maakt dat je je onveilig voelt?</a:t>
            </a:r>
            <a:endParaRPr lang="nl-NL">
              <a:ea typeface="Tahoma"/>
              <a:cs typeface="Tahoma"/>
            </a:endParaRPr>
          </a:p>
          <a:p>
            <a:pPr marL="171450" indent="-171450">
              <a:buFont typeface="Arial" panose="020B0604020202020204" pitchFamily="34" charset="0"/>
              <a:buChar char="•"/>
            </a:pPr>
            <a:r>
              <a:rPr lang="nl-NL">
                <a:ea typeface="Tahoma"/>
                <a:cs typeface="Tahoma"/>
              </a:rPr>
              <a:t>Wat heb je nodig om je veilig te voelen in zo'n situatie?</a:t>
            </a:r>
            <a:endParaRPr lang="nl-NL"/>
          </a:p>
          <a:p>
            <a:pPr marL="171450" indent="-171450">
              <a:buFont typeface="Arial" panose="020B0604020202020204" pitchFamily="34" charset="0"/>
              <a:buChar char="•"/>
            </a:pPr>
            <a:r>
              <a:rPr lang="nl-NL"/>
              <a:t>Is het herkenbaar voor anderen?</a:t>
            </a:r>
            <a:endParaRPr lang="nl-NL">
              <a:ea typeface="Tahoma"/>
              <a:cs typeface="Tahoma"/>
            </a:endParaRPr>
          </a:p>
          <a:p>
            <a:endParaRPr lang="nl-NL"/>
          </a:p>
          <a:p>
            <a:r>
              <a:rPr lang="nl-NL"/>
              <a:t>Inventariseer en laat deelnemers op elkaar reageren. Noteer de antwoorden in het Invultemplate voor de dialoogsessies.</a:t>
            </a:r>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75744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ea typeface="Tahoma"/>
                <a:cs typeface="Tahoma"/>
              </a:rPr>
              <a:t>Tips en suggesties om onveilige situaties te voorkomen</a:t>
            </a:r>
          </a:p>
          <a:p>
            <a:endParaRPr lang="nl-NL"/>
          </a:p>
          <a:p>
            <a:r>
              <a:rPr lang="nl-NL"/>
              <a:t>Inventariseer zoveel mogelijk tips en suggesties.</a:t>
            </a:r>
            <a:endParaRPr lang="nl-NL">
              <a:ea typeface="Tahoma"/>
              <a:cs typeface="Tahoma"/>
            </a:endParaRPr>
          </a:p>
          <a:p>
            <a:endParaRPr lang="nl-NL"/>
          </a:p>
          <a:p>
            <a:r>
              <a:rPr lang="nl-NL"/>
              <a:t>Inventariseer en laat deelnemers op elkaar reageren. Het gaat niet om de juiste werkwijze. Het gaat om het inventariseren van mogelijkheden. Noteer die in het invultemplate.</a:t>
            </a:r>
            <a:endParaRPr lang="nl-NL">
              <a:ea typeface="Tahoma"/>
              <a:cs typeface="Tahoma"/>
            </a:endParaRPr>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cs typeface="Calibri"/>
            </a:endParaRPr>
          </a:p>
          <a:p>
            <a:r>
              <a:rPr lang="nl-NL" b="1" dirty="0"/>
              <a:t>Aanleidingen en risico’s voor agressie</a:t>
            </a:r>
            <a:endParaRPr lang="nl-NL" dirty="0"/>
          </a:p>
          <a:p>
            <a:endParaRPr lang="nl-NL" b="1" dirty="0"/>
          </a:p>
          <a:p>
            <a:r>
              <a:rPr lang="nl-NL" dirty="0"/>
              <a:t>Inventariseer zo veel mogelijk antwoorden en bespreek deze met elkaar.</a:t>
            </a:r>
            <a:endParaRPr lang="nl-NL" dirty="0">
              <a:ea typeface="Tahoma"/>
              <a:cs typeface="Tahoma"/>
            </a:endParaRPr>
          </a:p>
          <a:p>
            <a:endParaRPr lang="nl-NL" dirty="0"/>
          </a:p>
          <a:p>
            <a:pPr marL="171450" indent="-171450">
              <a:buFont typeface="Arial" panose="020B0604020202020204" pitchFamily="34" charset="0"/>
              <a:buChar char="•"/>
            </a:pPr>
            <a:r>
              <a:rPr lang="nl-NL" dirty="0"/>
              <a:t>Wat kan je doen op het moment dat je denkt dat een cliënt agressief gedrag gaat vertonen?</a:t>
            </a:r>
            <a:endParaRPr lang="nl-NL" dirty="0">
              <a:ea typeface="Tahoma"/>
              <a:cs typeface="Tahoma"/>
            </a:endParaRPr>
          </a:p>
          <a:p>
            <a:pPr marL="171450" indent="-171450">
              <a:buFont typeface="Arial" panose="020B0604020202020204" pitchFamily="34" charset="0"/>
              <a:buChar char="•"/>
            </a:pPr>
            <a:r>
              <a:rPr lang="nl-NL" dirty="0"/>
              <a:t>Hoe kan je de risicofactoren zo veel mogelijk beperken?</a:t>
            </a:r>
            <a:endParaRPr lang="nl-NL" dirty="0">
              <a:ea typeface="Tahoma"/>
              <a:cs typeface="Tahoma"/>
            </a:endParaRPr>
          </a:p>
          <a:p>
            <a:pPr marL="171450" indent="-171450">
              <a:buFont typeface="Arial" panose="020B0604020202020204" pitchFamily="34" charset="0"/>
              <a:buChar char="•"/>
            </a:pPr>
            <a:r>
              <a:rPr lang="nl-NL" dirty="0"/>
              <a:t>Nog andere suggesties?</a:t>
            </a:r>
            <a:endParaRPr lang="nl-NL" dirty="0">
              <a:ea typeface="Tahoma"/>
              <a:cs typeface="Tahoma"/>
            </a:endParaRPr>
          </a:p>
          <a:p>
            <a:endParaRPr lang="nl-NL" dirty="0">
              <a:ea typeface="Tahoma"/>
              <a:cs typeface="Tahoma"/>
            </a:endParaRPr>
          </a:p>
          <a:p>
            <a:r>
              <a:rPr lang="nl-NL" dirty="0"/>
              <a:t>Inventariseer en laat deelnemers op elkaar reageren. Noteer de antwoorden in het Invultemplate voor dialoogsessies.</a:t>
            </a:r>
            <a:endParaRPr lang="nl-NL" dirty="0">
              <a:ea typeface="Tahoma"/>
              <a:cs typeface="Tahoma"/>
            </a:endParaRPr>
          </a:p>
          <a:p>
            <a:endParaRPr lang="nl-NL" dirty="0">
              <a:ea typeface="Tahoma"/>
              <a:cs typeface="Tahoma"/>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4046291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om agressie te voorkomen</a:t>
            </a:r>
            <a:endParaRPr lang="en-US"/>
          </a:p>
          <a:p>
            <a:endParaRPr lang="nl-NL" b="1"/>
          </a:p>
          <a:p>
            <a:r>
              <a:rPr lang="nl-NL"/>
              <a:t>Inventariseer zo veel mogelijk antwoorden en bespreek deze met elkaar.</a:t>
            </a:r>
            <a:endParaRPr lang="nl-NL">
              <a:ea typeface="Tahoma"/>
              <a:cs typeface="Tahoma"/>
            </a:endParaRPr>
          </a:p>
          <a:p>
            <a:pPr marL="171450" indent="-171450">
              <a:buFont typeface="Arial" panose="020B0604020202020204" pitchFamily="34" charset="0"/>
              <a:buChar char="•"/>
            </a:pPr>
            <a:endParaRPr lang="nl-NL"/>
          </a:p>
          <a:p>
            <a:pPr marL="171450" indent="-171450">
              <a:buFont typeface="Arial" panose="020B0604020202020204" pitchFamily="34" charset="0"/>
              <a:buChar char="•"/>
            </a:pPr>
            <a:r>
              <a:rPr lang="nl-NL"/>
              <a:t>Wat maakt het dat je je onveilig voelt?</a:t>
            </a:r>
            <a:endParaRPr lang="nl-NL">
              <a:ea typeface="Tahoma"/>
              <a:cs typeface="Tahoma"/>
            </a:endParaRPr>
          </a:p>
          <a:p>
            <a:pPr marL="171450" indent="-171450">
              <a:buFont typeface="Arial" panose="020B0604020202020204" pitchFamily="34" charset="0"/>
              <a:buChar char="•"/>
            </a:pPr>
            <a:r>
              <a:rPr lang="nl-NL"/>
              <a:t>Wat heb je nodig om je veilig te voelen in zo’n situatie?</a:t>
            </a:r>
            <a:endParaRPr lang="nl-NL">
              <a:ea typeface="Tahoma"/>
              <a:cs typeface="Tahoma"/>
            </a:endParaRPr>
          </a:p>
          <a:p>
            <a:pPr marL="171450" indent="-171450">
              <a:buFont typeface="Arial" panose="020B0604020202020204" pitchFamily="34" charset="0"/>
              <a:buChar char="•"/>
            </a:pPr>
            <a:r>
              <a:rPr lang="nl-NL"/>
              <a:t>Is het herkenbaar voor anderen?</a:t>
            </a:r>
            <a:endParaRPr lang="nl-NL">
              <a:ea typeface="Tahoma"/>
              <a:cs typeface="Tahoma"/>
            </a:endParaRPr>
          </a:p>
          <a:p>
            <a:endParaRPr lang="nl-NL"/>
          </a:p>
          <a:p>
            <a:r>
              <a:rPr lang="nl-NL"/>
              <a:t>Inventariseer en laat deelnemers op elkaar reageren. Noteer de antwoorden in het Invultemplate voor dialoogsessies.</a:t>
            </a:r>
            <a:endParaRPr lang="nl-NL">
              <a:ea typeface="Tahoma"/>
              <a:cs typeface="Tahoma"/>
            </a:endParaRPr>
          </a:p>
          <a:p>
            <a:endParaRPr lang="nl-NL">
              <a:ea typeface="Tahoma"/>
              <a:cs typeface="Tahoma"/>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407483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l-NL" b="1" i="0" u="none" strike="noStrike" dirty="0">
                <a:solidFill>
                  <a:srgbClr val="000000"/>
                </a:solidFill>
                <a:effectLst/>
                <a:latin typeface="Tahoma" panose="020B0604030504040204" pitchFamily="34" charset="0"/>
              </a:rPr>
              <a:t>Toelichting</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000000"/>
                </a:solidFill>
                <a:effectLst/>
                <a:latin typeface="Tahoma" panose="020B0604030504040204" pitchFamily="34" charset="0"/>
              </a:rPr>
              <a:t>Dit zijn de stappen van de Complete agressie-aanpak</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Deze loop je aan het begin van de sessie door, zodat de deelnemers weten bij welke stap ze zich bevinden (stap 3). </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E11E27"/>
                </a:solidFill>
                <a:effectLst/>
                <a:latin typeface="Tahoma" panose="020B0604030504040204" pitchFamily="34" charset="0"/>
              </a:rPr>
              <a:t>Hulpmiddelen</a:t>
            </a:r>
            <a:r>
              <a:rPr lang="en-US" b="0" i="0" dirty="0">
                <a:solidFill>
                  <a:srgbClr val="00000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Ter ondersteuning van de projectleider en het projectteam zijn de volgende middelen beschikbaar:</a:t>
            </a:r>
            <a:br>
              <a:rPr lang="nl-NL" b="0" i="0" u="none" strike="noStrike" dirty="0">
                <a:solidFill>
                  <a:srgbClr val="000000"/>
                </a:solidFill>
                <a:effectLst/>
                <a:latin typeface="Tahoma" panose="020B0604030504040204" pitchFamily="34" charset="0"/>
              </a:rPr>
            </a:br>
            <a:r>
              <a:rPr lang="nl-NL" b="0" i="0" u="none" strike="noStrike" dirty="0">
                <a:solidFill>
                  <a:srgbClr val="000000"/>
                </a:solidFill>
                <a:effectLst/>
                <a:latin typeface="Tahoma" panose="020B0604030504040204" pitchFamily="34" charset="0"/>
              </a:rPr>
              <a:t> </a:t>
            </a:r>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Checklist en stappenplan voor de projectleider Complete agressie-aanpak</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Handleiding Beleid en Protocol Veilig werken </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Invultemplate – Verwerking van dialoogsessies voor het verwerken van uitkomsten online vragenlijsten en dialoogsessies</a:t>
            </a:r>
            <a:r>
              <a:rPr lang="en-US" sz="800" b="0" i="0" dirty="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800" b="0" i="0" u="none" strike="noStrike" dirty="0" err="1">
                <a:solidFill>
                  <a:srgbClr val="000000"/>
                </a:solidFill>
                <a:effectLst/>
                <a:latin typeface="Tahoma" panose="020B0604030504040204" pitchFamily="34" charset="0"/>
              </a:rPr>
              <a:t>PowerPoint-presentatie</a:t>
            </a:r>
            <a:r>
              <a:rPr lang="nl-NL" sz="800" b="0" i="0" u="none" strike="noStrike" dirty="0">
                <a:solidFill>
                  <a:srgbClr val="000000"/>
                </a:solidFill>
                <a:effectLst/>
                <a:latin typeface="Tahoma" panose="020B0604030504040204" pitchFamily="34" charset="0"/>
              </a:rPr>
              <a:t> per dialoogsessie</a:t>
            </a:r>
            <a:r>
              <a:rPr lang="en-US" sz="800" b="0" i="0" dirty="0">
                <a:solidFill>
                  <a:srgbClr val="808080"/>
                </a:solidFill>
                <a:effectLst/>
                <a:latin typeface="Tahoma" panose="020B0604030504040204" pitchFamily="34" charset="0"/>
              </a:rPr>
              <a:t>​</a:t>
            </a:r>
            <a:br>
              <a:rPr lang="en-US" sz="800" b="0" i="0" dirty="0">
                <a:solidFill>
                  <a:srgbClr val="808080"/>
                </a:solidFill>
                <a:effectLst/>
                <a:latin typeface="Tahoma" panose="020B0604030504040204" pitchFamily="34" charset="0"/>
              </a:rPr>
            </a:br>
            <a:br>
              <a:rPr lang="en-US" sz="800" b="0" i="0" dirty="0">
                <a:solidFill>
                  <a:srgbClr val="808080"/>
                </a:solidFill>
                <a:effectLst/>
                <a:latin typeface="Tahoma" panose="020B0604030504040204" pitchFamily="34" charset="0"/>
              </a:rPr>
            </a:br>
            <a:r>
              <a:rPr lang="nl-NL" sz="800" dirty="0"/>
              <a:t>De </a:t>
            </a:r>
            <a:r>
              <a:rPr lang="nl-NL" sz="800" b="1" dirty="0"/>
              <a:t>Startscan Veilig werken</a:t>
            </a:r>
            <a:r>
              <a:rPr lang="nl-NL" sz="800" dirty="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dirty="0"/>
              <a:t>Op basis van de </a:t>
            </a:r>
            <a:r>
              <a:rPr lang="nl-NL" sz="800" b="1" dirty="0"/>
              <a:t>rapportage van uitkomsten van de Startscan Veilig werken</a:t>
            </a:r>
            <a:r>
              <a:rPr lang="nl-NL" sz="800" dirty="0"/>
              <a:t>, heeft jouw organisatie besloten om de Complete agressie-aanpak toe te passen. </a:t>
            </a:r>
          </a:p>
          <a:p>
            <a:endParaRPr lang="nl-NL" sz="800" dirty="0"/>
          </a:p>
          <a:p>
            <a:r>
              <a:rPr lang="nl-NL" sz="800" dirty="0"/>
              <a:t>In de rapportage over de uitkomsten van de Startscan Veilig werken vind je tips en suggesties voor de projectleider.</a:t>
            </a:r>
          </a:p>
          <a:p>
            <a:r>
              <a:rPr lang="nl-NL" sz="800" dirty="0"/>
              <a:t>Samen met de </a:t>
            </a:r>
            <a:r>
              <a:rPr lang="nl-NL" sz="800" b="1" dirty="0"/>
              <a:t>Checklist en stappenplan van de Complete agressie-aanpak </a:t>
            </a:r>
            <a:r>
              <a:rPr lang="nl-NL" sz="800" dirty="0"/>
              <a:t>ben je in staat om de stappen van de aanpak voor te bereiden en uit te voeren.</a:t>
            </a:r>
          </a:p>
          <a:p>
            <a:endParaRPr lang="nl-NL" sz="800" dirty="0"/>
          </a:p>
          <a:p>
            <a:r>
              <a:rPr lang="nl-NL" sz="800" dirty="0"/>
              <a:t>Gebruik de </a:t>
            </a:r>
            <a:r>
              <a:rPr lang="nl-NL" sz="800" b="1" dirty="0"/>
              <a:t>invultemplate Complete agressie-aanpak </a:t>
            </a:r>
            <a:r>
              <a:rPr lang="nl-NL" sz="800" dirty="0"/>
              <a:t>voor de dialoogsessies om de uitkomsten van de online vragenlijsten en de dialoogsessies te noteren.</a:t>
            </a:r>
          </a:p>
          <a:p>
            <a:pPr algn="l" rtl="0" fontAlgn="base">
              <a:buFont typeface="Arial" panose="020B0604020202020204" pitchFamily="34" charset="0"/>
              <a:buChar char="•"/>
            </a:pPr>
            <a:endParaRPr lang="en-US" sz="800" b="0" i="0" dirty="0">
              <a:solidFill>
                <a:srgbClr val="444444"/>
              </a:solidFill>
              <a:effectLst/>
              <a:latin typeface="Arial" panose="020B060402020202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endParaRPr lang="en-NL" dirty="0"/>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cs typeface="Calibri"/>
            </a:endParaRPr>
          </a:p>
          <a:p>
            <a:endParaRPr lang="nl-NL" b="1"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20</a:t>
            </a:fld>
            <a:endParaRPr lang="nl-NL"/>
          </a:p>
        </p:txBody>
      </p:sp>
    </p:spTree>
    <p:extLst>
      <p:ext uri="{BB962C8B-B14F-4D97-AF65-F5344CB8AC3E}">
        <p14:creationId xmlns:p14="http://schemas.microsoft.com/office/powerpoint/2010/main" val="1547961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253133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Voorbereiding dialoogsessie 2 Risico’s en preventie</a:t>
            </a:r>
          </a:p>
          <a:p>
            <a:endParaRPr lang="nl-NL" dirty="0"/>
          </a:p>
          <a:p>
            <a:r>
              <a:rPr lang="nl-NL" dirty="0"/>
              <a:t>Deze sessie gaat over pijler 2 van de Complete agressie-aanpak: Risico’s en preventie. Tijdens de volgende dialoogsessies gaan we in op: </a:t>
            </a:r>
            <a:endParaRPr lang="nl-NL" dirty="0">
              <a:cs typeface="Calibri"/>
            </a:endParaRPr>
          </a:p>
          <a:p>
            <a:pPr marL="171450" indent="-171450">
              <a:buFont typeface="Arial" panose="020B0604020202020204" pitchFamily="34" charset="0"/>
              <a:buChar char="•"/>
            </a:pPr>
            <a:r>
              <a:rPr lang="nl-NL" dirty="0"/>
              <a:t>De-escaleren en veilig handelen</a:t>
            </a:r>
          </a:p>
          <a:p>
            <a:pPr marL="171450" indent="-171450">
              <a:buFont typeface="Arial" panose="020B0604020202020204" pitchFamily="34" charset="0"/>
              <a:buChar char="•"/>
            </a:pPr>
            <a:r>
              <a:rPr lang="nl-NL" dirty="0"/>
              <a:t>Afhandeling en nazorg</a:t>
            </a:r>
          </a:p>
          <a:p>
            <a:endParaRPr lang="nl-NL" dirty="0"/>
          </a:p>
          <a:p>
            <a:endParaRPr lang="nl-NL" dirty="0"/>
          </a:p>
          <a:p>
            <a:r>
              <a:rPr lang="nl-NL" dirty="0"/>
              <a:t>De deelnemers hebben de online vragenlijsten doorgenomen ter voorbereiding op deze sessie. De rapportage met de uitkomsten van de online vragenlijsten heb je ontvangen.</a:t>
            </a:r>
            <a:endParaRPr lang="nl-NL" dirty="0">
              <a:cs typeface="Calibri" panose="020F0502020204030204"/>
            </a:endParaRPr>
          </a:p>
          <a:p>
            <a:r>
              <a:rPr lang="nl-NL" dirty="0"/>
              <a:t>Bespreek deze uitkomsten met de projectgroep en verwerk de belangrijkste uitkomsten in deze </a:t>
            </a:r>
            <a:r>
              <a:rPr lang="nl-NL" dirty="0" err="1"/>
              <a:t>PowerPoint-presentatie</a:t>
            </a:r>
            <a:r>
              <a:rPr lang="nl-NL" dirty="0"/>
              <a:t>.</a:t>
            </a:r>
            <a:endParaRPr lang="nl-NL" dirty="0">
              <a:cs typeface="Calibri" panose="020F0502020204030204"/>
            </a:endParaRPr>
          </a:p>
          <a:p>
            <a:pPr>
              <a:lnSpc>
                <a:spcPct val="115000"/>
              </a:lnSpc>
              <a:spcAft>
                <a:spcPts val="1000"/>
              </a:spcAft>
            </a:pPr>
            <a:endParaRPr lang="nl-NL" sz="1200" dirty="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dirty="0">
                <a:effectLst/>
                <a:latin typeface="Tahoma"/>
                <a:ea typeface="Calibri" panose="020F0502020204030204" pitchFamily="34" charset="0"/>
                <a:cs typeface="Tahoma"/>
              </a:rPr>
              <a:t>De uitkomsten van de online </a:t>
            </a:r>
            <a:r>
              <a:rPr lang="nl-NL" dirty="0">
                <a:latin typeface="Tahoma"/>
                <a:ea typeface="Calibri" panose="020F0502020204030204" pitchFamily="34" charset="0"/>
                <a:cs typeface="Tahoma"/>
              </a:rPr>
              <a:t>vragenlijsten</a:t>
            </a:r>
            <a:r>
              <a:rPr lang="nl-NL" sz="1200" dirty="0">
                <a:effectLst/>
                <a:latin typeface="Tahoma"/>
                <a:ea typeface="Calibri" panose="020F0502020204030204" pitchFamily="34" charset="0"/>
                <a:cs typeface="Tahoma"/>
              </a:rPr>
              <a:t> dienen om over in gesprek te gaan tijdens deze dialoogsessie. Het doel van deze sessie is om samen te reflecteren en concrete tips en suggesties voor werkafspraken te verzamelen. De uitkomsten verwerk je in </a:t>
            </a:r>
            <a:r>
              <a:rPr lang="nl-NL" dirty="0">
                <a:latin typeface="Tahoma"/>
                <a:ea typeface="Calibri" panose="020F0502020204030204" pitchFamily="34" charset="0"/>
                <a:cs typeface="Tahoma"/>
              </a:rPr>
              <a:t>het</a:t>
            </a:r>
            <a:r>
              <a:rPr lang="nl-NL" sz="1200" dirty="0">
                <a:effectLst/>
                <a:latin typeface="Tahoma"/>
                <a:ea typeface="Calibri" panose="020F0502020204030204" pitchFamily="34" charset="0"/>
                <a:cs typeface="Tahoma"/>
              </a:rPr>
              <a:t> </a:t>
            </a:r>
            <a:r>
              <a:rPr lang="nl-NL" dirty="0">
                <a:latin typeface="Tahoma"/>
                <a:ea typeface="Calibri" panose="020F0502020204030204" pitchFamily="34" charset="0"/>
                <a:cs typeface="Tahoma"/>
              </a:rPr>
              <a:t>Invultemplate</a:t>
            </a:r>
            <a:r>
              <a:rPr lang="nl-NL" sz="1200" dirty="0">
                <a:effectLst/>
                <a:latin typeface="Tahoma"/>
                <a:ea typeface="Calibri" panose="020F0502020204030204" pitchFamily="34" charset="0"/>
                <a:cs typeface="Tahoma"/>
              </a:rPr>
              <a:t> – Verwerking van d</a:t>
            </a:r>
            <a:r>
              <a:rPr lang="nl-NL" dirty="0">
                <a:latin typeface="Tahoma"/>
                <a:ea typeface="Calibri" panose="020F0502020204030204" pitchFamily="34" charset="0"/>
                <a:cs typeface="Tahoma"/>
              </a:rPr>
              <a:t>ialoogsessies dat</a:t>
            </a:r>
            <a:r>
              <a:rPr lang="nl-NL" sz="1200" dirty="0">
                <a:effectLst/>
                <a:latin typeface="Tahoma"/>
                <a:ea typeface="Calibri" panose="020F0502020204030204" pitchFamily="34" charset="0"/>
                <a:cs typeface="Tahoma"/>
              </a:rPr>
              <a:t> uiteindelijk dient als basis voor een actueel protocol over veilig werken.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deze sessie gaan we in op Pijler 2 – Risico’s en preventie </a:t>
            </a:r>
          </a:p>
          <a:p>
            <a:endParaRPr lang="nl-NL" dirty="0"/>
          </a:p>
          <a:p>
            <a:r>
              <a:rPr lang="nl-NL" dirty="0">
                <a:latin typeface="Tahoma" panose="020B0604030504040204" pitchFamily="34" charset="0"/>
                <a:ea typeface="Tahoma" panose="020B0604030504040204" pitchFamily="34" charset="0"/>
                <a:cs typeface="Tahoma" panose="020B0604030504040204" pitchFamily="34" charset="0"/>
              </a:rPr>
              <a:t>We maken gebruik van de uitkomsten van de online module over:</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De stellingen over risico’s en preventie per doelgroep</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Hoe gewenste omgang met cliënten te stimuleren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Het toewerken naar een gemeenschappelijke norm </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De videofragmenten over wat wel en niet acceptabel is</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p>
          <a:p>
            <a:br>
              <a:rPr lang="nl-NL" b="1" dirty="0">
                <a:cs typeface="+mn-lt"/>
              </a:rPr>
            </a:br>
            <a:r>
              <a:rPr lang="nl-NL" dirty="0"/>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000000"/>
                </a:solidFill>
                <a:ea typeface="Tahoma"/>
                <a:cs typeface="Tahoma"/>
              </a:rPr>
              <a:t>De komende twee slides bevatten de antwoorden op de stellingen.</a:t>
            </a:r>
          </a:p>
          <a:p>
            <a:pPr>
              <a:buFont typeface="Arial" panose="020B0604020202020204" pitchFamily="34" charset="0"/>
              <a:buChar char="•"/>
            </a:pPr>
            <a:endParaRPr lang="nl-NL" dirty="0">
              <a:solidFill>
                <a:srgbClr val="000000"/>
              </a:solidFill>
              <a:ea typeface="Tahoma"/>
              <a:cs typeface="Tahoma"/>
            </a:endParaRPr>
          </a:p>
          <a:p>
            <a:r>
              <a:rPr lang="nl-NL" dirty="0">
                <a:solidFill>
                  <a:srgbClr val="FFFFFF"/>
                </a:solidFill>
                <a:ea typeface="Tahoma"/>
                <a:cs typeface="Tahoma"/>
              </a:rPr>
              <a:t>Bespreek de uitkomsten in de projectgroep en bepaal welke uitkomsten/stellingen je wilt bespreken in de dialoogsessie en wat je zou willen bereiken met de bespreking.</a:t>
            </a:r>
            <a:endParaRPr lang="nl-NL" dirty="0">
              <a:solidFill>
                <a:srgbClr val="000000"/>
              </a:solidFill>
              <a:ea typeface="Tahoma"/>
              <a:cs typeface="Tahoma"/>
            </a:endParaRPr>
          </a:p>
          <a:p>
            <a:endParaRPr lang="nl-NL" dirty="0">
              <a:solidFill>
                <a:srgbClr val="FFFFFF"/>
              </a:solidFil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van de startscan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Complete agressie-aanpak?</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endParaRPr lang="nl-NL"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Complete agressie-aanpak?</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280816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1418284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Opening</a:t>
            </a: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0"/>
            <a:ext cx="12187390" cy="6858001"/>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80" name="Tijdelijke aanduiding voor tekst 79">
            <a:extLst>
              <a:ext uri="{FF2B5EF4-FFF2-40B4-BE49-F238E27FC236}">
                <a16:creationId xmlns:a16="http://schemas.microsoft.com/office/drawing/2014/main" id="{67492DFC-64DF-4570-B00F-07F87FD4CEC2}"/>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412326" y="1"/>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a:ln>
            <a:noFill/>
            <a:prstDash val="dash"/>
          </a:ln>
        </p:spPr>
        <p:txBody>
          <a:bodyPr wrap="square">
            <a:noAutofit/>
          </a:bodyPr>
          <a:lstStyle>
            <a:lvl1pPr marL="0" indent="0">
              <a:buNone/>
              <a:defRPr/>
            </a:lvl1pPr>
          </a:lstStyle>
          <a:p>
            <a:pPr lvl="0"/>
            <a:r>
              <a:rPr lang="nl-NL"/>
              <a:t> </a:t>
            </a:r>
          </a:p>
        </p:txBody>
      </p:sp>
      <p:sp>
        <p:nvSpPr>
          <p:cNvPr id="82" name="Tijdelijke aanduiding voor tekst 75">
            <a:extLst>
              <a:ext uri="{FF2B5EF4-FFF2-40B4-BE49-F238E27FC236}">
                <a16:creationId xmlns:a16="http://schemas.microsoft.com/office/drawing/2014/main" id="{AC49894C-84EA-400C-ABCF-D790EF758608}"/>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lvl1pPr>
          </a:lstStyle>
          <a:p>
            <a:pPr lvl="0"/>
            <a:r>
              <a:rPr lang="nl-NL"/>
              <a:t> </a:t>
            </a:r>
          </a:p>
        </p:txBody>
      </p:sp>
      <p:sp>
        <p:nvSpPr>
          <p:cNvPr id="78" name="Tijdelijke aanduiding voor tekst 62">
            <a:extLst>
              <a:ext uri="{FF2B5EF4-FFF2-40B4-BE49-F238E27FC236}">
                <a16:creationId xmlns:a16="http://schemas.microsoft.com/office/drawing/2014/main" id="{607DE64F-CFBA-4424-8D45-9690FF873823}"/>
              </a:ext>
            </a:extLst>
          </p:cNvPr>
          <p:cNvSpPr>
            <a:spLocks noGrp="1"/>
          </p:cNvSpPr>
          <p:nvPr>
            <p:ph type="body" sz="quarter" idx="25" hasCustomPrompt="1"/>
          </p:nvPr>
        </p:nvSpPr>
        <p:spPr>
          <a:xfrm>
            <a:off x="785181" y="5760244"/>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85" name="Tijdelijke aanduiding voor tekst 75">
            <a:extLst>
              <a:ext uri="{FF2B5EF4-FFF2-40B4-BE49-F238E27FC236}">
                <a16:creationId xmlns:a16="http://schemas.microsoft.com/office/drawing/2014/main" id="{56192E30-C455-4265-AB3B-08EFC9F9BD8C}"/>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6" name="Titel 5">
            <a:extLst>
              <a:ext uri="{FF2B5EF4-FFF2-40B4-BE49-F238E27FC236}">
                <a16:creationId xmlns:a16="http://schemas.microsoft.com/office/drawing/2014/main" id="{C5F02B54-767C-4406-A66E-30D960F4D547}"/>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87" name="Tijdelijke aanduiding voor tekst 2">
            <a:extLst>
              <a:ext uri="{FF2B5EF4-FFF2-40B4-BE49-F238E27FC236}">
                <a16:creationId xmlns:a16="http://schemas.microsoft.com/office/drawing/2014/main" id="{C0640052-E5D6-4539-A4AD-FAB1B695A386}"/>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a:t>
            </a:r>
            <a:r>
              <a:rPr lang="nl-NL" err="1"/>
              <a:t>subtitle</a:t>
            </a:r>
            <a:r>
              <a:rPr lang="nl-NL"/>
              <a:t> van max 2 regels</a:t>
            </a:r>
          </a:p>
        </p:txBody>
      </p:sp>
    </p:spTree>
    <p:extLst>
      <p:ext uri="{BB962C8B-B14F-4D97-AF65-F5344CB8AC3E}">
        <p14:creationId xmlns:p14="http://schemas.microsoft.com/office/powerpoint/2010/main" val="12687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27687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16115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13520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42821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39743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55197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9"/>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10"/>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11"/>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12"/>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jeugdzorg-werkt.nl"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2</a:t>
            </a:r>
            <a:br>
              <a:rPr lang="nl-NL"/>
            </a:br>
            <a:r>
              <a:rPr lang="nl-NL"/>
              <a:t>Risico's en preventie</a:t>
            </a:r>
            <a:endParaRPr lang="nl-NL">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493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2"/>
            <a:ext cx="5455450" cy="942166"/>
          </a:xfrm>
        </p:spPr>
        <p:txBody>
          <a:bodyPr vert="horz" lIns="0" tIns="0" rIns="0" bIns="0" rtlCol="0" anchor="t">
            <a:noAutofit/>
          </a:bodyPr>
          <a:lstStyle/>
          <a:p>
            <a:pPr lvl="0">
              <a:tabLst>
                <a:tab pos="1620520" algn="l"/>
                <a:tab pos="5130800" algn="r"/>
              </a:tabLst>
            </a:pPr>
            <a:r>
              <a:rPr lang="nl-NL" sz="2400" dirty="0">
                <a:solidFill>
                  <a:srgbClr val="16145F"/>
                </a:solidFill>
              </a:rPr>
              <a:t>Hoe voorkom je dat het gedrag overgaat in agressie?</a:t>
            </a:r>
          </a:p>
          <a:p>
            <a:pPr marL="0" indent="0">
              <a:buNone/>
            </a:pPr>
            <a:endParaRPr lang="nl-NL" sz="1800" b="1" dirty="0">
              <a:solidFill>
                <a:srgbClr val="16145F"/>
              </a:solidFill>
            </a:endParaRPr>
          </a:p>
          <a:p>
            <a:pPr marL="0" indent="0">
              <a:buNone/>
            </a:pPr>
            <a:endParaRPr lang="nl-NL" dirty="0"/>
          </a:p>
          <a:p>
            <a:endParaRPr lang="nl-NL" dirty="0"/>
          </a:p>
          <a:p>
            <a:endParaRPr lang="nl-NL"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Preventief handelen</a:t>
            </a:r>
            <a:endParaRPr lang="nl-NL" i="1"/>
          </a:p>
        </p:txBody>
      </p:sp>
      <p:pic>
        <p:nvPicPr>
          <p:cNvPr id="6" name="Tijdelijke aanduiding voor afbeelding 9">
            <a:extLst>
              <a:ext uri="{FF2B5EF4-FFF2-40B4-BE49-F238E27FC236}">
                <a16:creationId xmlns:a16="http://schemas.microsoft.com/office/drawing/2014/main" id="{EF93D89E-3E11-CC97-CF1C-4F4084339BB7}"/>
              </a:ext>
            </a:extLst>
          </p:cNvPr>
          <p:cNvPicPr>
            <a:picLocks noChangeAspect="1"/>
          </p:cNvPicPr>
          <p:nvPr/>
        </p:nvPicPr>
        <p:blipFill>
          <a:blip r:embed="rId3"/>
          <a:srcRect l="12984" r="12984"/>
          <a:stretch/>
        </p:blipFill>
        <p:spPr>
          <a:xfrm>
            <a:off x="524487" y="3020247"/>
            <a:ext cx="2123513" cy="263927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0" name="Tijdelijke aanduiding voor afbeelding 8" descr="Afbeelding met persoon, kleding, overdekt, meubels&#10;&#10;Automatisch gegenereerde beschrijving">
            <a:extLst>
              <a:ext uri="{FF2B5EF4-FFF2-40B4-BE49-F238E27FC236}">
                <a16:creationId xmlns:a16="http://schemas.microsoft.com/office/drawing/2014/main" id="{7EE35DCF-D9B8-9992-BFC9-9634BD059F1F}"/>
              </a:ext>
            </a:extLst>
          </p:cNvPr>
          <p:cNvPicPr>
            <a:picLocks noChangeAspect="1"/>
          </p:cNvPicPr>
          <p:nvPr/>
        </p:nvPicPr>
        <p:blipFill>
          <a:blip r:embed="rId4">
            <a:extLst>
              <a:ext uri="{28A0092B-C50C-407E-A947-70E740481C1C}">
                <a14:useLocalDpi xmlns:a14="http://schemas.microsoft.com/office/drawing/2010/main" val="0"/>
              </a:ext>
            </a:extLst>
          </a:blip>
          <a:srcRect l="27369" r="27369"/>
          <a:stretch>
            <a:fillRect/>
          </a:stretch>
        </p:blipFill>
        <p:spPr>
          <a:xfrm>
            <a:off x="3376646" y="3020247"/>
            <a:ext cx="2262686" cy="2812060"/>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1" name="Tijdelijke aanduiding voor afbeelding 10" descr="Afbeelding met persoon, kleding, Menselijk gezicht, muur&#10;&#10;Automatisch gegenereerde beschrijving">
            <a:extLst>
              <a:ext uri="{FF2B5EF4-FFF2-40B4-BE49-F238E27FC236}">
                <a16:creationId xmlns:a16="http://schemas.microsoft.com/office/drawing/2014/main" id="{673BAD4B-3DA5-3ED9-23A3-AF41B1D6AFFD}"/>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6450169" y="3020248"/>
            <a:ext cx="2262685" cy="281205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026" name="Picture 2">
            <a:extLst>
              <a:ext uri="{FF2B5EF4-FFF2-40B4-BE49-F238E27FC236}">
                <a16:creationId xmlns:a16="http://schemas.microsoft.com/office/drawing/2014/main" id="{4D72A0C3-5C73-91F1-C9F0-6277973E72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3691" y="3003382"/>
            <a:ext cx="227647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r>
              <a:rPr lang="nl-NL" dirty="0">
                <a:solidFill>
                  <a:srgbClr val="16145F"/>
                </a:solidFill>
              </a:rPr>
              <a:t> </a:t>
            </a:r>
            <a:endParaRPr lang="en-US" dirty="0"/>
          </a:p>
          <a:p>
            <a:r>
              <a:rPr lang="nl-NL" dirty="0">
                <a:solidFill>
                  <a:srgbClr val="16145F"/>
                </a:solidFill>
                <a:ea typeface="Tahoma"/>
                <a:cs typeface="Tahoma"/>
              </a:rPr>
              <a:t>Hoe voorkom je dat het gedrag overgaat in agressie?</a:t>
            </a:r>
          </a:p>
          <a:p>
            <a:r>
              <a:rPr lang="nl-NL" dirty="0">
                <a:solidFill>
                  <a:srgbClr val="16145F"/>
                </a:solidFill>
                <a:ea typeface="Tahoma"/>
                <a:cs typeface="Tahoma"/>
              </a:rPr>
              <a:t>Hoe zou je hier </a:t>
            </a:r>
            <a:br>
              <a:rPr lang="nl-NL" dirty="0">
                <a:solidFill>
                  <a:srgbClr val="16145F"/>
                </a:solidFill>
                <a:ea typeface="Tahoma"/>
                <a:cs typeface="Tahoma"/>
              </a:rPr>
            </a:br>
            <a:r>
              <a:rPr lang="nl-NL" dirty="0">
                <a:solidFill>
                  <a:srgbClr val="16145F"/>
                </a:solidFill>
                <a:ea typeface="Tahoma"/>
                <a:cs typeface="Tahoma"/>
              </a:rPr>
              <a:t>de-escalerend op kunnen reageren?</a:t>
            </a:r>
            <a:endParaRPr lang="nl-NL" dirty="0"/>
          </a:p>
          <a:p>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1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100" b="0" i="0" u="none" strike="noStrike" kern="1200" cap="none" spc="0" normalizeH="0" baseline="0" noProof="0" dirty="0">
              <a:ln>
                <a:noFill/>
              </a:ln>
              <a:solidFill>
                <a:prstClr val="white"/>
              </a:solidFill>
              <a:effectLst/>
              <a:uLnTx/>
              <a:uFillTx/>
              <a:latin typeface="Myriad Pro"/>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Preventief handelen</a:t>
            </a:r>
          </a:p>
        </p:txBody>
      </p:sp>
      <p:pic>
        <p:nvPicPr>
          <p:cNvPr id="2" name="caa_p2_kan_toch_niet-wm">
            <a:hlinkClick r:id="" action="ppaction://media"/>
            <a:extLst>
              <a:ext uri="{FF2B5EF4-FFF2-40B4-BE49-F238E27FC236}">
                <a16:creationId xmlns:a16="http://schemas.microsoft.com/office/drawing/2014/main" id="{A79436FE-F94F-011B-CF10-76DBF766DA03}"/>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r>
              <a:rPr lang="nl-NL" dirty="0">
                <a:solidFill>
                  <a:srgbClr val="16145F"/>
                </a:solidFill>
              </a:rPr>
              <a:t> </a:t>
            </a:r>
            <a:endParaRPr lang="en-US" dirty="0"/>
          </a:p>
          <a:p>
            <a:r>
              <a:rPr lang="nl-NL" dirty="0">
                <a:solidFill>
                  <a:srgbClr val="16145F"/>
                </a:solidFill>
                <a:ea typeface="Tahoma"/>
                <a:cs typeface="Tahoma"/>
              </a:rPr>
              <a:t>Hoe voorkom je dat het gedrag overgaat in agressie?</a:t>
            </a:r>
          </a:p>
          <a:p>
            <a:r>
              <a:rPr lang="nl-NL" dirty="0">
                <a:solidFill>
                  <a:srgbClr val="16145F"/>
                </a:solidFill>
                <a:ea typeface="Tahoma"/>
                <a:cs typeface="Tahoma"/>
              </a:rPr>
              <a:t>Hoe zou je hier </a:t>
            </a:r>
            <a:br>
              <a:rPr lang="nl-NL" dirty="0">
                <a:solidFill>
                  <a:srgbClr val="16145F"/>
                </a:solidFill>
                <a:ea typeface="Tahoma"/>
                <a:cs typeface="Tahoma"/>
              </a:rPr>
            </a:br>
            <a:r>
              <a:rPr lang="nl-NL" dirty="0">
                <a:solidFill>
                  <a:srgbClr val="16145F"/>
                </a:solidFill>
                <a:ea typeface="Tahoma"/>
                <a:cs typeface="Tahoma"/>
              </a:rPr>
              <a:t>de-escalerend op kunnen reageren?</a:t>
            </a:r>
            <a:endParaRPr lang="nl-NL" dirty="0"/>
          </a:p>
          <a:p>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Preventief handelen</a:t>
            </a:r>
          </a:p>
        </p:txBody>
      </p:sp>
      <p:pic>
        <p:nvPicPr>
          <p:cNvPr id="8" name="caa_p2_kom_op_2024">
            <a:hlinkClick r:id="" action="ppaction://media"/>
            <a:extLst>
              <a:ext uri="{FF2B5EF4-FFF2-40B4-BE49-F238E27FC236}">
                <a16:creationId xmlns:a16="http://schemas.microsoft.com/office/drawing/2014/main" id="{A95BE309-E0B9-FC8E-0D9B-CB9A33DB67BD}"/>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67403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r>
              <a:rPr lang="nl-NL" dirty="0">
                <a:solidFill>
                  <a:srgbClr val="16145F"/>
                </a:solidFill>
              </a:rPr>
              <a:t> </a:t>
            </a:r>
            <a:endParaRPr lang="en-US" dirty="0"/>
          </a:p>
          <a:p>
            <a:r>
              <a:rPr lang="nl-NL" dirty="0">
                <a:solidFill>
                  <a:srgbClr val="16145F"/>
                </a:solidFill>
                <a:ea typeface="Tahoma"/>
                <a:cs typeface="Tahoma"/>
              </a:rPr>
              <a:t>Hoe voorkom je dat het gedrag overgaat in agressie?</a:t>
            </a:r>
          </a:p>
          <a:p>
            <a:r>
              <a:rPr lang="nl-NL" dirty="0">
                <a:solidFill>
                  <a:srgbClr val="16145F"/>
                </a:solidFill>
                <a:ea typeface="Tahoma"/>
                <a:cs typeface="Tahoma"/>
              </a:rPr>
              <a:t>Hoe zou je hier </a:t>
            </a:r>
            <a:br>
              <a:rPr lang="nl-NL" dirty="0">
                <a:solidFill>
                  <a:srgbClr val="16145F"/>
                </a:solidFill>
                <a:ea typeface="Tahoma"/>
                <a:cs typeface="Tahoma"/>
              </a:rPr>
            </a:br>
            <a:r>
              <a:rPr lang="nl-NL" dirty="0">
                <a:solidFill>
                  <a:srgbClr val="16145F"/>
                </a:solidFill>
                <a:ea typeface="Tahoma"/>
                <a:cs typeface="Tahoma"/>
              </a:rPr>
              <a:t>de-escalerend op kunnen reageren?</a:t>
            </a:r>
            <a:endParaRPr lang="nl-NL" dirty="0"/>
          </a:p>
          <a:p>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Preventief handelen</a:t>
            </a:r>
          </a:p>
        </p:txBody>
      </p:sp>
      <p:pic>
        <p:nvPicPr>
          <p:cNvPr id="8" name="caa_p2_geen_beleid_2024">
            <a:hlinkClick r:id="" action="ppaction://media"/>
            <a:extLst>
              <a:ext uri="{FF2B5EF4-FFF2-40B4-BE49-F238E27FC236}">
                <a16:creationId xmlns:a16="http://schemas.microsoft.com/office/drawing/2014/main" id="{6A193CEF-23D3-1213-75C8-9F0A6326C788}"/>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40447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endParaRPr lang="en-US" dirty="0"/>
          </a:p>
          <a:p>
            <a:r>
              <a:rPr lang="nl-NL" dirty="0">
                <a:solidFill>
                  <a:srgbClr val="16145F"/>
                </a:solidFill>
                <a:ea typeface="Tahoma"/>
                <a:cs typeface="Tahoma"/>
              </a:rPr>
              <a:t>Hoe voorkom je dat het gedrag overgaat in agressie?</a:t>
            </a:r>
            <a:endParaRPr lang="nl-NL" dirty="0">
              <a:ea typeface="Tahoma"/>
              <a:cs typeface="Tahoma"/>
            </a:endParaRPr>
          </a:p>
          <a:p>
            <a:r>
              <a:rPr lang="nl-NL" dirty="0">
                <a:solidFill>
                  <a:srgbClr val="16145F"/>
                </a:solidFill>
                <a:ea typeface="Tahoma"/>
                <a:cs typeface="Tahoma"/>
              </a:rPr>
              <a:t>Hoe zou je hier </a:t>
            </a:r>
            <a:br>
              <a:rPr lang="nl-NL" dirty="0">
                <a:solidFill>
                  <a:srgbClr val="16145F"/>
                </a:solidFill>
                <a:ea typeface="Tahoma"/>
                <a:cs typeface="Tahoma"/>
              </a:rPr>
            </a:br>
            <a:r>
              <a:rPr lang="nl-NL" dirty="0">
                <a:solidFill>
                  <a:srgbClr val="16145F"/>
                </a:solidFill>
                <a:ea typeface="Tahoma"/>
                <a:cs typeface="Tahoma"/>
              </a:rPr>
              <a:t>de-escalerend op kunnen reageren?</a:t>
            </a:r>
            <a:endParaRPr lang="nl-NL" dirty="0"/>
          </a:p>
          <a:p>
            <a:endParaRPr lang="nl-N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white"/>
              </a:solidFill>
              <a:effectLst/>
              <a:uLnTx/>
              <a:uFillTx/>
              <a:latin typeface="Myriad Pro"/>
            </a:endParaRPr>
          </a:p>
        </p:txBody>
      </p:sp>
      <p:pic>
        <p:nvPicPr>
          <p:cNvPr id="2" name="caa_p2_regels_kort-wm">
            <a:hlinkClick r:id="" action="ppaction://media"/>
            <a:extLst>
              <a:ext uri="{FF2B5EF4-FFF2-40B4-BE49-F238E27FC236}">
                <a16:creationId xmlns:a16="http://schemas.microsoft.com/office/drawing/2014/main" id="{994FC85E-63E9-CCEC-31B7-75CF7C68DD63}"/>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Preventief handelen</a:t>
            </a:r>
          </a:p>
        </p:txBody>
      </p:sp>
    </p:spTree>
    <p:extLst>
      <p:ext uri="{BB962C8B-B14F-4D97-AF65-F5344CB8AC3E}">
        <p14:creationId xmlns:p14="http://schemas.microsoft.com/office/powerpoint/2010/main" val="2242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435765" cy="201309"/>
          </a:xfrm>
        </p:spPr>
        <p:txBody>
          <a:bodyPr vert="horz" lIns="0" tIns="0" rIns="0" bIns="0" numCol="1" spcCol="360000" rtlCol="0" anchor="t">
            <a:noAutofit/>
          </a:bodyPr>
          <a:lstStyle/>
          <a:p>
            <a:r>
              <a:rPr lang="nl-NL" b="0"/>
              <a:t>Risico's en preventie</a:t>
            </a:r>
            <a:endParaRPr lang="en-US"/>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dirty="0"/>
              <a:t>Onveilige situaties op werk</a:t>
            </a:r>
          </a:p>
          <a:p>
            <a:r>
              <a:rPr lang="nl-NL" sz="1800" dirty="0"/>
              <a:t>Aanleiding en risicofactoren</a:t>
            </a:r>
            <a:endParaRPr lang="nl-NL" dirty="0"/>
          </a:p>
          <a:p>
            <a:r>
              <a:rPr lang="nl-NL" sz="1800" dirty="0"/>
              <a:t>Tips en suggesties</a:t>
            </a:r>
            <a:endParaRPr lang="nl-NL" sz="1800" dirty="0">
              <a:ea typeface="Tahoma"/>
              <a:cs typeface="Tahoma"/>
            </a:endParaRPr>
          </a:p>
          <a:p>
            <a:r>
              <a:rPr lang="nl-NL" sz="1800" dirty="0">
                <a:ea typeface="Tahoma"/>
                <a:cs typeface="Tahoma"/>
              </a:rPr>
              <a:t>Verbeterpunten</a:t>
            </a:r>
          </a:p>
          <a:p>
            <a:pPr marL="0" indent="0">
              <a:buNone/>
            </a:pPr>
            <a:endParaRPr lang="nl-NL" sz="1800" dirty="0"/>
          </a:p>
          <a:p>
            <a:endParaRPr lang="nl-NL" sz="1800" dirty="0"/>
          </a:p>
          <a:p>
            <a:endParaRPr lang="nl-NL" sz="1800" dirty="0"/>
          </a:p>
        </p:txBody>
      </p:sp>
    </p:spTree>
    <p:extLst>
      <p:ext uri="{BB962C8B-B14F-4D97-AF65-F5344CB8AC3E}">
        <p14:creationId xmlns:p14="http://schemas.microsoft.com/office/powerpoint/2010/main" val="33258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dirty="0"/>
          </a:p>
          <a:p>
            <a:pPr marL="0" indent="0">
              <a:buNone/>
            </a:pPr>
            <a:r>
              <a:rPr lang="nl-NL" sz="1800" dirty="0">
                <a:solidFill>
                  <a:srgbClr val="16145F"/>
                </a:solidFill>
              </a:rPr>
              <a:t>Bijvoorbeeld:</a:t>
            </a:r>
            <a:endParaRPr lang="nl-NL" sz="1800" dirty="0"/>
          </a:p>
          <a:p>
            <a:pPr>
              <a:lnSpc>
                <a:spcPct val="100000"/>
              </a:lnSpc>
              <a:spcAft>
                <a:spcPts val="800"/>
              </a:spcAft>
            </a:pPr>
            <a:r>
              <a:rPr lang="nl-NL" sz="1800" i="1" dirty="0">
                <a:solidFill>
                  <a:srgbClr val="666666"/>
                </a:solidFill>
                <a:latin typeface="Tahoma"/>
                <a:cs typeface="Tahoma"/>
              </a:rPr>
              <a:t>Wanneer een cliënt zijn of haar stem verheft</a:t>
            </a:r>
            <a:endParaRPr lang="nl-NL" i="1" dirty="0">
              <a:ea typeface="Tahoma"/>
              <a:cs typeface="Tahoma"/>
            </a:endParaRPr>
          </a:p>
          <a:p>
            <a:pPr>
              <a:lnSpc>
                <a:spcPct val="100000"/>
              </a:lnSpc>
              <a:spcAft>
                <a:spcPts val="800"/>
              </a:spcAft>
            </a:pPr>
            <a:r>
              <a:rPr lang="nl-NL" sz="1800" i="1" dirty="0">
                <a:solidFill>
                  <a:srgbClr val="666666"/>
                </a:solidFill>
                <a:latin typeface="Tahoma"/>
                <a:ea typeface="Calibri" panose="020F0502020204030204" pitchFamily="34" charset="0"/>
                <a:cs typeface="Tahoma"/>
              </a:rPr>
              <a:t>Wanneer er geen alarmknop in de buurt is</a:t>
            </a:r>
            <a:endParaRPr lang="nl-NL" sz="1800" i="1" dirty="0">
              <a:solidFill>
                <a:srgbClr val="666666"/>
              </a:solidFill>
              <a:effectLst/>
              <a:latin typeface="Tahoma" panose="020B0604030504040204" pitchFamily="34" charset="0"/>
              <a:ea typeface="Calibri" panose="020F0502020204030204" pitchFamily="34" charset="0"/>
              <a:cs typeface="Tahoma" panose="020B0604030504040204" pitchFamily="34" charset="0"/>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situaties in je werk waarin je je wel eens onveilig voelt?</a:t>
            </a:r>
          </a:p>
        </p:txBody>
      </p:sp>
    </p:spTree>
    <p:extLst>
      <p:ext uri="{BB962C8B-B14F-4D97-AF65-F5344CB8AC3E}">
        <p14:creationId xmlns:p14="http://schemas.microsoft.com/office/powerpoint/2010/main" val="20596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a:solidFill>
                <a:srgbClr val="16145F"/>
              </a:solidFill>
            </a:endParaRPr>
          </a:p>
          <a:p>
            <a:pPr marL="0" indent="0">
              <a:buNone/>
            </a:pPr>
            <a:r>
              <a:rPr lang="nl-NL" sz="1800" dirty="0">
                <a:solidFill>
                  <a:srgbClr val="16145F"/>
                </a:solidFill>
              </a:rPr>
              <a:t>Bijvoorbeeld:</a:t>
            </a:r>
            <a:endParaRPr lang="nl-NL" sz="1800">
              <a:ea typeface="Tahoma"/>
              <a:cs typeface="Tahoma"/>
            </a:endParaRPr>
          </a:p>
          <a:p>
            <a:pPr>
              <a:lnSpc>
                <a:spcPct val="115000"/>
              </a:lnSpc>
              <a:spcAft>
                <a:spcPts val="800"/>
              </a:spcAft>
            </a:pPr>
            <a:r>
              <a:rPr lang="nl-NL" sz="1800" i="1" dirty="0">
                <a:solidFill>
                  <a:srgbClr val="666666"/>
                </a:solidFill>
                <a:latin typeface="Tahoma"/>
                <a:ea typeface="Calibri" panose="020F0502020204030204" pitchFamily="34" charset="0"/>
                <a:cs typeface="Tahoma"/>
              </a:rPr>
              <a:t>Goed voorbereid het gesprek in gaan</a:t>
            </a:r>
          </a:p>
          <a:p>
            <a:pPr>
              <a:lnSpc>
                <a:spcPct val="114999"/>
              </a:lnSpc>
              <a:spcAft>
                <a:spcPts val="800"/>
              </a:spcAft>
            </a:pPr>
            <a:r>
              <a:rPr lang="nl-NL" sz="1800" i="1" dirty="0">
                <a:solidFill>
                  <a:srgbClr val="666666"/>
                </a:solidFill>
                <a:latin typeface="Tahoma"/>
                <a:ea typeface="Calibri" panose="020F0502020204030204" pitchFamily="34" charset="0"/>
                <a:cs typeface="Tahoma"/>
              </a:rPr>
              <a:t>Weten wat je eigen triggers zijn</a:t>
            </a:r>
            <a:endParaRPr lang="nl-NL" sz="1800">
              <a:solidFill>
                <a:srgbClr val="666666"/>
              </a:solidFill>
              <a:latin typeface="Tahoma" panose="020B0604030504040204" pitchFamily="34" charset="0"/>
              <a:ea typeface="Calibri" panose="020F0502020204030204" pitchFamily="34" charset="0"/>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en suggesties om onveilige situaties te voorkomen of veilig met die situaties om te gaan?</a:t>
            </a:r>
            <a:endParaRPr lang="nl-NL">
              <a:ea typeface="Tahoma"/>
              <a:cs typeface="Tahoma"/>
            </a:endParaRPr>
          </a:p>
        </p:txBody>
      </p:sp>
    </p:spTree>
    <p:extLst>
      <p:ext uri="{BB962C8B-B14F-4D97-AF65-F5344CB8AC3E}">
        <p14:creationId xmlns:p14="http://schemas.microsoft.com/office/powerpoint/2010/main" val="2689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pPr marL="0" indent="0">
              <a:buNone/>
            </a:pPr>
            <a:endParaRPr lang="nl-NL" sz="1800">
              <a:solidFill>
                <a:srgbClr val="16145F"/>
              </a:solidFill>
            </a:endParaRPr>
          </a:p>
          <a:p>
            <a:pPr marL="0" indent="0">
              <a:buNone/>
            </a:pPr>
            <a:r>
              <a:rPr lang="nl-NL" sz="1800" dirty="0">
                <a:solidFill>
                  <a:srgbClr val="16145F"/>
                </a:solidFill>
              </a:rPr>
              <a:t>Bijvoorbeeld:</a:t>
            </a:r>
            <a:endParaRPr lang="nl-NL" sz="1800" dirty="0">
              <a:solidFill>
                <a:srgbClr val="16145F"/>
              </a:solidFill>
              <a:ea typeface="Tahoma"/>
              <a:cs typeface="Tahoma"/>
            </a:endParaRPr>
          </a:p>
          <a:p>
            <a:pPr>
              <a:lnSpc>
                <a:spcPct val="115000"/>
              </a:lnSpc>
              <a:spcAft>
                <a:spcPts val="800"/>
              </a:spcAft>
            </a:pPr>
            <a:r>
              <a:rPr lang="nl-NL" sz="1800" i="1" dirty="0">
                <a:solidFill>
                  <a:srgbClr val="666666"/>
                </a:solidFill>
                <a:latin typeface="Tahoma"/>
                <a:ea typeface="Calibri" panose="020F0502020204030204" pitchFamily="34" charset="0"/>
                <a:cs typeface="Tahoma"/>
              </a:rPr>
              <a:t>Wanneer een cliënt zich niet gehoord voelt</a:t>
            </a:r>
          </a:p>
          <a:p>
            <a:pPr>
              <a:lnSpc>
                <a:spcPct val="114999"/>
              </a:lnSpc>
              <a:spcAft>
                <a:spcPts val="800"/>
              </a:spcAft>
            </a:pPr>
            <a:r>
              <a:rPr lang="nl-NL" sz="1800" i="1" dirty="0">
                <a:solidFill>
                  <a:srgbClr val="666666"/>
                </a:solidFill>
                <a:latin typeface="Tahoma"/>
                <a:ea typeface="Calibri" panose="020F0502020204030204" pitchFamily="34" charset="0"/>
                <a:cs typeface="Tahoma"/>
              </a:rPr>
              <a:t>Slecht nieuws gesprekken</a:t>
            </a:r>
            <a:endParaRPr lang="nl-NL" sz="1800" i="1" dirty="0">
              <a:solidFill>
                <a:srgbClr val="666666"/>
              </a:solidFill>
              <a:latin typeface="Tahoma" panose="020B0604030504040204" pitchFamily="34" charset="0"/>
              <a:ea typeface="Calibri" panose="020F0502020204030204" pitchFamily="34" charset="0"/>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de aanleidingen en risicofactoren voor agressie?</a:t>
            </a:r>
            <a:endParaRPr lang="en-US"/>
          </a:p>
        </p:txBody>
      </p:sp>
    </p:spTree>
    <p:extLst>
      <p:ext uri="{BB962C8B-B14F-4D97-AF65-F5344CB8AC3E}">
        <p14:creationId xmlns:p14="http://schemas.microsoft.com/office/powerpoint/2010/main" val="8220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vragenlijst in</a:t>
            </a:r>
          </a:p>
          <a:p>
            <a:pPr>
              <a:buChar char="•"/>
            </a:pPr>
            <a:endParaRPr lang="nl-NL" sz="1800">
              <a:ea typeface="Tahoma"/>
              <a:cs typeface="Tahoma"/>
            </a:endParaRPr>
          </a:p>
          <a:p>
            <a:pPr marL="0" indent="0">
              <a:buNone/>
            </a:pPr>
            <a:r>
              <a:rPr lang="nl-NL" sz="1800" dirty="0">
                <a:solidFill>
                  <a:srgbClr val="16145F"/>
                </a:solidFill>
                <a:ea typeface="Tahoma"/>
                <a:cs typeface="Tahoma"/>
              </a:rPr>
              <a:t>Bijvoorbeeld:</a:t>
            </a:r>
          </a:p>
          <a:p>
            <a:pPr>
              <a:lnSpc>
                <a:spcPct val="115000"/>
              </a:lnSpc>
              <a:spcAft>
                <a:spcPts val="800"/>
              </a:spcAft>
            </a:pPr>
            <a:r>
              <a:rPr lang="nl-NL" sz="1800" i="1" dirty="0">
                <a:solidFill>
                  <a:srgbClr val="666666"/>
                </a:solidFill>
                <a:latin typeface="Tahoma"/>
                <a:ea typeface="Calibri" panose="020F0502020204030204" pitchFamily="34" charset="0"/>
                <a:cs typeface="Tahoma"/>
              </a:rPr>
              <a:t>Cliënt de ruimte geven voor zijn/haar emotie</a:t>
            </a:r>
          </a:p>
          <a:p>
            <a:pPr>
              <a:lnSpc>
                <a:spcPct val="114999"/>
              </a:lnSpc>
              <a:spcAft>
                <a:spcPts val="800"/>
              </a:spcAft>
            </a:pPr>
            <a:r>
              <a:rPr lang="nl-NL" sz="1800" i="1" dirty="0">
                <a:solidFill>
                  <a:srgbClr val="666666"/>
                </a:solidFill>
                <a:latin typeface="Tahoma"/>
                <a:ea typeface="Calibri" panose="020F0502020204030204" pitchFamily="34" charset="0"/>
                <a:cs typeface="Tahoma"/>
              </a:rPr>
              <a:t>De risicofactoren goed in kaart brengen en daar bewust van zijn</a:t>
            </a:r>
            <a:endParaRPr lang="nl-NL" sz="1800" i="1" dirty="0">
              <a:solidFill>
                <a:srgbClr val="666666"/>
              </a:solidFill>
              <a:latin typeface="Tahoma" panose="020B0604030504040204" pitchFamily="34" charset="0"/>
              <a:ea typeface="Calibri" panose="020F0502020204030204" pitchFamily="34" charset="0"/>
              <a:cs typeface="Tahoma"/>
            </a:endParaRPr>
          </a:p>
          <a:p>
            <a:pPr marL="0" indent="0">
              <a:buNone/>
            </a:pPr>
            <a:endParaRPr lang="nl-NL" sz="1800">
              <a:ea typeface="Tahoma"/>
              <a:cs typeface="Tahoma"/>
            </a:endParaRPr>
          </a:p>
          <a:p>
            <a:endParaRPr lang="nl-NL" sz="180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suggesties en verbeterpunten om aanleidingen en risicofactoren voor agressie te voorkomen en te beperken?</a:t>
            </a:r>
            <a:endParaRPr lang="en-US"/>
          </a:p>
        </p:txBody>
      </p:sp>
    </p:spTree>
    <p:extLst>
      <p:ext uri="{BB962C8B-B14F-4D97-AF65-F5344CB8AC3E}">
        <p14:creationId xmlns:p14="http://schemas.microsoft.com/office/powerpoint/2010/main" val="19450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277556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47967" y="1355913"/>
            <a:ext cx="4020740" cy="294307"/>
          </a:xfrm>
        </p:spPr>
        <p:txBody>
          <a:bodyPr vert="horz" lIns="0" tIns="0" rIns="0" bIns="0" numCol="1" spcCol="360000" rtlCol="0" anchor="t">
            <a:noAutofit/>
          </a:bodyPr>
          <a:lstStyle/>
          <a:p>
            <a:r>
              <a:rPr lang="nl-NL" b="0"/>
              <a:t>Dialoogsessie 2 Risico's en preventie</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Verwerken uitkomsten van het invultemplate per dialoogsessie</a:t>
            </a:r>
            <a:endParaRPr lang="nl-NL" sz="1800">
              <a:ea typeface="Tahoma"/>
              <a:cs typeface="Tahoma"/>
            </a:endParaRPr>
          </a:p>
          <a:p>
            <a:r>
              <a:rPr lang="nl-NL" sz="1800"/>
              <a:t>Bespreken in projectgroep</a:t>
            </a:r>
            <a:endParaRPr lang="nl-NL" sz="1800">
              <a:ea typeface="Tahoma"/>
              <a:cs typeface="Tahoma"/>
            </a:endParaRPr>
          </a:p>
          <a:p>
            <a:r>
              <a:rPr lang="nl-NL" sz="1800"/>
              <a:t>Voorbereiding dialoogsessie 3 De-escaleren en veilig handelen</a:t>
            </a:r>
            <a:endParaRPr lang="nl-NL" sz="1800">
              <a:ea typeface="Tahoma"/>
              <a:cs typeface="Tahoma"/>
            </a:endParaRPr>
          </a:p>
          <a:p>
            <a:r>
              <a:rPr lang="nl-NL" sz="1800"/>
              <a:t>Uitvoering dialoogsessie 3 (DATUM)</a:t>
            </a:r>
            <a:endParaRPr lang="nl-NL" sz="1800">
              <a:ea typeface="Tahoma"/>
              <a:cs typeface="Tahoma"/>
            </a:endParaRP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25871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pPr marL="0" indent="0">
              <a:buNone/>
            </a:pPr>
            <a:r>
              <a:rPr lang="nl-NL" sz="1800" dirty="0">
                <a:solidFill>
                  <a:srgbClr val="16145F"/>
                </a:solidFill>
              </a:rPr>
              <a:t>Publicatiedatum: juni 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Jeugdzorg werkt! in samenwerking met Bureau Dinsdag </a:t>
            </a:r>
            <a:endParaRPr lang="nl-NL" sz="1800" dirty="0">
              <a:solidFill>
                <a:srgbClr val="16145F"/>
              </a:solidFill>
              <a:ea typeface="Tahoma"/>
              <a:cs typeface="Tahoma"/>
            </a:endParaRPr>
          </a:p>
          <a:p>
            <a:pPr marL="0" indent="0">
              <a:buNone/>
            </a:pPr>
            <a:r>
              <a:rPr lang="nl-NL" sz="1800" dirty="0">
                <a:solidFill>
                  <a:srgbClr val="16145F"/>
                </a:solidFill>
              </a:rPr>
              <a:t>en professionals </a:t>
            </a:r>
            <a:r>
              <a:rPr lang="nl-NL" sz="1800">
                <a:solidFill>
                  <a:srgbClr val="16145F"/>
                </a:solidFill>
              </a:rPr>
              <a:t>uit jeugdzorg</a:t>
            </a:r>
            <a:r>
              <a:rPr lang="nl-NL" sz="1800" dirty="0">
                <a:solidFill>
                  <a:srgbClr val="16145F"/>
                </a:solidFill>
              </a:rPr>
              <a:t>.</a:t>
            </a:r>
            <a:br>
              <a:rPr lang="nl-NL" sz="1800" dirty="0"/>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rgbClr val="54C8E8"/>
                </a:solidFill>
                <a:effectLst/>
                <a:uLnTx/>
                <a:uFillTx/>
                <a:latin typeface="Tahoma"/>
                <a:ea typeface="+mj-ea"/>
                <a:cs typeface="+mj-cs"/>
                <a:hlinkClick r:id="rId3"/>
              </a:rPr>
              <a:t>www.jeugdzorg-werkt.nl</a:t>
            </a:r>
            <a:endParaRPr lang="nl-NL" sz="1800" dirty="0">
              <a:solidFill>
                <a:srgbClr val="16145F"/>
              </a:solidFill>
            </a:endParaRPr>
          </a:p>
          <a:p>
            <a:pPr marL="0" indent="0">
              <a:buNone/>
            </a:pPr>
            <a:endParaRPr lang="nl-NL" dirty="0"/>
          </a:p>
          <a:p>
            <a:pPr marL="0" indent="0">
              <a:buNone/>
            </a:pPr>
            <a:endParaRPr lang="nl-NL" sz="1800" dirty="0">
              <a:solidFill>
                <a:srgbClr val="16145F"/>
              </a:solidFill>
            </a:endParaRPr>
          </a:p>
          <a:p>
            <a:pPr marL="0" indent="0">
              <a:buNone/>
            </a:pPr>
            <a:endParaRPr lang="nl-NL" sz="1800" dirty="0">
              <a:solidFill>
                <a:srgbClr val="16145F"/>
              </a:solidFill>
              <a:ea typeface="Tahoma"/>
              <a:cs typeface="Tahoma"/>
            </a:endParaRPr>
          </a:p>
          <a:p>
            <a:pPr marL="0" indent="0">
              <a:buNone/>
            </a:pPr>
            <a:endParaRPr lang="nl-NL" sz="1800" dirty="0"/>
          </a:p>
          <a:p>
            <a:pPr marL="0" indent="0">
              <a:buNone/>
            </a:pPr>
            <a:endParaRPr lang="nl-NL" sz="1800" dirty="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498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2 Risico's en preventie</a:t>
            </a:r>
            <a:endParaRPr lang="nl-NL">
              <a:ea typeface="Tahoma"/>
              <a:cs typeface="Tahoma"/>
            </a:endParaRP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39932" y="514083"/>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dirty="0"/>
              <a:t>Introductie – Doelen </a:t>
            </a:r>
            <a:endParaRPr lang="nl-NL" sz="1800" dirty="0">
              <a:ea typeface="Tahoma"/>
              <a:cs typeface="Tahoma"/>
            </a:endParaRPr>
          </a:p>
          <a:p>
            <a:r>
              <a:rPr lang="nl-NL" sz="1800" dirty="0"/>
              <a:t>Terugblik vragenlijst</a:t>
            </a:r>
            <a:endParaRPr lang="nl-NL" sz="1800" dirty="0">
              <a:ea typeface="Tahoma"/>
              <a:cs typeface="Tahoma"/>
            </a:endParaRPr>
          </a:p>
          <a:p>
            <a:r>
              <a:rPr lang="nl-NL" sz="1800" dirty="0"/>
              <a:t>De stellingen</a:t>
            </a:r>
            <a:endParaRPr lang="nl-NL" sz="1800" dirty="0">
              <a:ea typeface="Tahoma"/>
              <a:cs typeface="Tahoma"/>
            </a:endParaRPr>
          </a:p>
          <a:p>
            <a:r>
              <a:rPr lang="nl-NL" sz="1800" dirty="0"/>
              <a:t>Videofragmenten</a:t>
            </a:r>
            <a:endParaRPr lang="nl-NL" sz="1800" dirty="0">
              <a:ea typeface="Tahoma"/>
              <a:cs typeface="Tahoma"/>
            </a:endParaRPr>
          </a:p>
          <a:p>
            <a:r>
              <a:rPr lang="nl-NL" sz="1800" dirty="0"/>
              <a:t>Open vragen</a:t>
            </a:r>
            <a:endParaRPr lang="nl-NL" sz="1800" dirty="0">
              <a:ea typeface="Tahoma"/>
              <a:cs typeface="Tahoma"/>
            </a:endParaRPr>
          </a:p>
          <a:p>
            <a:r>
              <a:rPr lang="nl-NL" sz="1800" dirty="0"/>
              <a:t>Vervolgacties</a:t>
            </a:r>
            <a:endParaRPr lang="nl-NL" dirty="0"/>
          </a:p>
        </p:txBody>
      </p:sp>
    </p:spTree>
    <p:extLst>
      <p:ext uri="{BB962C8B-B14F-4D97-AF65-F5344CB8AC3E}">
        <p14:creationId xmlns:p14="http://schemas.microsoft.com/office/powerpoint/2010/main" val="12341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56155"/>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3452809644"/>
              </p:ext>
            </p:extLst>
          </p:nvPr>
        </p:nvGraphicFramePr>
        <p:xfrm>
          <a:off x="532209" y="1498319"/>
          <a:ext cx="10597772" cy="4336409"/>
        </p:xfrm>
        <a:graphic>
          <a:graphicData uri="http://schemas.openxmlformats.org/drawingml/2006/table">
            <a:tbl>
              <a:tblPr firstRow="1" bandRow="1">
                <a:tableStyleId>{5C22544A-7EE6-4342-B048-85BDC9FD1C3A}</a:tableStyleId>
              </a:tblPr>
              <a:tblGrid>
                <a:gridCol w="2649443">
                  <a:extLst>
                    <a:ext uri="{9D8B030D-6E8A-4147-A177-3AD203B41FA5}">
                      <a16:colId xmlns:a16="http://schemas.microsoft.com/office/drawing/2014/main" val="20001"/>
                    </a:ext>
                  </a:extLst>
                </a:gridCol>
                <a:gridCol w="2649443">
                  <a:extLst>
                    <a:ext uri="{9D8B030D-6E8A-4147-A177-3AD203B41FA5}">
                      <a16:colId xmlns:a16="http://schemas.microsoft.com/office/drawing/2014/main" val="20002"/>
                    </a:ext>
                  </a:extLst>
                </a:gridCol>
                <a:gridCol w="2649443">
                  <a:extLst>
                    <a:ext uri="{9D8B030D-6E8A-4147-A177-3AD203B41FA5}">
                      <a16:colId xmlns:a16="http://schemas.microsoft.com/office/drawing/2014/main" val="2216015623"/>
                    </a:ext>
                  </a:extLst>
                </a:gridCol>
                <a:gridCol w="2649443">
                  <a:extLst>
                    <a:ext uri="{9D8B030D-6E8A-4147-A177-3AD203B41FA5}">
                      <a16:colId xmlns:a16="http://schemas.microsoft.com/office/drawing/2014/main" val="2429757077"/>
                    </a:ext>
                  </a:extLst>
                </a:gridCol>
              </a:tblGrid>
              <a:tr h="650489">
                <a:tc>
                  <a:txBody>
                    <a:bodyPr/>
                    <a:lstStyle/>
                    <a:p>
                      <a:pPr algn="ctr"/>
                      <a:r>
                        <a:rPr lang="nl-NL" sz="1600" b="0">
                          <a:solidFill>
                            <a:schemeClr val="bg1"/>
                          </a:solidFill>
                          <a:latin typeface="+mj-lt"/>
                        </a:rPr>
                        <a:t>Dienstverlening en </a:t>
                      </a:r>
                    </a:p>
                    <a:p>
                      <a:pPr algn="ctr"/>
                      <a:r>
                        <a:rPr lang="nl-NL" sz="1600" b="0">
                          <a:solidFill>
                            <a:schemeClr val="bg1"/>
                          </a:solidFill>
                          <a:latin typeface="+mj-lt"/>
                        </a:rPr>
                        <a:t>veilig werken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Risico’s en preventie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De-escaleren </a:t>
                      </a:r>
                    </a:p>
                    <a:p>
                      <a:pPr algn="ctr"/>
                      <a:r>
                        <a:rPr lang="nl-NL" sz="1600" b="0">
                          <a:solidFill>
                            <a:schemeClr val="bg1"/>
                          </a:solidFill>
                          <a:latin typeface="+mj-lt"/>
                        </a:rPr>
                        <a:t>en veilig handelen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Afhandeling </a:t>
                      </a:r>
                    </a:p>
                    <a:p>
                      <a:pPr algn="ctr"/>
                      <a:r>
                        <a:rPr lang="nl-NL" sz="1600" b="0">
                          <a:solidFill>
                            <a:schemeClr val="bg1"/>
                          </a:solidFill>
                          <a:latin typeface="+mj-lt"/>
                        </a:rPr>
                        <a:t>en nazorg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108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6145F"/>
                          </a:solidFill>
                          <a:effectLst/>
                          <a:uLnTx/>
                          <a:uFillTx/>
                          <a:latin typeface="+mj-lt"/>
                          <a:ea typeface="+mn-ea"/>
                          <a:cs typeface="+mn-cs"/>
                        </a:rPr>
                        <a:t>Duidelijkheid over wat we samen willen bereiken en hoe we dat doen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bekend</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vormen van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Samen verder</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(H)Erkennen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2473">
                <a:tc>
                  <a:txBody>
                    <a:bodyPr/>
                    <a:lstStyle/>
                    <a:p>
                      <a:pPr algn="ctr"/>
                      <a:r>
                        <a:rPr lang="nl-NL" sz="1400">
                          <a:solidFill>
                            <a:srgbClr val="16145F"/>
                          </a:solidFill>
                          <a:latin typeface="+mj-lt"/>
                        </a:rPr>
                        <a:t>Eenduidige normen en waarden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Risicobewustzijn </a:t>
                      </a:r>
                    </a:p>
                    <a:p>
                      <a:pPr algn="ctr"/>
                      <a:r>
                        <a:rPr lang="nl-NL" sz="1400">
                          <a:solidFill>
                            <a:srgbClr val="16145F"/>
                          </a:solidFill>
                          <a:latin typeface="+mj-lt"/>
                        </a:rPr>
                        <a:t>vergroten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Norm hanteren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Melden</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Nazorg</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62223">
                <a:tc>
                  <a:txBody>
                    <a:bodyPr/>
                    <a:lstStyle/>
                    <a:p>
                      <a:pPr algn="ctr"/>
                      <a:r>
                        <a:rPr lang="nl-NL" sz="1400">
                          <a:solidFill>
                            <a:srgbClr val="16145F"/>
                          </a:solidFill>
                          <a:latin typeface="+mj-lt"/>
                        </a:rPr>
                        <a:t>Concrete gewenste manier van samenwerken stimuleren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verminderen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Stoppen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Registratie</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2223">
                <a:tc>
                  <a:txBody>
                    <a:bodyPr/>
                    <a:lstStyle/>
                    <a:p>
                      <a:pPr algn="ctr"/>
                      <a:r>
                        <a:rPr lang="nl-NL" sz="1400">
                          <a:solidFill>
                            <a:srgbClr val="16145F"/>
                          </a:solidFill>
                          <a:latin typeface="+mj-lt"/>
                        </a:rPr>
                        <a:t>Veilige procedures en werkwijzen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van risicogedrag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Hulp inschakelen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Reactie agressor</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10844">
                <a:tc>
                  <a:txBody>
                    <a:bodyPr/>
                    <a:lstStyle/>
                    <a:p>
                      <a:pPr algn="ctr"/>
                      <a:r>
                        <a:rPr lang="nl-NL" sz="1400">
                          <a:solidFill>
                            <a:srgbClr val="16145F"/>
                          </a:solidFill>
                          <a:latin typeface="+mj-lt"/>
                        </a:rPr>
                        <a:t>Continu leren en ontwikkelen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Ombuigen risicogedrag</a:t>
                      </a:r>
                    </a:p>
                    <a:p>
                      <a:pPr algn="ctr"/>
                      <a:endParaRPr lang="nl-NL" sz="1400">
                        <a:solidFill>
                          <a:srgbClr val="16145F"/>
                        </a:solidFill>
                        <a:latin typeface="+mj-lt"/>
                      </a:endParaRPr>
                    </a:p>
                    <a:p>
                      <a:pPr algn="ctr"/>
                      <a:r>
                        <a:rPr lang="nl-NL" sz="1400">
                          <a:solidFill>
                            <a:srgbClr val="16145F"/>
                          </a:solidFill>
                          <a:latin typeface="+mj-lt"/>
                        </a:rPr>
                        <a:t>Weerbaarheid en veerkracht</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Veilig handelen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Evalueren, reflecteren en 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4" name="Afbeelding 3" descr="Afbeelding met logo, hart, Graphics, symbool&#10;&#10;Automatisch gegenereerde beschrijving">
            <a:extLst>
              <a:ext uri="{FF2B5EF4-FFF2-40B4-BE49-F238E27FC236}">
                <a16:creationId xmlns:a16="http://schemas.microsoft.com/office/drawing/2014/main" id="{378DBD56-343A-58EF-5315-44A46B9A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406" y="791546"/>
            <a:ext cx="705178" cy="705178"/>
          </a:xfrm>
          <a:prstGeom prst="rect">
            <a:avLst/>
          </a:prstGeom>
        </p:spPr>
      </p:pic>
      <p:pic>
        <p:nvPicPr>
          <p:cNvPr id="7" name="Afbeelding 6" descr="Afbeelding met symbool, logo, Graphics, Elektrisch blauw&#10;&#10;Automatisch gegenereerde beschrijving">
            <a:extLst>
              <a:ext uri="{FF2B5EF4-FFF2-40B4-BE49-F238E27FC236}">
                <a16:creationId xmlns:a16="http://schemas.microsoft.com/office/drawing/2014/main" id="{D46EBC01-26EE-4404-E7E1-5665762F7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59" y="876324"/>
            <a:ext cx="503759" cy="657076"/>
          </a:xfrm>
          <a:prstGeom prst="rect">
            <a:avLst/>
          </a:prstGeom>
        </p:spPr>
      </p:pic>
      <p:pic>
        <p:nvPicPr>
          <p:cNvPr id="9" name="Afbeelding 8" descr="Afbeelding met schermopname, lijn, blauw, Elektrisch blauw&#10;&#10;Automatisch gegenereerde beschrijving">
            <a:extLst>
              <a:ext uri="{FF2B5EF4-FFF2-40B4-BE49-F238E27FC236}">
                <a16:creationId xmlns:a16="http://schemas.microsoft.com/office/drawing/2014/main" id="{1BD0FA9A-0027-A646-7645-E11E0554D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552" y="866696"/>
            <a:ext cx="1001598" cy="682505"/>
          </a:xfrm>
          <a:prstGeom prst="rect">
            <a:avLst/>
          </a:prstGeom>
        </p:spPr>
      </p:pic>
      <p:pic>
        <p:nvPicPr>
          <p:cNvPr id="12" name="Afbeelding 11" descr="Afbeelding met Graphics, cirkel, symbool, Lettertype&#10;&#10;Automatisch gegenereerde beschrijving">
            <a:extLst>
              <a:ext uri="{FF2B5EF4-FFF2-40B4-BE49-F238E27FC236}">
                <a16:creationId xmlns:a16="http://schemas.microsoft.com/office/drawing/2014/main" id="{6075D58B-FD8C-0A2F-F2C8-65332BAA1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5339" y="891801"/>
            <a:ext cx="998624" cy="659092"/>
          </a:xfrm>
          <a:prstGeom prst="rect">
            <a:avLst/>
          </a:prstGeom>
        </p:spPr>
      </p:pic>
      <p:sp>
        <p:nvSpPr>
          <p:cNvPr id="2" name="Ovaal 1">
            <a:extLst>
              <a:ext uri="{FF2B5EF4-FFF2-40B4-BE49-F238E27FC236}">
                <a16:creationId xmlns:a16="http://schemas.microsoft.com/office/drawing/2014/main" id="{AAC063B7-BA2C-4F07-320D-375E240E9866}"/>
              </a:ext>
            </a:extLst>
          </p:cNvPr>
          <p:cNvSpPr/>
          <p:nvPr/>
        </p:nvSpPr>
        <p:spPr>
          <a:xfrm>
            <a:off x="2866031" y="797697"/>
            <a:ext cx="3331924" cy="530398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solidFill>
                <a:srgbClr val="FF0000"/>
              </a:solidFill>
            </a:endParaRPr>
          </a:p>
        </p:txBody>
      </p:sp>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Tahom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lang="nl-NL" sz="1200" b="0" i="0" u="none" strike="noStrike" kern="1200" cap="none" spc="0" normalizeH="0" baseline="0" noProof="0" dirty="0">
              <a:ln>
                <a:noFill/>
              </a:ln>
              <a:solidFill>
                <a:prstClr val="white"/>
              </a:solidFill>
              <a:effectLst/>
              <a:uLnTx/>
              <a:uFillTx/>
              <a:latin typeface="Myriad Pro"/>
              <a:ea typeface="Tahoma"/>
              <a:cs typeface="Tahoma"/>
            </a:endParaRPr>
          </a:p>
        </p:txBody>
      </p:sp>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2 Risico’s en preventie</a:t>
            </a:r>
            <a:endParaRPr lang="nl-NL">
              <a:ea typeface="Tahoma"/>
              <a:cs typeface="Tahoma"/>
            </a:endParaRPr>
          </a:p>
          <a:p>
            <a:r>
              <a:rPr lang="nl-NL" sz="2000" b="0">
                <a:solidFill>
                  <a:srgbClr val="16145F"/>
                </a:solidFill>
              </a:rPr>
              <a:t>Respons doorlopen vragenlijst</a:t>
            </a:r>
            <a:endParaRPr lang="nl-NL"/>
          </a:p>
          <a:p>
            <a:r>
              <a:rPr lang="nl-NL" b="1"/>
              <a:t> </a:t>
            </a:r>
            <a:br>
              <a:rPr lang="nl-NL" b="1"/>
            </a:br>
            <a:endParaRPr lang="nl-NL" sz="2000">
              <a:solidFill>
                <a:schemeClr val="accent2"/>
              </a:solidFill>
            </a:endParaRPr>
          </a:p>
        </p:txBody>
      </p:sp>
      <p:graphicFrame>
        <p:nvGraphicFramePr>
          <p:cNvPr id="3" name="Tabel 2">
            <a:extLst>
              <a:ext uri="{FF2B5EF4-FFF2-40B4-BE49-F238E27FC236}">
                <a16:creationId xmlns:a16="http://schemas.microsoft.com/office/drawing/2014/main" id="{BD7F6F2C-8737-7DFE-D5FE-7EA8FB7716B9}"/>
              </a:ext>
            </a:extLst>
          </p:cNvPr>
          <p:cNvGraphicFramePr>
            <a:graphicFrameLocks noGrp="1"/>
          </p:cNvGraphicFramePr>
          <p:nvPr>
            <p:extLst>
              <p:ext uri="{D42A27DB-BD31-4B8C-83A1-F6EECF244321}">
                <p14:modId xmlns:p14="http://schemas.microsoft.com/office/powerpoint/2010/main" val="4269905964"/>
              </p:ext>
            </p:extLst>
          </p:nvPr>
        </p:nvGraphicFramePr>
        <p:xfrm>
          <a:off x="825507" y="1700745"/>
          <a:ext cx="8836628" cy="4406012"/>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dirty="0"/>
                        <a:t>Doelgroep</a:t>
                      </a:r>
                    </a:p>
                  </a:txBody>
                  <a:tcPr/>
                </a:tc>
                <a:tc>
                  <a:txBody>
                    <a:bodyPr/>
                    <a:lstStyle/>
                    <a:p>
                      <a:r>
                        <a:rPr lang="nl-NL" dirty="0"/>
                        <a:t>Aantal respondenten</a:t>
                      </a:r>
                    </a:p>
                  </a:txBody>
                  <a:tcPr/>
                </a:tc>
                <a:extLst>
                  <a:ext uri="{0D108BD9-81ED-4DB2-BD59-A6C34878D82A}">
                    <a16:rowId xmlns:a16="http://schemas.microsoft.com/office/drawing/2014/main" val="343847315"/>
                  </a:ext>
                </a:extLst>
              </a:tr>
              <a:tr h="552863">
                <a:tc>
                  <a:txBody>
                    <a:bodyPr/>
                    <a:lstStyle/>
                    <a:p>
                      <a:r>
                        <a:rPr lang="nl-NL" dirty="0"/>
                        <a:t>Jeugdzorgprofessional</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dirty="0"/>
                        <a:t>Medewerker receptie, balie, telefonisch (direct cliëntcontact)</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dirty="0"/>
                        <a:t>HR-adviseur, Arbo-adviseur, kwaliteitsmedewerker, 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dirty="0"/>
                        <a:t>Direct leidinggevende, teamleider, coördinator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dirty="0"/>
                        <a:t>Directie, bestuur </a:t>
                      </a:r>
                    </a:p>
                  </a:txBody>
                  <a:tcPr/>
                </a:tc>
                <a:tc>
                  <a:txBody>
                    <a:bodyPr/>
                    <a:lstStyle/>
                    <a:p>
                      <a:endParaRPr lang="nl-NL"/>
                    </a:p>
                  </a:txBody>
                  <a:tcPr/>
                </a:tc>
                <a:extLst>
                  <a:ext uri="{0D108BD9-81ED-4DB2-BD59-A6C34878D82A}">
                    <a16:rowId xmlns:a16="http://schemas.microsoft.com/office/drawing/2014/main" val="4089549253"/>
                  </a:ext>
                </a:extLst>
              </a:tr>
              <a:tr h="552863">
                <a:tc>
                  <a:txBody>
                    <a:bodyPr/>
                    <a:lstStyle/>
                    <a:p>
                      <a:r>
                        <a:rPr lang="nl-NL" dirty="0"/>
                        <a:t>Overige</a:t>
                      </a:r>
                    </a:p>
                  </a:txBody>
                  <a:tcPr/>
                </a:tc>
                <a:tc>
                  <a:txBody>
                    <a:bodyPr/>
                    <a:lstStyle/>
                    <a:p>
                      <a:endParaRPr lang="nl-NL"/>
                    </a:p>
                  </a:txBody>
                  <a:tcPr/>
                </a:tc>
                <a:extLst>
                  <a:ext uri="{0D108BD9-81ED-4DB2-BD59-A6C34878D82A}">
                    <a16:rowId xmlns:a16="http://schemas.microsoft.com/office/drawing/2014/main" val="3409434008"/>
                  </a:ext>
                </a:extLst>
              </a:tr>
            </a:tbl>
          </a:graphicData>
        </a:graphic>
      </p:graphicFrame>
      <p:pic>
        <p:nvPicPr>
          <p:cNvPr id="4" name="Afbeelding 3" descr="Afbeelding met Graphics, cirkel, symbool, Lettertype&#10;&#10;Automatisch gegenereerde beschrijving">
            <a:extLst>
              <a:ext uri="{FF2B5EF4-FFF2-40B4-BE49-F238E27FC236}">
                <a16:creationId xmlns:a16="http://schemas.microsoft.com/office/drawing/2014/main" id="{F809C8E6-4F0C-7301-346A-1FEE7A31D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609" y="784840"/>
            <a:ext cx="998624" cy="659092"/>
          </a:xfrm>
          <a:prstGeom prst="rect">
            <a:avLst/>
          </a:prstGeom>
        </p:spPr>
      </p:pic>
    </p:spTree>
    <p:extLst>
      <p:ext uri="{BB962C8B-B14F-4D97-AF65-F5344CB8AC3E}">
        <p14:creationId xmlns:p14="http://schemas.microsoft.com/office/powerpoint/2010/main" val="1242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a:ea typeface="Calibri"/>
                <a:cs typeface="Calibri"/>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lang="nl-NL" sz="1200" b="0" i="0" u="none" strike="noStrike" kern="1200" cap="none" spc="0" normalizeH="0" baseline="0" noProof="0" dirty="0">
              <a:ln>
                <a:noFill/>
              </a:ln>
              <a:solidFill>
                <a:prstClr val="white"/>
              </a:solidFill>
              <a:effectLst/>
              <a:uLnTx/>
              <a:uFillTx/>
              <a:latin typeface="Myriad Pro"/>
              <a:ea typeface="Calibri"/>
              <a:cs typeface="Calibri"/>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Risico’s en preventie</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Op de volgende slides komen de verschillende stellingen langs die zijn beantwoord</a:t>
            </a:r>
          </a:p>
          <a:p>
            <a:r>
              <a:rPr lang="nl-NL" sz="1800" dirty="0"/>
              <a:t>Per doelgroep zijn er antwoorden gegeven</a:t>
            </a:r>
          </a:p>
        </p:txBody>
      </p:sp>
    </p:spTree>
    <p:extLst>
      <p:ext uri="{BB962C8B-B14F-4D97-AF65-F5344CB8AC3E}">
        <p14:creationId xmlns:p14="http://schemas.microsoft.com/office/powerpoint/2010/main" val="26911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Risico’s en preventie</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6" name="Tabel 5">
            <a:extLst>
              <a:ext uri="{FF2B5EF4-FFF2-40B4-BE49-F238E27FC236}">
                <a16:creationId xmlns:a16="http://schemas.microsoft.com/office/drawing/2014/main" id="{FDDF7B5C-E337-8F60-FF77-AAAC68111C0B}"/>
              </a:ext>
            </a:extLst>
          </p:cNvPr>
          <p:cNvGraphicFramePr>
            <a:graphicFrameLocks noGrp="1"/>
          </p:cNvGraphicFramePr>
          <p:nvPr>
            <p:extLst>
              <p:ext uri="{D42A27DB-BD31-4B8C-83A1-F6EECF244321}">
                <p14:modId xmlns:p14="http://schemas.microsoft.com/office/powerpoint/2010/main" val="4216915323"/>
              </p:ext>
            </p:extLst>
          </p:nvPr>
        </p:nvGraphicFramePr>
        <p:xfrm>
          <a:off x="1076988" y="1252942"/>
          <a:ext cx="10367868" cy="441668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Ik ben me bewust van de risico’s op agressie en onveilige situaties in het werk</a:t>
                      </a:r>
                    </a:p>
                  </a:txBody>
                  <a:tcPr/>
                </a:tc>
                <a:tc>
                  <a:txBody>
                    <a:bodyPr/>
                    <a:lstStyle/>
                    <a:p>
                      <a:r>
                        <a:rPr lang="nl-NL" dirty="0"/>
                        <a:t>Aantal:</a:t>
                      </a:r>
                    </a:p>
                    <a:p>
                      <a:r>
                        <a:rPr lang="nl-NL" dirty="0"/>
                        <a:t>Eens:</a:t>
                      </a:r>
                    </a:p>
                    <a:p>
                      <a:r>
                        <a:rPr lang="nl-NL" dirty="0"/>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In onze organisatie hebben we werkafspraken over het voorkomen van agressie in risicosituaties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Onze leidinggevenden faciliteren preventieve maatregelen voor onze veiligheid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685800">
                <a:tc>
                  <a:txBody>
                    <a:bodyPr/>
                    <a:lstStyle/>
                    <a:p>
                      <a:pPr lvl="0"/>
                      <a:r>
                        <a:rPr lang="nl-NL" sz="1800" kern="1200" dirty="0">
                          <a:solidFill>
                            <a:schemeClr val="dk1"/>
                          </a:solidFill>
                          <a:effectLst/>
                          <a:latin typeface="+mn-lt"/>
                          <a:ea typeface="+mn-ea"/>
                          <a:cs typeface="+mn-cs"/>
                        </a:rPr>
                        <a:t>Ik voel me veilig in mijn werk</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541710416"/>
                  </a:ext>
                </a:extLst>
              </a:tr>
            </a:tbl>
          </a:graphicData>
        </a:graphic>
      </p:graphicFrame>
    </p:spTree>
    <p:extLst>
      <p:ext uri="{BB962C8B-B14F-4D97-AF65-F5344CB8AC3E}">
        <p14:creationId xmlns:p14="http://schemas.microsoft.com/office/powerpoint/2010/main" val="8000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Risico’s en preventie</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E63CB0DE-5FA6-4D14-EA81-9C14057E202D}"/>
              </a:ext>
            </a:extLst>
          </p:cNvPr>
          <p:cNvGraphicFramePr>
            <a:graphicFrameLocks noGrp="1"/>
          </p:cNvGraphicFramePr>
          <p:nvPr>
            <p:extLst>
              <p:ext uri="{D42A27DB-BD31-4B8C-83A1-F6EECF244321}">
                <p14:modId xmlns:p14="http://schemas.microsoft.com/office/powerpoint/2010/main" val="3901088075"/>
              </p:ext>
            </p:extLst>
          </p:nvPr>
        </p:nvGraphicFramePr>
        <p:xfrm>
          <a:off x="910794" y="1737360"/>
          <a:ext cx="10367868" cy="3383280"/>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11151">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873074">
                <a:tc>
                  <a:txBody>
                    <a:bodyPr/>
                    <a:lstStyle/>
                    <a:p>
                      <a:pPr lvl="0"/>
                      <a:r>
                        <a:rPr lang="nl-NL" sz="1800" kern="1200" dirty="0">
                          <a:solidFill>
                            <a:schemeClr val="dk1"/>
                          </a:solidFill>
                          <a:effectLst/>
                          <a:latin typeface="+mn-lt"/>
                          <a:ea typeface="+mn-ea"/>
                          <a:cs typeface="+mn-cs"/>
                        </a:rPr>
                        <a:t>Ik voel me weerbaar om mijn werk op een veilige manier te doen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897951">
                <a:tc>
                  <a:txBody>
                    <a:bodyPr/>
                    <a:lstStyle/>
                    <a:p>
                      <a:pPr marL="0" marR="0" lvl="0" indent="0" algn="l" rtl="0" eaLnBrk="1" fontAlgn="auto" latinLnBrk="0" hangingPunct="1">
                        <a:lnSpc>
                          <a:spcPct val="100000"/>
                        </a:lnSpc>
                        <a:spcBef>
                          <a:spcPts val="0"/>
                        </a:spcBef>
                        <a:spcAft>
                          <a:spcPts val="0"/>
                        </a:spcAft>
                        <a:buClrTx/>
                        <a:buSzTx/>
                        <a:buFontTx/>
                        <a:buNone/>
                      </a:pPr>
                      <a:r>
                        <a:rPr lang="nl-NL" sz="1800" kern="1200" dirty="0">
                          <a:solidFill>
                            <a:schemeClr val="dk1"/>
                          </a:solidFill>
                          <a:effectLst/>
                          <a:latin typeface="+mn-lt"/>
                          <a:ea typeface="+mn-ea"/>
                          <a:cs typeface="+mn-cs"/>
                        </a:rPr>
                        <a:t>Ik ben vaardig in het ombuigen van oplopende spanning in gesprekken en pas deze vaardigheden toe</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873074">
                <a:tc>
                  <a:txBody>
                    <a:bodyPr/>
                    <a:lstStyle/>
                    <a:p>
                      <a:pPr lvl="0"/>
                      <a:r>
                        <a:rPr lang="nl-NL" sz="1800" kern="1200" dirty="0">
                          <a:solidFill>
                            <a:schemeClr val="dk1"/>
                          </a:solidFill>
                          <a:effectLst/>
                          <a:latin typeface="+mn-lt"/>
                          <a:ea typeface="+mn-ea"/>
                          <a:cs typeface="+mn-cs"/>
                        </a:rPr>
                        <a:t>Periodiek krijgen medewerkers een herhalingstraining om te oefenen met vaardigheden in het omgaan met emotie en agressie</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24870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Risico’s en preventie</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E63CB0DE-5FA6-4D14-EA81-9C14057E202D}"/>
              </a:ext>
            </a:extLst>
          </p:cNvPr>
          <p:cNvGraphicFramePr>
            <a:graphicFrameLocks noGrp="1"/>
          </p:cNvGraphicFramePr>
          <p:nvPr>
            <p:extLst>
              <p:ext uri="{D42A27DB-BD31-4B8C-83A1-F6EECF244321}">
                <p14:modId xmlns:p14="http://schemas.microsoft.com/office/powerpoint/2010/main" val="20800766"/>
              </p:ext>
            </p:extLst>
          </p:nvPr>
        </p:nvGraphicFramePr>
        <p:xfrm>
          <a:off x="904344" y="1778267"/>
          <a:ext cx="10367868" cy="2468880"/>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11151">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500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De protocollen voor het voorkomen en omgaan met agressie zijn up-to-date (maximaal 1 jaar oud)</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398469425"/>
                  </a:ext>
                </a:extLst>
              </a:tr>
              <a:tr h="754380">
                <a:tc>
                  <a:txBody>
                    <a:bodyPr/>
                    <a:lstStyle/>
                    <a:p>
                      <a:pPr marL="0" marR="0" lvl="0" indent="0" algn="l" rtl="0" eaLnBrk="1" fontAlgn="auto" latinLnBrk="0" hangingPunct="1">
                        <a:lnSpc>
                          <a:spcPct val="100000"/>
                        </a:lnSpc>
                        <a:spcBef>
                          <a:spcPts val="0"/>
                        </a:spcBef>
                        <a:spcAft>
                          <a:spcPts val="0"/>
                        </a:spcAft>
                        <a:buClrTx/>
                        <a:buSzTx/>
                        <a:buFontTx/>
                        <a:buNone/>
                      </a:pPr>
                      <a:r>
                        <a:rPr lang="nl-NL" sz="1800" kern="1200" dirty="0">
                          <a:solidFill>
                            <a:schemeClr val="dk1"/>
                          </a:solidFill>
                          <a:effectLst/>
                          <a:latin typeface="+mn-lt"/>
                          <a:ea typeface="+mn-ea"/>
                          <a:cs typeface="+mn-cs"/>
                        </a:rPr>
                        <a:t>Ik bespreek periodiek de werkafspraken rondom risico’s, preventie en veilig en weerbaar werken met mijn team/leidinggevende/directie/MT </a:t>
                      </a:r>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2123761028"/>
                  </a:ext>
                </a:extLst>
              </a:tr>
            </a:tbl>
          </a:graphicData>
        </a:graphic>
      </p:graphicFrame>
    </p:spTree>
    <p:extLst>
      <p:ext uri="{BB962C8B-B14F-4D97-AF65-F5344CB8AC3E}">
        <p14:creationId xmlns:p14="http://schemas.microsoft.com/office/powerpoint/2010/main" val="21158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Props1.xml><?xml version="1.0" encoding="utf-8"?>
<ds:datastoreItem xmlns:ds="http://schemas.openxmlformats.org/officeDocument/2006/customXml" ds:itemID="{554B163E-CA9A-4BA4-BCE3-D905CBC88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13ba-921c-45cf-87ec-9e59d715bcca"/>
    <ds:schemaRef ds:uri="28162168-dd6b-4c27-9f66-2f7137b48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5129FD-BB5B-4729-916E-428F81BB29EF}">
  <ds:schemaRefs>
    <ds:schemaRef ds:uri="http://schemas.microsoft.com/sharepoint/v3/contenttype/forms"/>
  </ds:schemaRefs>
</ds:datastoreItem>
</file>

<file path=customXml/itemProps3.xml><?xml version="1.0" encoding="utf-8"?>
<ds:datastoreItem xmlns:ds="http://schemas.openxmlformats.org/officeDocument/2006/customXml" ds:itemID="{B009472C-EFAB-4824-865A-C35EB1C95F54}">
  <ds:schemaRefs>
    <ds:schemaRef ds:uri="http://purl.org/dc/dcmitype/"/>
    <ds:schemaRef ds:uri="http://purl.org/dc/terms/"/>
    <ds:schemaRef ds:uri="http://schemas.openxmlformats.org/package/2006/metadata/core-properties"/>
    <ds:schemaRef ds:uri="173d13ba-921c-45cf-87ec-9e59d715bcca"/>
    <ds:schemaRef ds:uri="http://www.w3.org/XML/1998/namespace"/>
    <ds:schemaRef ds:uri="http://schemas.microsoft.com/office/2006/documentManagement/types"/>
    <ds:schemaRef ds:uri="http://purl.org/dc/elements/1.1/"/>
    <ds:schemaRef ds:uri="http://schemas.microsoft.com/office/infopath/2007/PartnerControls"/>
    <ds:schemaRef ds:uri="28162168-dd6b-4c27-9f66-2f7137b48f4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2266</Words>
  <Application>Microsoft Office PowerPoint</Application>
  <PresentationFormat>Breedbeeld</PresentationFormat>
  <Paragraphs>487</Paragraphs>
  <Slides>22</Slides>
  <Notes>21</Notes>
  <HiddenSlides>0</HiddenSlides>
  <MMClips>4</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22</vt:i4>
      </vt:variant>
    </vt:vector>
  </HeadingPairs>
  <TitlesOfParts>
    <vt:vector size="29" baseType="lpstr">
      <vt:lpstr>Arial</vt:lpstr>
      <vt:lpstr>Calibri</vt:lpstr>
      <vt:lpstr>Gill Sans MT</vt:lpstr>
      <vt:lpstr>Myriad Pro</vt:lpstr>
      <vt:lpstr>Segoe UI Light</vt:lpstr>
      <vt:lpstr>Tahoma</vt:lpstr>
      <vt:lpstr>FCB Jeugdzorg werkt - template 2021</vt:lpstr>
      <vt:lpstr>Dialoogsessie 2 Risico's en preventie</vt:lpstr>
      <vt:lpstr>De stappen van de Complete agressie-aanpak </vt:lpstr>
      <vt:lpstr>Dialoogsessie 2 Risico's en preventie</vt:lpstr>
      <vt:lpstr>Doelen van de aanpak </vt:lpstr>
      <vt:lpstr>PowerPoint-presentatie</vt:lpstr>
      <vt:lpstr>Risico’s en preventie</vt:lpstr>
      <vt:lpstr>Uitkomsten vragenlijst  Risico’s en preventie</vt:lpstr>
      <vt:lpstr>Uitkomsten vragenlijst  Risico’s en preventie</vt:lpstr>
      <vt:lpstr>Uitkomsten vragenlijst  Risico’s en preventie</vt:lpstr>
      <vt:lpstr>Videovoorbeelden – Preventief handelen</vt:lpstr>
      <vt:lpstr>Preventief handelen</vt:lpstr>
      <vt:lpstr>Preventief handelen</vt:lpstr>
      <vt:lpstr>Preventief handelen</vt:lpstr>
      <vt:lpstr>Preventief handelen</vt:lpstr>
      <vt:lpstr>Open vragen uit vragenlijst</vt:lpstr>
      <vt:lpstr>Wat zijn situaties in je werk waarin je je wel eens onveilig voelt?</vt:lpstr>
      <vt:lpstr>Wat zijn tips en suggesties om onveilige situaties te voorkomen of veilig met die situaties om te gaan?</vt:lpstr>
      <vt:lpstr>Wat zijn de aanleidingen en risicofactoren voor agressie?</vt:lpstr>
      <vt:lpstr>Wat zijn tips, suggesties en verbeterpunten om aanleidingen en risicofactoren voor agressie te voorkomen en te beperken?</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95</cp:revision>
  <dcterms:created xsi:type="dcterms:W3CDTF">2023-09-18T11:43:37Z</dcterms:created>
  <dcterms:modified xsi:type="dcterms:W3CDTF">2024-07-16T07:38:13Z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0x0101009DC05B26A248EF42AF8BA20F6A38F1A5</vt:lpwstr>
  </property>
  <property fmtid="{D5CDD505-2E9C-101B-9397-08002B2CF9AE}" pid="3" name="MediaServiceImageTags">
    <vt:lpwstr/>
  </property>
</Properties>
</file>