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328" r:id="rId5"/>
    <p:sldId id="1235" r:id="rId6"/>
    <p:sldId id="365" r:id="rId7"/>
    <p:sldId id="429" r:id="rId8"/>
    <p:sldId id="464" r:id="rId9"/>
    <p:sldId id="420" r:id="rId10"/>
    <p:sldId id="471" r:id="rId11"/>
    <p:sldId id="1249" r:id="rId12"/>
    <p:sldId id="470" r:id="rId13"/>
    <p:sldId id="405" r:id="rId14"/>
    <p:sldId id="1229" r:id="rId15"/>
    <p:sldId id="1230" r:id="rId16"/>
    <p:sldId id="1231" r:id="rId17"/>
    <p:sldId id="1232" r:id="rId18"/>
    <p:sldId id="1250" r:id="rId19"/>
    <p:sldId id="421" r:id="rId20"/>
    <p:sldId id="411" r:id="rId21"/>
    <p:sldId id="408" r:id="rId22"/>
    <p:sldId id="476" r:id="rId23"/>
    <p:sldId id="478" r:id="rId24"/>
    <p:sldId id="1251" r:id="rId25"/>
    <p:sldId id="479" r:id="rId26"/>
    <p:sldId id="1248" r:id="rId27"/>
    <p:sldId id="481"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09E15-BF09-6FC4-3841-9DEBFB91DC11}" name="Carlijn  van der Linden | Dinsdag" initials="CD" userId="S::carlijn_dinsdag.nl#ext#@fcbonline.onmicrosoft.com::e36dbe5e-7ebc-4651-aa6b-9052db0988ea" providerId="AD"/>
  <p188:author id="{5FDD5444-7A7D-8672-90BB-3BE21E7F0224}" name="Sara van de Ven | Dinsdag" initials="Sv" userId="S::sara@dinsdag.nl::2ea5ecc9-c0ef-4578-8485-828fda81e9bd" providerId="AD"/>
  <p188:author id="{7AC96949-491E-45F4-009E-4CBCE0CE4F74}" name="Saskia van Munster" initials="Sv" userId="S::svanmunster@fcb.nl::070f48e0-0b2c-4b8e-92ba-7c1aa969d87f" providerId="AD"/>
  <p188:author id="{44C7684A-FD8F-4368-BF86-9B333B3E5825}" name="Carmen van Dorst" initials="CD" userId="S::cvandorst@fcb.nl::c306be4d-c6e2-4fc8-bf30-94dc9b45291f" providerId="AD"/>
  <p188:author id="{332CE861-B553-4BF0-AADA-514B5713566C}" name="Robin Ravestein | Dinsdag" initials="RD" userId="S::robin_dinsdag.nl#ext#@fcbonline.onmicrosoft.com::8fb4e6ec-1c62-403b-915c-a8b580055ba1" providerId="AD"/>
  <p188:author id="{1251AD67-20CC-AAF1-3550-014EDDDFD839}" name="Robin Ravestein | Dinsdag" initials="RR" userId="S::robin@dinsdag.nl::67459010-2ec7-42c0-b4ab-b1437eb0e91d" providerId="AD"/>
  <p188:author id="{A66064A8-20E5-8159-4A54-28CF32E5114B}" name="William Bertrand | Dinsdag" initials="WB" userId="S::william@dinsdag.nl::e13c7f54-57f3-42c1-b941-70caacda565e" providerId="AD"/>
  <p188:author id="{29711BE0-A187-0E93-288B-B1BC8B668D95}" name="Henrieke van Diermen" initials="HD" userId="S::hvandiermen@fcb.nl::951c1ca4-d437-4455-9c2d-c68e879f3315" providerId="AD"/>
  <p188:author id="{BCD16CE6-B48A-52C7-CC22-EF7EC81AE931}" name="Marjolein Versteeg" initials="MV" userId="S::mversteeg@fcb.nl::9814ee5b-2b76-4d6d-8122-01df1da02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45F"/>
    <a:srgbClr val="54C8E8"/>
    <a:srgbClr val="ED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1EBC4-2C01-ADE8-083B-0BCA78670113}" v="2" dt="2024-07-11T15:04:51.75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628" autoAdjust="0"/>
  </p:normalViewPr>
  <p:slideViewPr>
    <p:cSldViewPr snapToGrid="0">
      <p:cViewPr varScale="1">
        <p:scale>
          <a:sx n="78" d="100"/>
          <a:sy n="78" d="100"/>
        </p:scale>
        <p:origin x="1890"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us Koch | Dinsdag" userId="461448de-e297-4db9-b909-7e2177c35438" providerId="ADAL" clId="{CE41FFFB-E16A-4707-8A5F-85DAC24D038F}"/>
    <pc:docChg chg="modSld">
      <pc:chgData name="Marius Koch | Dinsdag" userId="461448de-e297-4db9-b909-7e2177c35438" providerId="ADAL" clId="{CE41FFFB-E16A-4707-8A5F-85DAC24D038F}" dt="2024-07-08T14:30:26.088" v="1" actId="20577"/>
      <pc:docMkLst>
        <pc:docMk/>
      </pc:docMkLst>
      <pc:sldChg chg="modSp mod">
        <pc:chgData name="Marius Koch | Dinsdag" userId="461448de-e297-4db9-b909-7e2177c35438" providerId="ADAL" clId="{CE41FFFB-E16A-4707-8A5F-85DAC24D038F}" dt="2024-07-08T14:30:26.088" v="1" actId="20577"/>
        <pc:sldMkLst>
          <pc:docMk/>
          <pc:sldMk cId="822053374" sldId="476"/>
        </pc:sldMkLst>
        <pc:spChg chg="mod">
          <ac:chgData name="Marius Koch | Dinsdag" userId="461448de-e297-4db9-b909-7e2177c35438" providerId="ADAL" clId="{CE41FFFB-E16A-4707-8A5F-85DAC24D038F}" dt="2024-07-08T14:30:26.088" v="1" actId="20577"/>
          <ac:spMkLst>
            <pc:docMk/>
            <pc:sldMk cId="822053374" sldId="476"/>
            <ac:spMk id="4" creationId="{AE27B289-B4E0-6019-EC3C-06EB00E59BFF}"/>
          </ac:spMkLst>
        </pc:spChg>
      </pc:sldChg>
    </pc:docChg>
  </pc:docChgLst>
  <pc:docChgLst>
    <pc:chgData name="Mijs van de Griek | Dinsdag" userId="S::mijs@dinsdag.nl::2467e6de-985a-4d8f-abe6-0fd3927a5d02" providerId="AD" clId="Web-{6161EBC4-2C01-ADE8-083B-0BCA78670113}"/>
    <pc:docChg chg="modSld">
      <pc:chgData name="Mijs van de Griek | Dinsdag" userId="S::mijs@dinsdag.nl::2467e6de-985a-4d8f-abe6-0fd3927a5d02" providerId="AD" clId="Web-{6161EBC4-2C01-ADE8-083B-0BCA78670113}" dt="2024-07-11T15:04:51.758" v="1" actId="20577"/>
      <pc:docMkLst>
        <pc:docMk/>
      </pc:docMkLst>
      <pc:sldChg chg="modSp">
        <pc:chgData name="Mijs van de Griek | Dinsdag" userId="S::mijs@dinsdag.nl::2467e6de-985a-4d8f-abe6-0fd3927a5d02" providerId="AD" clId="Web-{6161EBC4-2C01-ADE8-083B-0BCA78670113}" dt="2024-07-11T15:04:51.758" v="1" actId="20577"/>
        <pc:sldMkLst>
          <pc:docMk/>
          <pc:sldMk cId="649369968" sldId="328"/>
        </pc:sldMkLst>
        <pc:spChg chg="mod">
          <ac:chgData name="Mijs van de Griek | Dinsdag" userId="S::mijs@dinsdag.nl::2467e6de-985a-4d8f-abe6-0fd3927a5d02" providerId="AD" clId="Web-{6161EBC4-2C01-ADE8-083B-0BCA78670113}" dt="2024-07-11T15:04:51.758" v="1" actId="20577"/>
          <ac:spMkLst>
            <pc:docMk/>
            <pc:sldMk cId="649369968" sldId="328"/>
            <ac:spMk id="153" creationId="{D70F5203-EE0F-487D-9E66-BFC613CE2B3F}"/>
          </ac:spMkLst>
        </pc:spChg>
      </pc:sldChg>
    </pc:docChg>
  </pc:docChgLst>
  <pc:docChgLst>
    <pc:chgData name="Sara van de Ven | Dinsdag" userId="2ea5ecc9-c0ef-4578-8485-828fda81e9bd" providerId="ADAL" clId="{40609E4E-8D93-4560-8BA2-57F60D6EFCC1}"/>
    <pc:docChg chg="undo custSel addSld delSld modSld">
      <pc:chgData name="Sara van de Ven | Dinsdag" userId="2ea5ecc9-c0ef-4578-8485-828fda81e9bd" providerId="ADAL" clId="{40609E4E-8D93-4560-8BA2-57F60D6EFCC1}" dt="2024-03-28T09:28:28.730" v="57"/>
      <pc:docMkLst>
        <pc:docMk/>
      </pc:docMkLst>
      <pc:sldChg chg="addSp delSp modSp mod">
        <pc:chgData name="Sara van de Ven | Dinsdag" userId="2ea5ecc9-c0ef-4578-8485-828fda81e9bd" providerId="ADAL" clId="{40609E4E-8D93-4560-8BA2-57F60D6EFCC1}" dt="2024-03-28T09:26:26.152" v="46" actId="1076"/>
        <pc:sldMkLst>
          <pc:docMk/>
          <pc:sldMk cId="2302304416" sldId="405"/>
        </pc:sldMkLst>
        <pc:picChg chg="add del">
          <ac:chgData name="Sara van de Ven | Dinsdag" userId="2ea5ecc9-c0ef-4578-8485-828fda81e9bd" providerId="ADAL" clId="{40609E4E-8D93-4560-8BA2-57F60D6EFCC1}" dt="2024-03-28T09:23:55.145" v="10" actId="478"/>
          <ac:picMkLst>
            <pc:docMk/>
            <pc:sldMk cId="2302304416" sldId="405"/>
            <ac:picMk id="5" creationId="{30D34257-42FD-A76A-0251-F6C18F47F4B4}"/>
          </ac:picMkLst>
        </pc:picChg>
        <pc:picChg chg="add mod">
          <ac:chgData name="Sara van de Ven | Dinsdag" userId="2ea5ecc9-c0ef-4578-8485-828fda81e9bd" providerId="ADAL" clId="{40609E4E-8D93-4560-8BA2-57F60D6EFCC1}" dt="2024-03-28T09:26:00.843" v="42" actId="1076"/>
          <ac:picMkLst>
            <pc:docMk/>
            <pc:sldMk cId="2302304416" sldId="405"/>
            <ac:picMk id="6" creationId="{E72200D7-8FF0-1F17-9D4F-D60BEA805842}"/>
          </ac:picMkLst>
        </pc:picChg>
        <pc:picChg chg="add del">
          <ac:chgData name="Sara van de Ven | Dinsdag" userId="2ea5ecc9-c0ef-4578-8485-828fda81e9bd" providerId="ADAL" clId="{40609E4E-8D93-4560-8BA2-57F60D6EFCC1}" dt="2024-03-28T09:24:18.836" v="17" actId="478"/>
          <ac:picMkLst>
            <pc:docMk/>
            <pc:sldMk cId="2302304416" sldId="405"/>
            <ac:picMk id="7" creationId="{E86A0C54-63E8-D782-F605-DBD47FB433D6}"/>
          </ac:picMkLst>
        </pc:picChg>
        <pc:picChg chg="add del mod">
          <ac:chgData name="Sara van de Ven | Dinsdag" userId="2ea5ecc9-c0ef-4578-8485-828fda81e9bd" providerId="ADAL" clId="{40609E4E-8D93-4560-8BA2-57F60D6EFCC1}" dt="2024-03-28T09:25:05.758" v="23" actId="478"/>
          <ac:picMkLst>
            <pc:docMk/>
            <pc:sldMk cId="2302304416" sldId="405"/>
            <ac:picMk id="8" creationId="{C75D4B73-6452-121B-5840-A20E945F4192}"/>
          </ac:picMkLst>
        </pc:picChg>
        <pc:picChg chg="add del">
          <ac:chgData name="Sara van de Ven | Dinsdag" userId="2ea5ecc9-c0ef-4578-8485-828fda81e9bd" providerId="ADAL" clId="{40609E4E-8D93-4560-8BA2-57F60D6EFCC1}" dt="2024-03-28T09:25:19.454" v="27" actId="478"/>
          <ac:picMkLst>
            <pc:docMk/>
            <pc:sldMk cId="2302304416" sldId="405"/>
            <ac:picMk id="9" creationId="{4D8B459B-CE70-CAFB-E0EB-9007104E9050}"/>
          </ac:picMkLst>
        </pc:picChg>
        <pc:picChg chg="add mod">
          <ac:chgData name="Sara van de Ven | Dinsdag" userId="2ea5ecc9-c0ef-4578-8485-828fda81e9bd" providerId="ADAL" clId="{40609E4E-8D93-4560-8BA2-57F60D6EFCC1}" dt="2024-03-28T09:25:59.442" v="41" actId="14100"/>
          <ac:picMkLst>
            <pc:docMk/>
            <pc:sldMk cId="2302304416" sldId="405"/>
            <ac:picMk id="10" creationId="{87E00C4F-9520-A124-4FB8-E4EE31E19389}"/>
          </ac:picMkLst>
        </pc:picChg>
        <pc:picChg chg="add mod">
          <ac:chgData name="Sara van de Ven | Dinsdag" userId="2ea5ecc9-c0ef-4578-8485-828fda81e9bd" providerId="ADAL" clId="{40609E4E-8D93-4560-8BA2-57F60D6EFCC1}" dt="2024-03-28T09:26:26.152" v="46" actId="1076"/>
          <ac:picMkLst>
            <pc:docMk/>
            <pc:sldMk cId="2302304416" sldId="405"/>
            <ac:picMk id="11" creationId="{53808A91-F730-2CF9-FF7F-24D6C387398F}"/>
          </ac:picMkLst>
        </pc:picChg>
        <pc:picChg chg="add mod">
          <ac:chgData name="Sara van de Ven | Dinsdag" userId="2ea5ecc9-c0ef-4578-8485-828fda81e9bd" providerId="ADAL" clId="{40609E4E-8D93-4560-8BA2-57F60D6EFCC1}" dt="2024-03-28T09:26:16.660" v="45" actId="1076"/>
          <ac:picMkLst>
            <pc:docMk/>
            <pc:sldMk cId="2302304416" sldId="405"/>
            <ac:picMk id="12" creationId="{AA00AA1E-F72C-D481-5806-4203EDDD41D3}"/>
          </ac:picMkLst>
        </pc:picChg>
        <pc:picChg chg="add del">
          <ac:chgData name="Sara van de Ven | Dinsdag" userId="2ea5ecc9-c0ef-4578-8485-828fda81e9bd" providerId="ADAL" clId="{40609E4E-8D93-4560-8BA2-57F60D6EFCC1}" dt="2024-03-28T09:25:32.236" v="31" actId="478"/>
          <ac:picMkLst>
            <pc:docMk/>
            <pc:sldMk cId="2302304416" sldId="405"/>
            <ac:picMk id="13" creationId="{B220CA1E-5E9C-6F97-5709-1FD7A03F9047}"/>
          </ac:picMkLst>
        </pc:picChg>
        <pc:picChg chg="add mod">
          <ac:chgData name="Sara van de Ven | Dinsdag" userId="2ea5ecc9-c0ef-4578-8485-828fda81e9bd" providerId="ADAL" clId="{40609E4E-8D93-4560-8BA2-57F60D6EFCC1}" dt="2024-03-28T09:26:06.797" v="43" actId="1076"/>
          <ac:picMkLst>
            <pc:docMk/>
            <pc:sldMk cId="2302304416" sldId="405"/>
            <ac:picMk id="1026" creationId="{D826E883-E2BB-710B-1D1F-1CC30F80ECAC}"/>
          </ac:picMkLst>
        </pc:picChg>
      </pc:sldChg>
      <pc:sldChg chg="addSp delSp modSp mod delAnim modAnim">
        <pc:chgData name="Sara van de Ven | Dinsdag" userId="2ea5ecc9-c0ef-4578-8485-828fda81e9bd" providerId="ADAL" clId="{40609E4E-8D93-4560-8BA2-57F60D6EFCC1}" dt="2024-03-28T09:27:11.275" v="48"/>
        <pc:sldMkLst>
          <pc:docMk/>
          <pc:sldMk cId="3590184385" sldId="1229"/>
        </pc:sldMkLst>
        <pc:spChg chg="add del mod">
          <ac:chgData name="Sara van de Ven | Dinsdag" userId="2ea5ecc9-c0ef-4578-8485-828fda81e9bd" providerId="ADAL" clId="{40609E4E-8D93-4560-8BA2-57F60D6EFCC1}" dt="2024-03-28T09:27:11.275" v="48"/>
          <ac:spMkLst>
            <pc:docMk/>
            <pc:sldMk cId="3590184385" sldId="1229"/>
            <ac:spMk id="6" creationId="{EF6ED375-ADB1-2AB3-62E1-2588928CB904}"/>
          </ac:spMkLst>
        </pc:spChg>
        <pc:picChg chg="del">
          <ac:chgData name="Sara van de Ven | Dinsdag" userId="2ea5ecc9-c0ef-4578-8485-828fda81e9bd" providerId="ADAL" clId="{40609E4E-8D93-4560-8BA2-57F60D6EFCC1}" dt="2024-03-28T09:27:06.389" v="47" actId="478"/>
          <ac:picMkLst>
            <pc:docMk/>
            <pc:sldMk cId="3590184385" sldId="1229"/>
            <ac:picMk id="2" creationId="{72272270-1ED5-8C78-842B-DE92B162665D}"/>
          </ac:picMkLst>
        </pc:picChg>
        <pc:picChg chg="add mod">
          <ac:chgData name="Sara van de Ven | Dinsdag" userId="2ea5ecc9-c0ef-4578-8485-828fda81e9bd" providerId="ADAL" clId="{40609E4E-8D93-4560-8BA2-57F60D6EFCC1}" dt="2024-03-28T09:27:11.275" v="48"/>
          <ac:picMkLst>
            <pc:docMk/>
            <pc:sldMk cId="3590184385" sldId="1229"/>
            <ac:picMk id="8" creationId="{B4B074D7-676C-55E1-CB6D-8FFDCE1CB010}"/>
          </ac:picMkLst>
        </pc:picChg>
      </pc:sldChg>
      <pc:sldChg chg="addSp delSp modSp mod delAnim modAnim">
        <pc:chgData name="Sara van de Ven | Dinsdag" userId="2ea5ecc9-c0ef-4578-8485-828fda81e9bd" providerId="ADAL" clId="{40609E4E-8D93-4560-8BA2-57F60D6EFCC1}" dt="2024-03-28T09:27:34.026" v="51"/>
        <pc:sldMkLst>
          <pc:docMk/>
          <pc:sldMk cId="3674038848" sldId="1230"/>
        </pc:sldMkLst>
        <pc:spChg chg="add del mod">
          <ac:chgData name="Sara van de Ven | Dinsdag" userId="2ea5ecc9-c0ef-4578-8485-828fda81e9bd" providerId="ADAL" clId="{40609E4E-8D93-4560-8BA2-57F60D6EFCC1}" dt="2024-03-28T09:27:34.026" v="51"/>
          <ac:spMkLst>
            <pc:docMk/>
            <pc:sldMk cId="3674038848" sldId="1230"/>
            <ac:spMk id="6" creationId="{1514F381-A72E-E630-5258-5A2EB56191E0}"/>
          </ac:spMkLst>
        </pc:spChg>
        <pc:picChg chg="del mod">
          <ac:chgData name="Sara van de Ven | Dinsdag" userId="2ea5ecc9-c0ef-4578-8485-828fda81e9bd" providerId="ADAL" clId="{40609E4E-8D93-4560-8BA2-57F60D6EFCC1}" dt="2024-03-28T09:27:29.284" v="50" actId="478"/>
          <ac:picMkLst>
            <pc:docMk/>
            <pc:sldMk cId="3674038848" sldId="1230"/>
            <ac:picMk id="2" creationId="{392AA530-8828-9D45-857A-5551D52EB31F}"/>
          </ac:picMkLst>
        </pc:picChg>
        <pc:picChg chg="add mod">
          <ac:chgData name="Sara van de Ven | Dinsdag" userId="2ea5ecc9-c0ef-4578-8485-828fda81e9bd" providerId="ADAL" clId="{40609E4E-8D93-4560-8BA2-57F60D6EFCC1}" dt="2024-03-28T09:27:34.026" v="51"/>
          <ac:picMkLst>
            <pc:docMk/>
            <pc:sldMk cId="3674038848" sldId="1230"/>
            <ac:picMk id="8" creationId="{599D124B-1DEA-D538-FB04-DE035B9E0CC2}"/>
          </ac:picMkLst>
        </pc:picChg>
      </pc:sldChg>
      <pc:sldChg chg="addSp delSp modSp mod delAnim modAnim">
        <pc:chgData name="Sara van de Ven | Dinsdag" userId="2ea5ecc9-c0ef-4578-8485-828fda81e9bd" providerId="ADAL" clId="{40609E4E-8D93-4560-8BA2-57F60D6EFCC1}" dt="2024-03-28T09:27:50.026" v="53"/>
        <pc:sldMkLst>
          <pc:docMk/>
          <pc:sldMk cId="4044701066" sldId="1231"/>
        </pc:sldMkLst>
        <pc:spChg chg="add del mod">
          <ac:chgData name="Sara van de Ven | Dinsdag" userId="2ea5ecc9-c0ef-4578-8485-828fda81e9bd" providerId="ADAL" clId="{40609E4E-8D93-4560-8BA2-57F60D6EFCC1}" dt="2024-03-28T09:27:50.026" v="53"/>
          <ac:spMkLst>
            <pc:docMk/>
            <pc:sldMk cId="4044701066" sldId="1231"/>
            <ac:spMk id="6" creationId="{93BB03F5-C60C-DBD4-4E60-7FD82280E7CB}"/>
          </ac:spMkLst>
        </pc:spChg>
        <pc:picChg chg="del">
          <ac:chgData name="Sara van de Ven | Dinsdag" userId="2ea5ecc9-c0ef-4578-8485-828fda81e9bd" providerId="ADAL" clId="{40609E4E-8D93-4560-8BA2-57F60D6EFCC1}" dt="2024-03-28T09:27:45.197" v="52" actId="478"/>
          <ac:picMkLst>
            <pc:docMk/>
            <pc:sldMk cId="4044701066" sldId="1231"/>
            <ac:picMk id="2" creationId="{1332C962-BDF2-8C4D-D2B6-BD0D88F8B323}"/>
          </ac:picMkLst>
        </pc:picChg>
        <pc:picChg chg="add mod">
          <ac:chgData name="Sara van de Ven | Dinsdag" userId="2ea5ecc9-c0ef-4578-8485-828fda81e9bd" providerId="ADAL" clId="{40609E4E-8D93-4560-8BA2-57F60D6EFCC1}" dt="2024-03-28T09:27:50.026" v="53"/>
          <ac:picMkLst>
            <pc:docMk/>
            <pc:sldMk cId="4044701066" sldId="1231"/>
            <ac:picMk id="8" creationId="{B5078DCA-1612-E323-43CD-F27662FE861A}"/>
          </ac:picMkLst>
        </pc:picChg>
      </pc:sldChg>
      <pc:sldChg chg="addSp delSp modSp mod delAnim modAnim">
        <pc:chgData name="Sara van de Ven | Dinsdag" userId="2ea5ecc9-c0ef-4578-8485-828fda81e9bd" providerId="ADAL" clId="{40609E4E-8D93-4560-8BA2-57F60D6EFCC1}" dt="2024-03-28T09:28:11.271" v="55"/>
        <pc:sldMkLst>
          <pc:docMk/>
          <pc:sldMk cId="2242830485" sldId="1232"/>
        </pc:sldMkLst>
        <pc:spChg chg="add del mod">
          <ac:chgData name="Sara van de Ven | Dinsdag" userId="2ea5ecc9-c0ef-4578-8485-828fda81e9bd" providerId="ADAL" clId="{40609E4E-8D93-4560-8BA2-57F60D6EFCC1}" dt="2024-03-28T09:28:11.271" v="55"/>
          <ac:spMkLst>
            <pc:docMk/>
            <pc:sldMk cId="2242830485" sldId="1232"/>
            <ac:spMk id="6" creationId="{15E5298E-7728-ED45-6E33-AB98A5894C17}"/>
          </ac:spMkLst>
        </pc:spChg>
        <pc:picChg chg="del">
          <ac:chgData name="Sara van de Ven | Dinsdag" userId="2ea5ecc9-c0ef-4578-8485-828fda81e9bd" providerId="ADAL" clId="{40609E4E-8D93-4560-8BA2-57F60D6EFCC1}" dt="2024-03-28T09:28:05.660" v="54" actId="478"/>
          <ac:picMkLst>
            <pc:docMk/>
            <pc:sldMk cId="2242830485" sldId="1232"/>
            <ac:picMk id="2" creationId="{1E0E5BF1-44A5-19EA-2643-D43605B8919F}"/>
          </ac:picMkLst>
        </pc:picChg>
        <pc:picChg chg="add mod">
          <ac:chgData name="Sara van de Ven | Dinsdag" userId="2ea5ecc9-c0ef-4578-8485-828fda81e9bd" providerId="ADAL" clId="{40609E4E-8D93-4560-8BA2-57F60D6EFCC1}" dt="2024-03-28T09:28:11.271" v="55"/>
          <ac:picMkLst>
            <pc:docMk/>
            <pc:sldMk cId="2242830485" sldId="1232"/>
            <ac:picMk id="8" creationId="{281A5681-140E-D556-A278-5E1AD17B0F9F}"/>
          </ac:picMkLst>
        </pc:picChg>
      </pc:sldChg>
      <pc:sldChg chg="addSp delSp modSp mod delAnim modAnim">
        <pc:chgData name="Sara van de Ven | Dinsdag" userId="2ea5ecc9-c0ef-4578-8485-828fda81e9bd" providerId="ADAL" clId="{40609E4E-8D93-4560-8BA2-57F60D6EFCC1}" dt="2024-03-28T09:28:28.730" v="57"/>
        <pc:sldMkLst>
          <pc:docMk/>
          <pc:sldMk cId="2089479058" sldId="1250"/>
        </pc:sldMkLst>
        <pc:spChg chg="add del mod">
          <ac:chgData name="Sara van de Ven | Dinsdag" userId="2ea5ecc9-c0ef-4578-8485-828fda81e9bd" providerId="ADAL" clId="{40609E4E-8D93-4560-8BA2-57F60D6EFCC1}" dt="2024-03-28T09:28:28.730" v="57"/>
          <ac:spMkLst>
            <pc:docMk/>
            <pc:sldMk cId="2089479058" sldId="1250"/>
            <ac:spMk id="6" creationId="{26079FD8-7176-7549-D2B7-46956940639A}"/>
          </ac:spMkLst>
        </pc:spChg>
        <pc:picChg chg="del">
          <ac:chgData name="Sara van de Ven | Dinsdag" userId="2ea5ecc9-c0ef-4578-8485-828fda81e9bd" providerId="ADAL" clId="{40609E4E-8D93-4560-8BA2-57F60D6EFCC1}" dt="2024-03-28T09:28:24.103" v="56" actId="478"/>
          <ac:picMkLst>
            <pc:docMk/>
            <pc:sldMk cId="2089479058" sldId="1250"/>
            <ac:picMk id="2" creationId="{BB1A4894-CDB4-6877-A3B0-4D0F1E0518C1}"/>
          </ac:picMkLst>
        </pc:picChg>
        <pc:picChg chg="add mod">
          <ac:chgData name="Sara van de Ven | Dinsdag" userId="2ea5ecc9-c0ef-4578-8485-828fda81e9bd" providerId="ADAL" clId="{40609E4E-8D93-4560-8BA2-57F60D6EFCC1}" dt="2024-03-28T09:28:28.730" v="57"/>
          <ac:picMkLst>
            <pc:docMk/>
            <pc:sldMk cId="2089479058" sldId="1250"/>
            <ac:picMk id="8" creationId="{9A0FB777-FEFF-3B33-8843-9A40756829BB}"/>
          </ac:picMkLst>
        </pc:picChg>
      </pc:sldChg>
      <pc:sldChg chg="add del">
        <pc:chgData name="Sara van de Ven | Dinsdag" userId="2ea5ecc9-c0ef-4578-8485-828fda81e9bd" providerId="ADAL" clId="{40609E4E-8D93-4560-8BA2-57F60D6EFCC1}" dt="2024-03-28T09:24:02.633" v="12"/>
        <pc:sldMkLst>
          <pc:docMk/>
          <pc:sldMk cId="3537135153" sldId="1265"/>
        </pc:sldMkLst>
      </pc:sldChg>
    </pc:docChg>
  </pc:docChgLst>
  <pc:docChgLst>
    <pc:chgData name="Carmen van Dorst" userId="ab550eb9-aa5f-48d6-aa21-4ec1c7e04c83" providerId="ADAL" clId="{A846240C-9EA4-4F14-ABBD-141512789ABF}"/>
    <pc:docChg chg="modSld">
      <pc:chgData name="Carmen van Dorst" userId="ab550eb9-aa5f-48d6-aa21-4ec1c7e04c83" providerId="ADAL" clId="{A846240C-9EA4-4F14-ABBD-141512789ABF}" dt="2024-02-20T11:10:47.521" v="41" actId="20577"/>
      <pc:docMkLst>
        <pc:docMk/>
      </pc:docMkLst>
      <pc:sldChg chg="modSp mod delCm">
        <pc:chgData name="Carmen van Dorst" userId="ab550eb9-aa5f-48d6-aa21-4ec1c7e04c83" providerId="ADAL" clId="{A846240C-9EA4-4F14-ABBD-141512789ABF}" dt="2024-02-20T11:06:40.129" v="20" actId="404"/>
        <pc:sldMkLst>
          <pc:docMk/>
          <pc:sldMk cId="2302304416" sldId="405"/>
        </pc:sldMkLst>
        <pc:spChg chg="mod">
          <ac:chgData name="Carmen van Dorst" userId="ab550eb9-aa5f-48d6-aa21-4ec1c7e04c83" providerId="ADAL" clId="{A846240C-9EA4-4F14-ABBD-141512789ABF}" dt="2024-02-20T11:06:40.129" v="20" actId="404"/>
          <ac:spMkLst>
            <pc:docMk/>
            <pc:sldMk cId="2302304416" sldId="405"/>
            <ac:spMk id="2" creationId="{EC624E22-8D70-8B9C-309D-D5A46AAAFDB5}"/>
          </ac:spMkLst>
        </pc:spChg>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A846240C-9EA4-4F14-ABBD-141512789ABF}" dt="2024-02-20T11:01:48.126" v="0"/>
              <pc2:cmMkLst xmlns:pc2="http://schemas.microsoft.com/office/powerpoint/2019/9/main/command">
                <pc:docMk/>
                <pc:sldMk cId="2302304416" sldId="405"/>
                <pc2:cmMk id="{161A66C3-77EA-4AF0-A8D7-2BD7D7CD3BB8}"/>
              </pc2:cmMkLst>
            </pc226:cmChg>
          </p:ext>
        </pc:extLst>
      </pc:sldChg>
      <pc:sldChg chg="modNotesTx">
        <pc:chgData name="Carmen van Dorst" userId="ab550eb9-aa5f-48d6-aa21-4ec1c7e04c83" providerId="ADAL" clId="{A846240C-9EA4-4F14-ABBD-141512789ABF}" dt="2024-02-20T11:03:44.913" v="16" actId="20577"/>
        <pc:sldMkLst>
          <pc:docMk/>
          <pc:sldMk cId="4153756111" sldId="429"/>
        </pc:sldMkLst>
      </pc:sldChg>
      <pc:sldChg chg="modSp mod">
        <pc:chgData name="Carmen van Dorst" userId="ab550eb9-aa5f-48d6-aa21-4ec1c7e04c83" providerId="ADAL" clId="{A846240C-9EA4-4F14-ABBD-141512789ABF}" dt="2024-02-20T11:06:16.139" v="18" actId="6549"/>
        <pc:sldMkLst>
          <pc:docMk/>
          <pc:sldMk cId="2115830360" sldId="470"/>
        </pc:sldMkLst>
        <pc:graphicFrameChg chg="modGraphic">
          <ac:chgData name="Carmen van Dorst" userId="ab550eb9-aa5f-48d6-aa21-4ec1c7e04c83" providerId="ADAL" clId="{A846240C-9EA4-4F14-ABBD-141512789ABF}" dt="2024-02-20T11:06:16.139" v="18" actId="6549"/>
          <ac:graphicFrameMkLst>
            <pc:docMk/>
            <pc:sldMk cId="2115830360" sldId="470"/>
            <ac:graphicFrameMk id="3" creationId="{1007475D-7EA9-2E0A-0D1D-5A9F8F430FED}"/>
          </ac:graphicFrameMkLst>
        </pc:graphicFrameChg>
      </pc:sldChg>
      <pc:sldChg chg="modSp mod">
        <pc:chgData name="Carmen van Dorst" userId="ab550eb9-aa5f-48d6-aa21-4ec1c7e04c83" providerId="ADAL" clId="{A846240C-9EA4-4F14-ABBD-141512789ABF}" dt="2024-02-20T11:10:47.521" v="41" actId="20577"/>
        <pc:sldMkLst>
          <pc:docMk/>
          <pc:sldMk cId="498244256" sldId="481"/>
        </pc:sldMkLst>
        <pc:spChg chg="mod">
          <ac:chgData name="Carmen van Dorst" userId="ab550eb9-aa5f-48d6-aa21-4ec1c7e04c83" providerId="ADAL" clId="{A846240C-9EA4-4F14-ABBD-141512789ABF}" dt="2024-02-20T11:10:47.521" v="41" actId="20577"/>
          <ac:spMkLst>
            <pc:docMk/>
            <pc:sldMk cId="498244256" sldId="481"/>
            <ac:spMk id="2" creationId="{EC624E22-8D70-8B9C-309D-D5A46AAAFDB5}"/>
          </ac:spMkLst>
        </pc:spChg>
      </pc:sldChg>
      <pc:sldChg chg="modNotesTx">
        <pc:chgData name="Carmen van Dorst" userId="ab550eb9-aa5f-48d6-aa21-4ec1c7e04c83" providerId="ADAL" clId="{A846240C-9EA4-4F14-ABBD-141512789ABF}" dt="2024-02-20T11:07:29.161" v="22" actId="6549"/>
        <pc:sldMkLst>
          <pc:docMk/>
          <pc:sldMk cId="3590184385" sldId="1229"/>
        </pc:sldMkLst>
      </pc:sldChg>
      <pc:sldChg chg="modNotesTx">
        <pc:chgData name="Carmen van Dorst" userId="ab550eb9-aa5f-48d6-aa21-4ec1c7e04c83" providerId="ADAL" clId="{A846240C-9EA4-4F14-ABBD-141512789ABF}" dt="2024-02-20T11:07:45.794" v="24" actId="6549"/>
        <pc:sldMkLst>
          <pc:docMk/>
          <pc:sldMk cId="3674038848" sldId="1230"/>
        </pc:sldMkLst>
      </pc:sldChg>
      <pc:sldChg chg="modNotesTx">
        <pc:chgData name="Carmen van Dorst" userId="ab550eb9-aa5f-48d6-aa21-4ec1c7e04c83" providerId="ADAL" clId="{A846240C-9EA4-4F14-ABBD-141512789ABF}" dt="2024-02-20T11:07:55.979" v="26" actId="6549"/>
        <pc:sldMkLst>
          <pc:docMk/>
          <pc:sldMk cId="4044701066" sldId="1231"/>
        </pc:sldMkLst>
      </pc:sldChg>
      <pc:sldChg chg="modNotesTx">
        <pc:chgData name="Carmen van Dorst" userId="ab550eb9-aa5f-48d6-aa21-4ec1c7e04c83" providerId="ADAL" clId="{A846240C-9EA4-4F14-ABBD-141512789ABF}" dt="2024-02-20T11:08:08.291" v="28" actId="6549"/>
        <pc:sldMkLst>
          <pc:docMk/>
          <pc:sldMk cId="2242830485" sldId="1232"/>
        </pc:sldMkLst>
      </pc:sldChg>
      <pc:sldChg chg="modNotesTx">
        <pc:chgData name="Carmen van Dorst" userId="ab550eb9-aa5f-48d6-aa21-4ec1c7e04c83" providerId="ADAL" clId="{A846240C-9EA4-4F14-ABBD-141512789ABF}" dt="2024-02-20T11:03:04.573" v="1"/>
        <pc:sldMkLst>
          <pc:docMk/>
          <pc:sldMk cId="2775562091" sldId="1235"/>
        </pc:sldMkLst>
      </pc:sldChg>
      <pc:sldChg chg="modNotesTx">
        <pc:chgData name="Carmen van Dorst" userId="ab550eb9-aa5f-48d6-aa21-4ec1c7e04c83" providerId="ADAL" clId="{A846240C-9EA4-4F14-ABBD-141512789ABF}" dt="2024-02-20T11:08:22.586" v="30" actId="6549"/>
        <pc:sldMkLst>
          <pc:docMk/>
          <pc:sldMk cId="2089479058" sldId="1250"/>
        </pc:sldMkLst>
      </pc:sldChg>
    </pc:docChg>
  </pc:docChgLst>
  <pc:docChgLst>
    <pc:chgData name="Sara van de Ven | Dinsdag" userId="S::sara@dinsdag.nl::2ea5ecc9-c0ef-4578-8485-828fda81e9bd" providerId="AD" clId="Web-{158ECB9A-CE54-3A1D-A804-D211B0E52409}"/>
    <pc:docChg chg="modSld sldOrd">
      <pc:chgData name="Sara van de Ven | Dinsdag" userId="S::sara@dinsdag.nl::2ea5ecc9-c0ef-4578-8485-828fda81e9bd" providerId="AD" clId="Web-{158ECB9A-CE54-3A1D-A804-D211B0E52409}" dt="2024-07-08T11:31:36.571" v="743" actId="20577"/>
      <pc:docMkLst>
        <pc:docMk/>
      </pc:docMkLst>
      <pc:sldChg chg="modSp">
        <pc:chgData name="Sara van de Ven | Dinsdag" userId="S::sara@dinsdag.nl::2ea5ecc9-c0ef-4578-8485-828fda81e9bd" providerId="AD" clId="Web-{158ECB9A-CE54-3A1D-A804-D211B0E52409}" dt="2024-07-08T11:20:11.658" v="514" actId="20577"/>
        <pc:sldMkLst>
          <pc:docMk/>
          <pc:sldMk cId="2302304416" sldId="405"/>
        </pc:sldMkLst>
        <pc:spChg chg="mod">
          <ac:chgData name="Sara van de Ven | Dinsdag" userId="S::sara@dinsdag.nl::2ea5ecc9-c0ef-4578-8485-828fda81e9bd" providerId="AD" clId="Web-{158ECB9A-CE54-3A1D-A804-D211B0E52409}" dt="2024-07-08T11:20:11.658" v="514" actId="20577"/>
          <ac:spMkLst>
            <pc:docMk/>
            <pc:sldMk cId="2302304416" sldId="405"/>
            <ac:spMk id="4" creationId="{AE27B289-B4E0-6019-EC3C-06EB00E59BFF}"/>
          </ac:spMkLst>
        </pc:spChg>
      </pc:sldChg>
      <pc:sldChg chg="modSp">
        <pc:chgData name="Sara van de Ven | Dinsdag" userId="S::sara@dinsdag.nl::2ea5ecc9-c0ef-4578-8485-828fda81e9bd" providerId="AD" clId="Web-{158ECB9A-CE54-3A1D-A804-D211B0E52409}" dt="2024-07-08T11:27:31.438" v="597" actId="20577"/>
        <pc:sldMkLst>
          <pc:docMk/>
          <pc:sldMk cId="268949504" sldId="408"/>
        </pc:sldMkLst>
        <pc:spChg chg="mod">
          <ac:chgData name="Sara van de Ven | Dinsdag" userId="S::sara@dinsdag.nl::2ea5ecc9-c0ef-4578-8485-828fda81e9bd" providerId="AD" clId="Web-{158ECB9A-CE54-3A1D-A804-D211B0E52409}" dt="2024-07-08T11:27:31.438" v="597" actId="20577"/>
          <ac:spMkLst>
            <pc:docMk/>
            <pc:sldMk cId="268949504" sldId="408"/>
            <ac:spMk id="2" creationId="{EC624E22-8D70-8B9C-309D-D5A46AAAFDB5}"/>
          </ac:spMkLst>
        </pc:spChg>
      </pc:sldChg>
      <pc:sldChg chg="modSp">
        <pc:chgData name="Sara van de Ven | Dinsdag" userId="S::sara@dinsdag.nl::2ea5ecc9-c0ef-4578-8485-828fda81e9bd" providerId="AD" clId="Web-{158ECB9A-CE54-3A1D-A804-D211B0E52409}" dt="2024-07-08T11:27:28.657" v="595" actId="20577"/>
        <pc:sldMkLst>
          <pc:docMk/>
          <pc:sldMk cId="2059628666" sldId="411"/>
        </pc:sldMkLst>
        <pc:spChg chg="mod">
          <ac:chgData name="Sara van de Ven | Dinsdag" userId="S::sara@dinsdag.nl::2ea5ecc9-c0ef-4578-8485-828fda81e9bd" providerId="AD" clId="Web-{158ECB9A-CE54-3A1D-A804-D211B0E52409}" dt="2024-07-08T11:27:28.657" v="595" actId="20577"/>
          <ac:spMkLst>
            <pc:docMk/>
            <pc:sldMk cId="2059628666" sldId="411"/>
            <ac:spMk id="2" creationId="{EC624E22-8D70-8B9C-309D-D5A46AAAFDB5}"/>
          </ac:spMkLst>
        </pc:spChg>
      </pc:sldChg>
      <pc:sldChg chg="modSp">
        <pc:chgData name="Sara van de Ven | Dinsdag" userId="S::sara@dinsdag.nl::2ea5ecc9-c0ef-4578-8485-828fda81e9bd" providerId="AD" clId="Web-{158ECB9A-CE54-3A1D-A804-D211B0E52409}" dt="2024-07-08T09:53:48.507" v="192"/>
        <pc:sldMkLst>
          <pc:docMk/>
          <pc:sldMk cId="1242190378" sldId="464"/>
        </pc:sldMkLst>
        <pc:graphicFrameChg chg="mod modGraphic">
          <ac:chgData name="Sara van de Ven | Dinsdag" userId="S::sara@dinsdag.nl::2ea5ecc9-c0ef-4578-8485-828fda81e9bd" providerId="AD" clId="Web-{158ECB9A-CE54-3A1D-A804-D211B0E52409}" dt="2024-07-08T09:53:48.507" v="192"/>
          <ac:graphicFrameMkLst>
            <pc:docMk/>
            <pc:sldMk cId="1242190378" sldId="464"/>
            <ac:graphicFrameMk id="3" creationId="{BD7F6F2C-8737-7DFE-D5FE-7EA8FB7716B9}"/>
          </ac:graphicFrameMkLst>
        </pc:graphicFrameChg>
        <pc:picChg chg="mod">
          <ac:chgData name="Sara van de Ven | Dinsdag" userId="S::sara@dinsdag.nl::2ea5ecc9-c0ef-4578-8485-828fda81e9bd" providerId="AD" clId="Web-{158ECB9A-CE54-3A1D-A804-D211B0E52409}" dt="2024-07-08T09:53:00.364" v="128" actId="1076"/>
          <ac:picMkLst>
            <pc:docMk/>
            <pc:sldMk cId="1242190378" sldId="464"/>
            <ac:picMk id="4" creationId="{8F65A92F-41B0-295A-7D98-E869C163827E}"/>
          </ac:picMkLst>
        </pc:picChg>
      </pc:sldChg>
      <pc:sldChg chg="modSp">
        <pc:chgData name="Sara van de Ven | Dinsdag" userId="S::sara@dinsdag.nl::2ea5ecc9-c0ef-4578-8485-828fda81e9bd" providerId="AD" clId="Web-{158ECB9A-CE54-3A1D-A804-D211B0E52409}" dt="2024-07-08T10:01:42.553" v="377"/>
        <pc:sldMkLst>
          <pc:docMk/>
          <pc:sldMk cId="2115830360" sldId="470"/>
        </pc:sldMkLst>
        <pc:graphicFrameChg chg="mod modGraphic">
          <ac:chgData name="Sara van de Ven | Dinsdag" userId="S::sara@dinsdag.nl::2ea5ecc9-c0ef-4578-8485-828fda81e9bd" providerId="AD" clId="Web-{158ECB9A-CE54-3A1D-A804-D211B0E52409}" dt="2024-07-08T10:01:42.553" v="377"/>
          <ac:graphicFrameMkLst>
            <pc:docMk/>
            <pc:sldMk cId="2115830360" sldId="470"/>
            <ac:graphicFrameMk id="3" creationId="{1007475D-7EA9-2E0A-0D1D-5A9F8F430FED}"/>
          </ac:graphicFrameMkLst>
        </pc:graphicFrameChg>
      </pc:sldChg>
      <pc:sldChg chg="modSp">
        <pc:chgData name="Sara van de Ven | Dinsdag" userId="S::sara@dinsdag.nl::2ea5ecc9-c0ef-4578-8485-828fda81e9bd" providerId="AD" clId="Web-{158ECB9A-CE54-3A1D-A804-D211B0E52409}" dt="2024-07-08T11:19:30.360" v="511"/>
        <pc:sldMkLst>
          <pc:docMk/>
          <pc:sldMk cId="800088219" sldId="471"/>
        </pc:sldMkLst>
        <pc:graphicFrameChg chg="mod modGraphic">
          <ac:chgData name="Sara van de Ven | Dinsdag" userId="S::sara@dinsdag.nl::2ea5ecc9-c0ef-4578-8485-828fda81e9bd" providerId="AD" clId="Web-{158ECB9A-CE54-3A1D-A804-D211B0E52409}" dt="2024-07-08T11:19:30.360" v="511"/>
          <ac:graphicFrameMkLst>
            <pc:docMk/>
            <pc:sldMk cId="800088219" sldId="471"/>
            <ac:graphicFrameMk id="3" creationId="{16070115-94EF-CFB2-8B1F-E2E77749C01B}"/>
          </ac:graphicFrameMkLst>
        </pc:graphicFrameChg>
      </pc:sldChg>
      <pc:sldChg chg="modSp">
        <pc:chgData name="Sara van de Ven | Dinsdag" userId="S::sara@dinsdag.nl::2ea5ecc9-c0ef-4578-8485-828fda81e9bd" providerId="AD" clId="Web-{158ECB9A-CE54-3A1D-A804-D211B0E52409}" dt="2024-07-08T11:27:34.813" v="600" actId="20577"/>
        <pc:sldMkLst>
          <pc:docMk/>
          <pc:sldMk cId="822053374" sldId="476"/>
        </pc:sldMkLst>
        <pc:spChg chg="mod">
          <ac:chgData name="Sara van de Ven | Dinsdag" userId="S::sara@dinsdag.nl::2ea5ecc9-c0ef-4578-8485-828fda81e9bd" providerId="AD" clId="Web-{158ECB9A-CE54-3A1D-A804-D211B0E52409}" dt="2024-07-08T11:27:34.813" v="600" actId="20577"/>
          <ac:spMkLst>
            <pc:docMk/>
            <pc:sldMk cId="822053374" sldId="476"/>
            <ac:spMk id="2" creationId="{EC624E22-8D70-8B9C-309D-D5A46AAAFDB5}"/>
          </ac:spMkLst>
        </pc:spChg>
      </pc:sldChg>
      <pc:sldChg chg="modSp ord">
        <pc:chgData name="Sara van de Ven | Dinsdag" userId="S::sara@dinsdag.nl::2ea5ecc9-c0ef-4578-8485-828fda81e9bd" providerId="AD" clId="Web-{158ECB9A-CE54-3A1D-A804-D211B0E52409}" dt="2024-07-08T11:30:14.115" v="738"/>
        <pc:sldMkLst>
          <pc:docMk/>
          <pc:sldMk cId="1945064347" sldId="478"/>
        </pc:sldMkLst>
        <pc:spChg chg="mod">
          <ac:chgData name="Sara van de Ven | Dinsdag" userId="S::sara@dinsdag.nl::2ea5ecc9-c0ef-4578-8485-828fda81e9bd" providerId="AD" clId="Web-{158ECB9A-CE54-3A1D-A804-D211B0E52409}" dt="2024-07-08T11:27:58.283" v="604" actId="20577"/>
          <ac:spMkLst>
            <pc:docMk/>
            <pc:sldMk cId="1945064347" sldId="478"/>
            <ac:spMk id="2" creationId="{EC624E22-8D70-8B9C-309D-D5A46AAAFDB5}"/>
          </ac:spMkLst>
        </pc:spChg>
      </pc:sldChg>
      <pc:sldChg chg="modSp">
        <pc:chgData name="Sara van de Ven | Dinsdag" userId="S::sara@dinsdag.nl::2ea5ecc9-c0ef-4578-8485-828fda81e9bd" providerId="AD" clId="Web-{158ECB9A-CE54-3A1D-A804-D211B0E52409}" dt="2024-07-08T10:01:01.239" v="357"/>
        <pc:sldMkLst>
          <pc:docMk/>
          <pc:sldMk cId="2487083144" sldId="1249"/>
        </pc:sldMkLst>
        <pc:graphicFrameChg chg="mod modGraphic">
          <ac:chgData name="Sara van de Ven | Dinsdag" userId="S::sara@dinsdag.nl::2ea5ecc9-c0ef-4578-8485-828fda81e9bd" providerId="AD" clId="Web-{158ECB9A-CE54-3A1D-A804-D211B0E52409}" dt="2024-07-08T10:01:01.239" v="357"/>
          <ac:graphicFrameMkLst>
            <pc:docMk/>
            <pc:sldMk cId="2487083144" sldId="1249"/>
            <ac:graphicFrameMk id="3" creationId="{BB5DF1AE-651F-EFAC-37F6-9F79154101FE}"/>
          </ac:graphicFrameMkLst>
        </pc:graphicFrameChg>
      </pc:sldChg>
      <pc:sldChg chg="modSp">
        <pc:chgData name="Sara van de Ven | Dinsdag" userId="S::sara@dinsdag.nl::2ea5ecc9-c0ef-4578-8485-828fda81e9bd" providerId="AD" clId="Web-{158ECB9A-CE54-3A1D-A804-D211B0E52409}" dt="2024-07-08T11:24:52.292" v="557" actId="20577"/>
        <pc:sldMkLst>
          <pc:docMk/>
          <pc:sldMk cId="2089479058" sldId="1250"/>
        </pc:sldMkLst>
        <pc:spChg chg="mod">
          <ac:chgData name="Sara van de Ven | Dinsdag" userId="S::sara@dinsdag.nl::2ea5ecc9-c0ef-4578-8485-828fda81e9bd" providerId="AD" clId="Web-{158ECB9A-CE54-3A1D-A804-D211B0E52409}" dt="2024-07-08T11:24:52.292" v="557" actId="20577"/>
          <ac:spMkLst>
            <pc:docMk/>
            <pc:sldMk cId="2089479058" sldId="1250"/>
            <ac:spMk id="3" creationId="{2938D5A8-DEBA-BFC8-CFFC-7E31764B05CC}"/>
          </ac:spMkLst>
        </pc:spChg>
      </pc:sldChg>
      <pc:sldChg chg="modSp">
        <pc:chgData name="Sara van de Ven | Dinsdag" userId="S::sara@dinsdag.nl::2ea5ecc9-c0ef-4578-8485-828fda81e9bd" providerId="AD" clId="Web-{158ECB9A-CE54-3A1D-A804-D211B0E52409}" dt="2024-07-08T11:31:36.571" v="743" actId="20577"/>
        <pc:sldMkLst>
          <pc:docMk/>
          <pc:sldMk cId="2155817878" sldId="1251"/>
        </pc:sldMkLst>
        <pc:spChg chg="mod">
          <ac:chgData name="Sara van de Ven | Dinsdag" userId="S::sara@dinsdag.nl::2ea5ecc9-c0ef-4578-8485-828fda81e9bd" providerId="AD" clId="Web-{158ECB9A-CE54-3A1D-A804-D211B0E52409}" dt="2024-07-08T11:31:36.571" v="743" actId="20577"/>
          <ac:spMkLst>
            <pc:docMk/>
            <pc:sldMk cId="2155817878" sldId="1251"/>
            <ac:spMk id="2" creationId="{F574337F-58AA-342D-8161-81A0BAABE230}"/>
          </ac:spMkLst>
        </pc:spChg>
        <pc:spChg chg="mod">
          <ac:chgData name="Sara van de Ven | Dinsdag" userId="S::sara@dinsdag.nl::2ea5ecc9-c0ef-4578-8485-828fda81e9bd" providerId="AD" clId="Web-{158ECB9A-CE54-3A1D-A804-D211B0E52409}" dt="2024-07-08T11:30:11.787" v="737" actId="20577"/>
          <ac:spMkLst>
            <pc:docMk/>
            <pc:sldMk cId="2155817878" sldId="1251"/>
            <ac:spMk id="4" creationId="{143232DE-2BA8-6CBE-1089-2A55FA35C1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A34B3-8635-C242-BBAA-7E173A7ECE9E}" type="datetimeFigureOut">
              <a:rPr lang="nl-NL" smtClean="0"/>
              <a:t>16-7-2024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48E80-FAA0-3A46-8471-E311C306B75E}" type="slidenum">
              <a:rPr lang="nl-NL" smtClean="0"/>
              <a:t>‹nr.›</a:t>
            </a:fld>
            <a:endParaRPr lang="nl-NL"/>
          </a:p>
        </p:txBody>
      </p:sp>
    </p:spTree>
    <p:extLst>
      <p:ext uri="{BB962C8B-B14F-4D97-AF65-F5344CB8AC3E}">
        <p14:creationId xmlns:p14="http://schemas.microsoft.com/office/powerpoint/2010/main" val="144938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a:t>
            </a:fld>
            <a:endParaRPr lang="nl-NL"/>
          </a:p>
        </p:txBody>
      </p:sp>
    </p:spTree>
    <p:extLst>
      <p:ext uri="{BB962C8B-B14F-4D97-AF65-F5344CB8AC3E}">
        <p14:creationId xmlns:p14="http://schemas.microsoft.com/office/powerpoint/2010/main" val="110534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Introductie – Hoe te de-escaleren</a:t>
            </a:r>
          </a:p>
          <a:p>
            <a:endParaRPr lang="nl-NL" b="1"/>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Arial" panose="020B0604020202020204" pitchFamily="34" charset="0"/>
              </a:rPr>
              <a:t>In de online vragenlijst hebben deelnemers videofragmenten gezien met gedrag van cliënten. Dit zijn dezelfde fragmenten als in de dialoogsessie over pijler 1 besproken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Arial" panose="020B0604020202020204" pitchFamily="34" charset="0"/>
              </a:rPr>
              <a:t>Toen ging het over de vraag of het acceptabel gedrag was. Nu gaat het over hoe je het gedrag om kan buigen en hoe je de-escalerend kan handelen.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Op de volgende slide starten we met het videovoorbeeld en de antwoorden op de bijbehorende vraag. Vervolgens kijken we samen naar het fragment en gaan we in gesprek over hoe je in deze situatie de-escalerend kan handelen.</a:t>
            </a:r>
            <a:endParaRPr lang="nl-NL"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Arial" panose="020B0604020202020204" pitchFamily="34" charset="0"/>
              </a:rPr>
              <a:t>Instructies: </a:t>
            </a:r>
            <a:endParaRPr lang="nl-NL" sz="12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a:t>Laat het videofragment zien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a:t>Check of er nog aanvullingen zijn n.a.v. het videofragmenten gezamenlijk te hebben bekeken</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10</a:t>
            </a:fld>
            <a:endParaRPr lang="nl-NL"/>
          </a:p>
        </p:txBody>
      </p:sp>
    </p:spTree>
    <p:extLst>
      <p:ext uri="{BB962C8B-B14F-4D97-AF65-F5344CB8AC3E}">
        <p14:creationId xmlns:p14="http://schemas.microsoft.com/office/powerpoint/2010/main" val="33358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11</a:t>
            </a:fld>
            <a:endParaRPr lang="nl-NL"/>
          </a:p>
        </p:txBody>
      </p:sp>
    </p:spTree>
    <p:extLst>
      <p:ext uri="{BB962C8B-B14F-4D97-AF65-F5344CB8AC3E}">
        <p14:creationId xmlns:p14="http://schemas.microsoft.com/office/powerpoint/2010/main" val="176126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12</a:t>
            </a:fld>
            <a:endParaRPr lang="nl-NL"/>
          </a:p>
        </p:txBody>
      </p:sp>
    </p:spTree>
    <p:extLst>
      <p:ext uri="{BB962C8B-B14F-4D97-AF65-F5344CB8AC3E}">
        <p14:creationId xmlns:p14="http://schemas.microsoft.com/office/powerpoint/2010/main" val="249945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13</a:t>
            </a:fld>
            <a:endParaRPr lang="nl-NL"/>
          </a:p>
        </p:txBody>
      </p:sp>
    </p:spTree>
    <p:extLst>
      <p:ext uri="{BB962C8B-B14F-4D97-AF65-F5344CB8AC3E}">
        <p14:creationId xmlns:p14="http://schemas.microsoft.com/office/powerpoint/2010/main" val="145408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14</a:t>
            </a:fld>
            <a:endParaRPr lang="nl-NL"/>
          </a:p>
        </p:txBody>
      </p:sp>
    </p:spTree>
    <p:extLst>
      <p:ext uri="{BB962C8B-B14F-4D97-AF65-F5344CB8AC3E}">
        <p14:creationId xmlns:p14="http://schemas.microsoft.com/office/powerpoint/2010/main" val="340519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63E5B-CDCC-3792-BE95-97389877F0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8E5E59-E280-1BC6-AC4C-F8EEB0CD01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84218AD-EDBA-B9F7-336F-24D2A8B30A2F}"/>
              </a:ext>
            </a:extLst>
          </p:cNvPr>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a:extLst>
              <a:ext uri="{FF2B5EF4-FFF2-40B4-BE49-F238E27FC236}">
                <a16:creationId xmlns:a16="http://schemas.microsoft.com/office/drawing/2014/main" id="{1211B4EB-4D41-2BE8-ABC9-654DA1837435}"/>
              </a:ext>
            </a:extLst>
          </p:cNvPr>
          <p:cNvSpPr>
            <a:spLocks noGrp="1"/>
          </p:cNvSpPr>
          <p:nvPr>
            <p:ph type="sldNum" sz="quarter" idx="5"/>
          </p:nvPr>
        </p:nvSpPr>
        <p:spPr/>
        <p:txBody>
          <a:bodyPr/>
          <a:lstStyle/>
          <a:p>
            <a:fld id="{53148E80-FAA0-3A46-8471-E311C306B75E}" type="slidenum">
              <a:rPr lang="nl-NL" smtClean="0"/>
              <a:t>15</a:t>
            </a:fld>
            <a:endParaRPr lang="nl-NL"/>
          </a:p>
        </p:txBody>
      </p:sp>
    </p:spTree>
    <p:extLst>
      <p:ext uri="{BB962C8B-B14F-4D97-AF65-F5344CB8AC3E}">
        <p14:creationId xmlns:p14="http://schemas.microsoft.com/office/powerpoint/2010/main" val="3918336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a:t>In de vragenlijst zijn open vragen gesteld.</a:t>
            </a:r>
            <a:r>
              <a:rPr lang="nl-NL"/>
              <a:t> </a:t>
            </a:r>
            <a:r>
              <a:rPr lang="nl-NL" b="0"/>
              <a:t>Afhankelijk van de tijd die je tijdens de dialoogsessie hebt, kun je er voor kiezen om er 1 of meer te bespreken.</a:t>
            </a:r>
            <a:endParaRPr lang="nl-NL"/>
          </a:p>
          <a:p>
            <a:r>
              <a:rPr lang="nl-NL" b="0"/>
              <a:t>Je kunt de uitkomsten ook tijdens een werkoverleg bespreken of direct verwerken in het invultemplate.</a:t>
            </a:r>
            <a:endParaRPr lang="nl-NL" b="0">
              <a:cs typeface="Calibri"/>
            </a:endParaRPr>
          </a:p>
          <a:p>
            <a:endParaRPr lang="nl-NL" b="1">
              <a:cs typeface="Calibri" panose="020F0502020204030204"/>
            </a:endParaRP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16</a:t>
            </a:fld>
            <a:endParaRPr lang="nl-NL"/>
          </a:p>
        </p:txBody>
      </p:sp>
    </p:spTree>
    <p:extLst>
      <p:ext uri="{BB962C8B-B14F-4D97-AF65-F5344CB8AC3E}">
        <p14:creationId xmlns:p14="http://schemas.microsoft.com/office/powerpoint/2010/main" val="1911878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atin typeface="Tahoma" panose="020B0604030504040204" pitchFamily="34" charset="0"/>
                <a:ea typeface="Tahoma" panose="020B0604030504040204" pitchFamily="34" charset="0"/>
                <a:cs typeface="Tahoma" panose="020B0604030504040204" pitchFamily="34" charset="0"/>
              </a:rPr>
              <a:t>Noteer de antwoorden in de Invultemplate voor dialoogsessies. </a:t>
            </a:r>
          </a:p>
          <a:p>
            <a:endParaRPr lang="nl-NL">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17</a:t>
            </a:fld>
            <a:endParaRPr lang="nl-NL"/>
          </a:p>
        </p:txBody>
      </p:sp>
    </p:spTree>
    <p:extLst>
      <p:ext uri="{BB962C8B-B14F-4D97-AF65-F5344CB8AC3E}">
        <p14:creationId xmlns:p14="http://schemas.microsoft.com/office/powerpoint/2010/main" val="757441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atin typeface="Tahoma" panose="020B0604030504040204" pitchFamily="34" charset="0"/>
                <a:ea typeface="Tahoma" panose="020B0604030504040204" pitchFamily="34" charset="0"/>
                <a:cs typeface="Tahoma" panose="020B0604030504040204" pitchFamily="34" charset="0"/>
              </a:rPr>
              <a:t>Noteer de antwoorden in de Invultemplate voor dialoogsessies. </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18</a:t>
            </a:fld>
            <a:endParaRPr lang="nl-NL"/>
          </a:p>
        </p:txBody>
      </p:sp>
    </p:spTree>
    <p:extLst>
      <p:ext uri="{BB962C8B-B14F-4D97-AF65-F5344CB8AC3E}">
        <p14:creationId xmlns:p14="http://schemas.microsoft.com/office/powerpoint/2010/main" val="1170309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ea typeface="Tahoma"/>
              <a:cs typeface="Tahoma"/>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19</a:t>
            </a:fld>
            <a:endParaRPr lang="nl-NL"/>
          </a:p>
        </p:txBody>
      </p:sp>
    </p:spTree>
    <p:extLst>
      <p:ext uri="{BB962C8B-B14F-4D97-AF65-F5344CB8AC3E}">
        <p14:creationId xmlns:p14="http://schemas.microsoft.com/office/powerpoint/2010/main" val="404629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l-NL" b="1" i="0" u="none" strike="noStrike">
                <a:solidFill>
                  <a:srgbClr val="000000"/>
                </a:solidFill>
                <a:effectLst/>
                <a:latin typeface="Tahoma" panose="020B0604030504040204" pitchFamily="34" charset="0"/>
              </a:rPr>
              <a:t>Dit zijn de stappen van de Complete agressie-aanpak</a:t>
            </a:r>
            <a:r>
              <a:rPr lang="en-US" b="0" i="0">
                <a:solidFill>
                  <a:srgbClr val="808080"/>
                </a:solidFill>
                <a:effectLst/>
                <a:latin typeface="Tahoma" panose="020B0604030504040204" pitchFamily="34" charset="0"/>
              </a:rPr>
              <a:t>​</a:t>
            </a:r>
            <a:endParaRPr lang="en-US" b="0" i="0">
              <a:solidFill>
                <a:srgbClr val="444444"/>
              </a:solidFill>
              <a:effectLst/>
              <a:latin typeface="Calibri" panose="020F0502020204030204" pitchFamily="34" charset="0"/>
            </a:endParaRPr>
          </a:p>
          <a:p>
            <a:pPr algn="l" rtl="0" fontAlgn="base"/>
            <a:r>
              <a:rPr lang="nl-NL" b="0" i="0" u="none" strike="noStrike">
                <a:solidFill>
                  <a:srgbClr val="000000"/>
                </a:solidFill>
                <a:effectLst/>
                <a:latin typeface="Tahoma" panose="020B0604030504040204" pitchFamily="34" charset="0"/>
              </a:rPr>
              <a:t>Deze loop je aan het begin van de sessie door, zodat de deelnemers weten bij welke stap ze zich bevinden (stap 3). </a:t>
            </a:r>
            <a:r>
              <a:rPr lang="en-US" b="0" i="0">
                <a:solidFill>
                  <a:srgbClr val="808080"/>
                </a:solidFill>
                <a:effectLst/>
                <a:latin typeface="Tahoma" panose="020B0604030504040204" pitchFamily="34" charset="0"/>
              </a:rPr>
              <a:t>​</a:t>
            </a:r>
            <a:endParaRPr lang="en-US" b="0" i="0">
              <a:solidFill>
                <a:srgbClr val="444444"/>
              </a:solidFill>
              <a:effectLst/>
              <a:latin typeface="Calibri" panose="020F0502020204030204" pitchFamily="34" charset="0"/>
            </a:endParaRPr>
          </a:p>
          <a:p>
            <a:pPr algn="l" rtl="0" fontAlgn="base"/>
            <a:r>
              <a:rPr lang="nl-NL" b="0" i="0">
                <a:solidFill>
                  <a:srgbClr val="808080"/>
                </a:solidFill>
                <a:effectLst/>
                <a:latin typeface="Tahoma" panose="020B0604030504040204" pitchFamily="34" charset="0"/>
              </a:rPr>
              <a:t>​</a:t>
            </a:r>
            <a:endParaRPr lang="nl-NL" b="0" i="0">
              <a:solidFill>
                <a:srgbClr val="444444"/>
              </a:solidFill>
              <a:effectLst/>
              <a:latin typeface="Calibri" panose="020F0502020204030204" pitchFamily="34" charset="0"/>
            </a:endParaRPr>
          </a:p>
          <a:p>
            <a:pPr algn="l" rtl="0" fontAlgn="base"/>
            <a:r>
              <a:rPr lang="nl-NL" b="0" i="0">
                <a:solidFill>
                  <a:srgbClr val="808080"/>
                </a:solidFill>
                <a:effectLst/>
                <a:latin typeface="Tahoma" panose="020B0604030504040204" pitchFamily="34" charset="0"/>
              </a:rPr>
              <a:t>​</a:t>
            </a:r>
            <a:endParaRPr lang="nl-NL" b="0" i="0">
              <a:solidFill>
                <a:srgbClr val="444444"/>
              </a:solidFill>
              <a:effectLst/>
              <a:latin typeface="Calibri" panose="020F0502020204030204" pitchFamily="34" charset="0"/>
            </a:endParaRPr>
          </a:p>
          <a:p>
            <a:pPr algn="l" rtl="0" fontAlgn="base"/>
            <a:r>
              <a:rPr lang="nl-NL" b="1" i="0" u="none" strike="noStrike">
                <a:solidFill>
                  <a:srgbClr val="E11E27"/>
                </a:solidFill>
                <a:effectLst/>
                <a:latin typeface="Tahoma" panose="020B0604030504040204" pitchFamily="34" charset="0"/>
              </a:rPr>
              <a:t>Hulpmiddelen</a:t>
            </a:r>
            <a:r>
              <a:rPr lang="en-US" b="0" i="0">
                <a:solidFill>
                  <a:srgbClr val="000000"/>
                </a:solidFill>
                <a:effectLst/>
                <a:latin typeface="Tahoma" panose="020B0604030504040204" pitchFamily="34" charset="0"/>
              </a:rPr>
              <a:t>​</a:t>
            </a:r>
            <a:endParaRPr lang="en-US" b="0" i="0">
              <a:solidFill>
                <a:srgbClr val="444444"/>
              </a:solidFill>
              <a:effectLst/>
              <a:latin typeface="Calibri" panose="020F0502020204030204" pitchFamily="34" charset="0"/>
            </a:endParaRPr>
          </a:p>
          <a:p>
            <a:pPr algn="l" rtl="0" fontAlgn="base"/>
            <a:r>
              <a:rPr lang="nl-NL" b="0" i="0" u="none" strike="noStrike">
                <a:solidFill>
                  <a:srgbClr val="000000"/>
                </a:solidFill>
                <a:effectLst/>
                <a:latin typeface="Tahoma" panose="020B0604030504040204" pitchFamily="34" charset="0"/>
              </a:rPr>
              <a:t>Ter ondersteuning van de projectleider en het projectteam zijn de volgende middelen beschikbaar:</a:t>
            </a:r>
            <a:br>
              <a:rPr lang="nl-NL" b="0" i="0" u="none" strike="noStrike">
                <a:solidFill>
                  <a:srgbClr val="000000"/>
                </a:solidFill>
                <a:effectLst/>
                <a:latin typeface="Tahoma" panose="020B0604030504040204" pitchFamily="34" charset="0"/>
              </a:rPr>
            </a:br>
            <a:r>
              <a:rPr lang="nl-NL" b="0" i="0" u="none" strike="noStrike">
                <a:solidFill>
                  <a:srgbClr val="000000"/>
                </a:solidFill>
                <a:effectLst/>
                <a:latin typeface="Tahoma" panose="020B0604030504040204" pitchFamily="34" charset="0"/>
              </a:rPr>
              <a:t> </a:t>
            </a:r>
            <a:r>
              <a:rPr lang="nl-NL" b="0" i="0">
                <a:solidFill>
                  <a:srgbClr val="808080"/>
                </a:solidFill>
                <a:effectLst/>
                <a:latin typeface="Tahoma" panose="020B0604030504040204" pitchFamily="34" charset="0"/>
              </a:rPr>
              <a:t>​</a:t>
            </a:r>
            <a:endParaRPr lang="nl-NL"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nl-NL" sz="800" b="0" i="0" u="none" strike="noStrike">
                <a:solidFill>
                  <a:srgbClr val="000000"/>
                </a:solidFill>
                <a:effectLst/>
                <a:latin typeface="Tahoma" panose="020B0604030504040204" pitchFamily="34" charset="0"/>
              </a:rPr>
              <a:t>Checklist en stappenplan voor de projectleider Complete agressie-aanpak</a:t>
            </a:r>
            <a:r>
              <a:rPr lang="en-US" sz="800" b="0" i="0">
                <a:solidFill>
                  <a:srgbClr val="808080"/>
                </a:solidFill>
                <a:effectLst/>
                <a:latin typeface="Tahoma" panose="020B0604030504040204" pitchFamily="34" charset="0"/>
              </a:rPr>
              <a:t>​</a:t>
            </a:r>
            <a:endParaRPr lang="en-US" sz="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a:solidFill>
                  <a:srgbClr val="000000"/>
                </a:solidFill>
                <a:effectLst/>
                <a:latin typeface="Tahoma" panose="020B0604030504040204" pitchFamily="34" charset="0"/>
              </a:rPr>
              <a:t>Handleiding Beleid en Protocol Veilig werken </a:t>
            </a:r>
            <a:r>
              <a:rPr lang="en-US" sz="800" b="0" i="0">
                <a:solidFill>
                  <a:srgbClr val="808080"/>
                </a:solidFill>
                <a:effectLst/>
                <a:latin typeface="Tahoma" panose="020B0604030504040204" pitchFamily="34" charset="0"/>
              </a:rPr>
              <a:t>​</a:t>
            </a:r>
            <a:endParaRPr lang="en-US" sz="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a:solidFill>
                  <a:srgbClr val="000000"/>
                </a:solidFill>
                <a:effectLst/>
                <a:latin typeface="Tahoma" panose="020B0604030504040204" pitchFamily="34" charset="0"/>
              </a:rPr>
              <a:t>Invultemplate – Verwerking van dialoogsessies voor het verwerken van uitkomsten online vragenlijsten en dialoogsessies</a:t>
            </a:r>
            <a:r>
              <a:rPr lang="en-US" sz="800" b="0" i="0">
                <a:solidFill>
                  <a:srgbClr val="808080"/>
                </a:solidFill>
                <a:effectLst/>
                <a:latin typeface="Tahoma" panose="020B0604030504040204" pitchFamily="34" charset="0"/>
              </a:rPr>
              <a:t>​</a:t>
            </a:r>
          </a:p>
          <a:p>
            <a:pPr algn="l" rtl="0" fontAlgn="base">
              <a:buFont typeface="Arial" panose="020B0604020202020204" pitchFamily="34" charset="0"/>
              <a:buChar char="•"/>
            </a:pPr>
            <a:r>
              <a:rPr lang="nl-NL" sz="800" b="0" i="0" u="none" strike="noStrike" err="1">
                <a:solidFill>
                  <a:srgbClr val="000000"/>
                </a:solidFill>
                <a:effectLst/>
                <a:latin typeface="Tahoma" panose="020B0604030504040204" pitchFamily="34" charset="0"/>
              </a:rPr>
              <a:t>PowerPoint-presentatie</a:t>
            </a:r>
            <a:r>
              <a:rPr lang="nl-NL" sz="800" b="0" i="0" u="none" strike="noStrike">
                <a:solidFill>
                  <a:srgbClr val="000000"/>
                </a:solidFill>
                <a:effectLst/>
                <a:latin typeface="Tahoma" panose="020B0604030504040204" pitchFamily="34" charset="0"/>
              </a:rPr>
              <a:t> per dialoogsessie</a:t>
            </a:r>
            <a:r>
              <a:rPr lang="en-US" sz="800" b="0" i="0">
                <a:solidFill>
                  <a:srgbClr val="808080"/>
                </a:solidFill>
                <a:effectLst/>
                <a:latin typeface="Tahoma" panose="020B0604030504040204" pitchFamily="34" charset="0"/>
              </a:rPr>
              <a:t>​</a:t>
            </a:r>
            <a:br>
              <a:rPr lang="en-US" sz="800" b="0" i="0">
                <a:solidFill>
                  <a:srgbClr val="808080"/>
                </a:solidFill>
                <a:effectLst/>
                <a:latin typeface="Tahoma" panose="020B0604030504040204" pitchFamily="34" charset="0"/>
              </a:rPr>
            </a:br>
            <a:br>
              <a:rPr lang="en-US" sz="800" b="0" i="0">
                <a:solidFill>
                  <a:srgbClr val="808080"/>
                </a:solidFill>
                <a:effectLst/>
                <a:latin typeface="Tahoma" panose="020B0604030504040204" pitchFamily="34" charset="0"/>
              </a:rPr>
            </a:br>
            <a:r>
              <a:rPr lang="nl-NL" sz="800"/>
              <a:t>De </a:t>
            </a:r>
            <a:r>
              <a:rPr lang="nl-NL" sz="800" b="1"/>
              <a:t>Startscan Veilig werken</a:t>
            </a:r>
            <a:r>
              <a:rPr lang="nl-NL" sz="800"/>
              <a:t>, de online modules en de rapportages zijn te vinden in de online omgeving van Jeugdzorg Werkt!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80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a:t>Op basis van de </a:t>
            </a:r>
            <a:r>
              <a:rPr lang="nl-NL" sz="800" b="1"/>
              <a:t>rapportage van uitkomsten van de Startscan Veilig werken</a:t>
            </a:r>
            <a:r>
              <a:rPr lang="nl-NL" sz="800"/>
              <a:t>, heeft jouw organisatie besloten om de Complete agressie-aanpak toe te passen. </a:t>
            </a:r>
          </a:p>
          <a:p>
            <a:endParaRPr lang="nl-NL" sz="800"/>
          </a:p>
          <a:p>
            <a:r>
              <a:rPr lang="nl-NL" sz="800"/>
              <a:t>In de rapportage over de uitkomsten van de Startscan Veilig werken vind je tips en suggesties voor de projectleider.</a:t>
            </a:r>
          </a:p>
          <a:p>
            <a:r>
              <a:rPr lang="nl-NL" sz="800"/>
              <a:t>Samen met de </a:t>
            </a:r>
            <a:r>
              <a:rPr lang="nl-NL" sz="800" b="1"/>
              <a:t>Checklist en stappenplan van de Complete agressie-aanpak </a:t>
            </a:r>
            <a:r>
              <a:rPr lang="nl-NL" sz="800"/>
              <a:t>ben je in staat om de stappen van de aanpak voor te bereiden en uit te voeren.</a:t>
            </a:r>
          </a:p>
          <a:p>
            <a:endParaRPr lang="nl-NL" sz="800"/>
          </a:p>
          <a:p>
            <a:r>
              <a:rPr lang="nl-NL" sz="800"/>
              <a:t>Gebruik de </a:t>
            </a:r>
            <a:r>
              <a:rPr lang="nl-NL" sz="800" b="1"/>
              <a:t>invultemplate Complete agressie-aanpak </a:t>
            </a:r>
            <a:r>
              <a:rPr lang="nl-NL" sz="800"/>
              <a:t>voor de dialoogsessies om de uitkomsten van de online vragenlijsten en de dialoogsessies te noteren.</a:t>
            </a:r>
          </a:p>
          <a:p>
            <a:endParaRPr lang="en-NL"/>
          </a:p>
        </p:txBody>
      </p:sp>
      <p:sp>
        <p:nvSpPr>
          <p:cNvPr id="4" name="Slide Number Placeholder 3"/>
          <p:cNvSpPr>
            <a:spLocks noGrp="1"/>
          </p:cNvSpPr>
          <p:nvPr>
            <p:ph type="sldNum" sz="quarter" idx="5"/>
          </p:nvPr>
        </p:nvSpPr>
        <p:spPr/>
        <p:txBody>
          <a:bodyPr/>
          <a:lstStyle/>
          <a:p>
            <a:fld id="{53148E80-FAA0-3A46-8471-E311C306B75E}" type="slidenum">
              <a:rPr lang="nl-NL" smtClean="0"/>
              <a:t>2</a:t>
            </a:fld>
            <a:endParaRPr lang="nl-NL"/>
          </a:p>
        </p:txBody>
      </p:sp>
    </p:spTree>
    <p:extLst>
      <p:ext uri="{BB962C8B-B14F-4D97-AF65-F5344CB8AC3E}">
        <p14:creationId xmlns:p14="http://schemas.microsoft.com/office/powerpoint/2010/main" val="390924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ea typeface="Tahoma"/>
              <a:cs typeface="Tahoma"/>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20</a:t>
            </a:fld>
            <a:endParaRPr lang="nl-NL"/>
          </a:p>
        </p:txBody>
      </p:sp>
    </p:spTree>
    <p:extLst>
      <p:ext uri="{BB962C8B-B14F-4D97-AF65-F5344CB8AC3E}">
        <p14:creationId xmlns:p14="http://schemas.microsoft.com/office/powerpoint/2010/main" val="4074830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BB375-8069-C3A0-385D-D29AAA37457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09B1C9-840A-1685-E75E-6793D8E9B7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6CF7DD-C64C-F388-8455-1907A687B2C1}"/>
              </a:ext>
            </a:extLst>
          </p:cNvPr>
          <p:cNvSpPr>
            <a:spLocks noGrp="1"/>
          </p:cNvSpPr>
          <p:nvPr>
            <p:ph type="body" idx="1"/>
          </p:nvPr>
        </p:nvSpPr>
        <p:spPr/>
        <p:txBody>
          <a:bodyPr/>
          <a:lstStyle/>
          <a:p>
            <a:endParaRPr lang="nl-NL">
              <a:ea typeface="Tahoma"/>
              <a:cs typeface="Tahoma"/>
            </a:endParaRPr>
          </a:p>
        </p:txBody>
      </p:sp>
      <p:sp>
        <p:nvSpPr>
          <p:cNvPr id="4" name="Tijdelijke aanduiding voor dianummer 3">
            <a:extLst>
              <a:ext uri="{FF2B5EF4-FFF2-40B4-BE49-F238E27FC236}">
                <a16:creationId xmlns:a16="http://schemas.microsoft.com/office/drawing/2014/main" id="{E0612C12-9BAD-FAE0-5D7F-0D6DB88B3661}"/>
              </a:ext>
            </a:extLst>
          </p:cNvPr>
          <p:cNvSpPr>
            <a:spLocks noGrp="1"/>
          </p:cNvSpPr>
          <p:nvPr>
            <p:ph type="sldNum" sz="quarter" idx="5"/>
          </p:nvPr>
        </p:nvSpPr>
        <p:spPr/>
        <p:txBody>
          <a:bodyPr/>
          <a:lstStyle/>
          <a:p>
            <a:fld id="{53148E80-FAA0-3A46-8471-E311C306B75E}" type="slidenum">
              <a:rPr lang="nl-NL" smtClean="0"/>
              <a:t>21</a:t>
            </a:fld>
            <a:endParaRPr lang="nl-NL"/>
          </a:p>
        </p:txBody>
      </p:sp>
    </p:spTree>
    <p:extLst>
      <p:ext uri="{BB962C8B-B14F-4D97-AF65-F5344CB8AC3E}">
        <p14:creationId xmlns:p14="http://schemas.microsoft.com/office/powerpoint/2010/main" val="37571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cs typeface="Calibri"/>
            </a:endParaRPr>
          </a:p>
          <a:p>
            <a:endParaRPr lang="nl-NL" b="1"/>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22</a:t>
            </a:fld>
            <a:endParaRPr lang="nl-NL"/>
          </a:p>
        </p:txBody>
      </p:sp>
    </p:spTree>
    <p:extLst>
      <p:ext uri="{BB962C8B-B14F-4D97-AF65-F5344CB8AC3E}">
        <p14:creationId xmlns:p14="http://schemas.microsoft.com/office/powerpoint/2010/main" val="1547961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24</a:t>
            </a:fld>
            <a:endParaRPr lang="nl-NL"/>
          </a:p>
        </p:txBody>
      </p:sp>
    </p:spTree>
    <p:extLst>
      <p:ext uri="{BB962C8B-B14F-4D97-AF65-F5344CB8AC3E}">
        <p14:creationId xmlns:p14="http://schemas.microsoft.com/office/powerpoint/2010/main" val="253133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latin typeface="Tahoma" panose="020B0604030504040204" pitchFamily="34" charset="0"/>
                <a:ea typeface="Tahoma" panose="020B0604030504040204" pitchFamily="34" charset="0"/>
                <a:cs typeface="Tahoma" panose="020B0604030504040204" pitchFamily="34" charset="0"/>
              </a:rPr>
              <a:t>Voorbereiding dialoogsessie 3 De-escaleren en veilig handelen</a:t>
            </a:r>
          </a:p>
          <a:p>
            <a:endParaRPr lang="nl-NL">
              <a:latin typeface="Tahoma" panose="020B0604030504040204" pitchFamily="34" charset="0"/>
              <a:ea typeface="Tahoma" panose="020B0604030504040204" pitchFamily="34" charset="0"/>
              <a:cs typeface="Tahoma" panose="020B0604030504040204" pitchFamily="34" charset="0"/>
            </a:endParaRPr>
          </a:p>
          <a:p>
            <a:r>
              <a:rPr lang="nl-NL">
                <a:latin typeface="Tahoma" panose="020B0604030504040204" pitchFamily="34" charset="0"/>
                <a:ea typeface="Tahoma" panose="020B0604030504040204" pitchFamily="34" charset="0"/>
                <a:cs typeface="Tahoma" panose="020B0604030504040204" pitchFamily="34" charset="0"/>
              </a:rPr>
              <a:t>Deze sessie gaat over pijler 3 van de Complete agressie-aanpak: De-escaleren en veilig werken. Tijdens de volgende dialoogsessie gaan we in op: </a:t>
            </a:r>
          </a:p>
          <a:p>
            <a:pPr marL="171450" indent="-171450">
              <a:buFont typeface="Arial" panose="020B0604020202020204" pitchFamily="34" charset="0"/>
              <a:buChar char="•"/>
            </a:pPr>
            <a:r>
              <a:rPr lang="nl-NL">
                <a:latin typeface="Tahoma" panose="020B0604030504040204" pitchFamily="34" charset="0"/>
                <a:ea typeface="Tahoma" panose="020B0604030504040204" pitchFamily="34" charset="0"/>
                <a:cs typeface="Tahoma" panose="020B0604030504040204" pitchFamily="34" charset="0"/>
              </a:rPr>
              <a:t>Afhandeling en nazorg</a:t>
            </a:r>
          </a:p>
          <a:p>
            <a:endParaRPr lang="nl-NL">
              <a:latin typeface="Tahoma" panose="020B0604030504040204" pitchFamily="34" charset="0"/>
              <a:ea typeface="Tahoma" panose="020B0604030504040204" pitchFamily="34" charset="0"/>
              <a:cs typeface="Tahoma" panose="020B0604030504040204" pitchFamily="34" charset="0"/>
            </a:endParaRPr>
          </a:p>
          <a:p>
            <a:r>
              <a:rPr lang="nl-NL">
                <a:latin typeface="Tahoma" panose="020B0604030504040204" pitchFamily="34" charset="0"/>
                <a:ea typeface="Tahoma" panose="020B0604030504040204" pitchFamily="34" charset="0"/>
                <a:cs typeface="Tahoma" panose="020B0604030504040204" pitchFamily="34" charset="0"/>
              </a:rPr>
              <a:t>De deelnemers hebben de online vragenlijsten doorgenomen ter voorbereiding op deze sessie. De rapportage met de uitkomsten van de online vragenlijsten heb je ontvangen.</a:t>
            </a:r>
          </a:p>
          <a:p>
            <a:r>
              <a:rPr lang="nl-NL">
                <a:latin typeface="Tahoma" panose="020B0604030504040204" pitchFamily="34" charset="0"/>
                <a:ea typeface="Tahoma" panose="020B0604030504040204" pitchFamily="34" charset="0"/>
                <a:cs typeface="Tahoma" panose="020B0604030504040204" pitchFamily="34" charset="0"/>
              </a:rPr>
              <a:t>Bespreek deze uitkomsten met de projectgroep en verwerk de belangrijkste uitkomsten in deze </a:t>
            </a:r>
            <a:r>
              <a:rPr lang="nl-NL" err="1">
                <a:latin typeface="Tahoma" panose="020B0604030504040204" pitchFamily="34" charset="0"/>
                <a:ea typeface="Tahoma" panose="020B0604030504040204" pitchFamily="34" charset="0"/>
                <a:cs typeface="Tahoma" panose="020B0604030504040204" pitchFamily="34" charset="0"/>
              </a:rPr>
              <a:t>PowerPoint-presentatie</a:t>
            </a:r>
            <a:r>
              <a:rPr lang="nl-NL">
                <a:latin typeface="Tahoma" panose="020B0604030504040204" pitchFamily="34" charset="0"/>
                <a:ea typeface="Tahoma" panose="020B0604030504040204" pitchFamily="34" charset="0"/>
                <a:cs typeface="Tahoma" panose="020B0604030504040204" pitchFamily="34" charset="0"/>
              </a:rPr>
              <a:t>.</a:t>
            </a:r>
          </a:p>
          <a:p>
            <a:pPr>
              <a:lnSpc>
                <a:spcPct val="115000"/>
              </a:lnSpc>
              <a:spcAft>
                <a:spcPts val="1000"/>
              </a:spcAft>
            </a:pPr>
            <a:endParaRPr lang="nl-NL" sz="12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nl-NL" sz="1200">
                <a:effectLst/>
                <a:latin typeface="Tahoma" panose="020B0604030504040204" pitchFamily="34" charset="0"/>
                <a:ea typeface="Tahoma" panose="020B0604030504040204" pitchFamily="34" charset="0"/>
                <a:cs typeface="Tahoma" panose="020B0604030504040204" pitchFamily="34" charset="0"/>
              </a:rPr>
              <a:t>De uitkomsten van de online </a:t>
            </a:r>
            <a:r>
              <a:rPr lang="nl-NL">
                <a:latin typeface="Tahoma" panose="020B0604030504040204" pitchFamily="34" charset="0"/>
                <a:ea typeface="Tahoma" panose="020B0604030504040204" pitchFamily="34" charset="0"/>
                <a:cs typeface="Tahoma" panose="020B0604030504040204" pitchFamily="34" charset="0"/>
              </a:rPr>
              <a:t>vragenlijsten</a:t>
            </a:r>
            <a:r>
              <a:rPr lang="nl-NL" sz="1200">
                <a:effectLst/>
                <a:latin typeface="Tahoma" panose="020B0604030504040204" pitchFamily="34" charset="0"/>
                <a:ea typeface="Tahoma" panose="020B0604030504040204" pitchFamily="34" charset="0"/>
                <a:cs typeface="Tahoma" panose="020B0604030504040204" pitchFamily="34" charset="0"/>
              </a:rPr>
              <a:t> dienen om over in gesprek te gaan tijdens deze dialoogsessie. Het doel van deze sessie is om samen te reflecteren en concrete tips en suggesties voor werkafspraken te verzamelen. De uitkomsten verwerk je in </a:t>
            </a:r>
            <a:r>
              <a:rPr lang="nl-NL">
                <a:latin typeface="Tahoma" panose="020B0604030504040204" pitchFamily="34" charset="0"/>
                <a:ea typeface="Tahoma" panose="020B0604030504040204" pitchFamily="34" charset="0"/>
                <a:cs typeface="Tahoma" panose="020B0604030504040204" pitchFamily="34" charset="0"/>
              </a:rPr>
              <a:t>het</a:t>
            </a:r>
            <a:r>
              <a:rPr lang="nl-NL" sz="1200">
                <a:effectLst/>
                <a:latin typeface="Tahoma" panose="020B0604030504040204" pitchFamily="34" charset="0"/>
                <a:ea typeface="Tahoma" panose="020B0604030504040204" pitchFamily="34" charset="0"/>
                <a:cs typeface="Tahoma" panose="020B0604030504040204" pitchFamily="34" charset="0"/>
              </a:rPr>
              <a:t> </a:t>
            </a:r>
            <a:r>
              <a:rPr lang="nl-NL">
                <a:latin typeface="Tahoma" panose="020B0604030504040204" pitchFamily="34" charset="0"/>
                <a:ea typeface="Tahoma" panose="020B0604030504040204" pitchFamily="34" charset="0"/>
                <a:cs typeface="Tahoma" panose="020B0604030504040204" pitchFamily="34" charset="0"/>
              </a:rPr>
              <a:t>Invultemplate</a:t>
            </a:r>
            <a:r>
              <a:rPr lang="nl-NL" sz="1200">
                <a:effectLst/>
                <a:latin typeface="Tahoma" panose="020B0604030504040204" pitchFamily="34" charset="0"/>
                <a:ea typeface="Tahoma" panose="020B0604030504040204" pitchFamily="34" charset="0"/>
                <a:cs typeface="Tahoma" panose="020B0604030504040204" pitchFamily="34" charset="0"/>
              </a:rPr>
              <a:t> – Verwerking van d</a:t>
            </a:r>
            <a:r>
              <a:rPr lang="nl-NL">
                <a:latin typeface="Tahoma" panose="020B0604030504040204" pitchFamily="34" charset="0"/>
                <a:ea typeface="Tahoma" panose="020B0604030504040204" pitchFamily="34" charset="0"/>
                <a:cs typeface="Tahoma" panose="020B0604030504040204" pitchFamily="34" charset="0"/>
              </a:rPr>
              <a:t>ialoogsessies dat</a:t>
            </a:r>
            <a:r>
              <a:rPr lang="nl-NL" sz="1200">
                <a:effectLst/>
                <a:latin typeface="Tahoma" panose="020B0604030504040204" pitchFamily="34" charset="0"/>
                <a:ea typeface="Tahoma" panose="020B0604030504040204" pitchFamily="34" charset="0"/>
                <a:cs typeface="Tahoma" panose="020B0604030504040204" pitchFamily="34" charset="0"/>
              </a:rPr>
              <a:t> uiteindelijk dient als basis voor een actueel protocol over veilig werken.</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3</a:t>
            </a:fld>
            <a:endParaRPr lang="nl-NL"/>
          </a:p>
        </p:txBody>
      </p:sp>
    </p:spTree>
    <p:extLst>
      <p:ext uri="{BB962C8B-B14F-4D97-AF65-F5344CB8AC3E}">
        <p14:creationId xmlns:p14="http://schemas.microsoft.com/office/powerpoint/2010/main" val="22433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latin typeface="Tahoma" panose="020B0604030504040204" pitchFamily="34" charset="0"/>
                <a:ea typeface="Tahoma" panose="020B0604030504040204" pitchFamily="34" charset="0"/>
                <a:cs typeface="Tahoma" panose="020B0604030504040204" pitchFamily="34" charset="0"/>
              </a:rPr>
              <a:t>In deze sessie gaan we in op Pijler 3– De-escaleren en veilig handelen </a:t>
            </a:r>
          </a:p>
          <a:p>
            <a:endParaRPr lang="nl-NL">
              <a:latin typeface="Tahoma" panose="020B0604030504040204" pitchFamily="34" charset="0"/>
              <a:ea typeface="Tahoma" panose="020B0604030504040204" pitchFamily="34" charset="0"/>
              <a:cs typeface="Tahoma" panose="020B0604030504040204" pitchFamily="34" charset="0"/>
            </a:endParaRPr>
          </a:p>
          <a:p>
            <a:r>
              <a:rPr lang="nl-NL">
                <a:latin typeface="Tahoma" panose="020B0604030504040204" pitchFamily="34" charset="0"/>
                <a:ea typeface="Tahoma" panose="020B0604030504040204" pitchFamily="34" charset="0"/>
                <a:cs typeface="Tahoma" panose="020B0604030504040204" pitchFamily="34" charset="0"/>
              </a:rPr>
              <a:t>We maken gebruik van de uitkomsten van de online vragenlijsten over:</a:t>
            </a:r>
          </a:p>
          <a:p>
            <a:pPr marL="171450" indent="-171450">
              <a:buFont typeface="Arial" panose="020B0604020202020204" pitchFamily="34" charset="0"/>
              <a:buChar char="•"/>
            </a:pPr>
            <a:r>
              <a:rPr lang="nl-NL">
                <a:latin typeface="Tahoma" panose="020B0604030504040204" pitchFamily="34" charset="0"/>
                <a:ea typeface="Tahoma" panose="020B0604030504040204" pitchFamily="34" charset="0"/>
                <a:cs typeface="Tahoma" panose="020B0604030504040204" pitchFamily="34" charset="0"/>
              </a:rPr>
              <a:t>De stellingen over De-escaleren en veilig handelen per doelgroep</a:t>
            </a:r>
          </a:p>
          <a:p>
            <a:pPr marL="171450" indent="-171450">
              <a:buFont typeface="Arial" panose="020B0604020202020204" pitchFamily="34" charset="0"/>
              <a:buChar char="•"/>
            </a:pPr>
            <a:r>
              <a:rPr lang="nl-NL">
                <a:latin typeface="Tahoma" panose="020B0604030504040204" pitchFamily="34" charset="0"/>
                <a:ea typeface="Tahoma" panose="020B0604030504040204" pitchFamily="34" charset="0"/>
                <a:cs typeface="Tahoma" panose="020B0604030504040204" pitchFamily="34" charset="0"/>
              </a:rPr>
              <a:t>Het toewerken naar een gemeenschappelijke norm </a:t>
            </a:r>
          </a:p>
          <a:p>
            <a:pPr marL="171450" indent="-171450">
              <a:buFont typeface="Arial" panose="020B0604020202020204" pitchFamily="34" charset="0"/>
              <a:buChar char="•"/>
            </a:pPr>
            <a:r>
              <a:rPr lang="nl-NL">
                <a:latin typeface="Tahoma" panose="020B0604030504040204" pitchFamily="34" charset="0"/>
                <a:ea typeface="Tahoma" panose="020B0604030504040204" pitchFamily="34" charset="0"/>
                <a:cs typeface="Tahoma" panose="020B0604030504040204" pitchFamily="34" charset="0"/>
              </a:rPr>
              <a:t>Reageren op vormen van agressief gedrag, hulp inschakelen en veilig handelen</a:t>
            </a:r>
          </a:p>
          <a:p>
            <a:endParaRPr lang="nl-NL">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4</a:t>
            </a:fld>
            <a:endParaRPr lang="nl-NL"/>
          </a:p>
        </p:txBody>
      </p:sp>
    </p:spTree>
    <p:extLst>
      <p:ext uri="{BB962C8B-B14F-4D97-AF65-F5344CB8AC3E}">
        <p14:creationId xmlns:p14="http://schemas.microsoft.com/office/powerpoint/2010/main" val="177355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Toelichting</a:t>
            </a:r>
          </a:p>
          <a:p>
            <a:br>
              <a:rPr lang="nl-NL" b="1">
                <a:cs typeface="+mn-lt"/>
              </a:rPr>
            </a:br>
            <a:r>
              <a:rPr lang="nl-NL"/>
              <a:t>Vul hier het aantal respondenten per doelgroep in. Neem in de tabellen de resultaten over uit de rapportage.</a:t>
            </a: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5</a:t>
            </a:fld>
            <a:endParaRPr lang="nl-NL"/>
          </a:p>
        </p:txBody>
      </p:sp>
    </p:spTree>
    <p:extLst>
      <p:ext uri="{BB962C8B-B14F-4D97-AF65-F5344CB8AC3E}">
        <p14:creationId xmlns:p14="http://schemas.microsoft.com/office/powerpoint/2010/main" val="139843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latin typeface="Tahoma" panose="020B0604030504040204" pitchFamily="34" charset="0"/>
                <a:ea typeface="Tahoma" panose="020B0604030504040204" pitchFamily="34" charset="0"/>
                <a:cs typeface="Tahoma" panose="020B0604030504040204" pitchFamily="34" charset="0"/>
              </a:rPr>
              <a:t>De komende drie slides bevatten de antwoorden op de stellingen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a:effectLst/>
                <a:latin typeface="Tahoma" panose="020B0604030504040204" pitchFamily="34" charset="0"/>
                <a:ea typeface="Tahoma" panose="020B0604030504040204" pitchFamily="34" charset="0"/>
                <a:cs typeface="Tahoma" panose="020B0604030504040204" pitchFamily="34" charset="0"/>
              </a:rPr>
              <a:t>Bespreek de uitkomsten in de projectgroep en bepaal welke uitkomsten je wilt bespreken in de dialoogsessie en wat je zou willen bereiken met de bespreking.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atin typeface="Tahoma" panose="020B0604030504040204" pitchFamily="34" charset="0"/>
              <a:ea typeface="Tahoma" panose="020B0604030504040204" pitchFamily="34" charset="0"/>
              <a:cs typeface="Tahoma" panose="020B0604030504040204" pitchFamily="34" charset="0"/>
            </a:endParaRPr>
          </a:p>
          <a:p>
            <a:endParaRPr lang="nl-NL">
              <a:latin typeface="Tahoma" panose="020B0604030504040204" pitchFamily="34" charset="0"/>
              <a:ea typeface="Tahoma" panose="020B0604030504040204" pitchFamily="34" charset="0"/>
              <a:cs typeface="Tahoma" panose="020B0604030504040204" pitchFamily="34" charset="0"/>
            </a:endParaRPr>
          </a:p>
          <a:p>
            <a:endParaRPr lang="nl-NL">
              <a:latin typeface="Tahoma" panose="020B0604030504040204" pitchFamily="34" charset="0"/>
              <a:ea typeface="Tahoma" panose="020B0604030504040204" pitchFamily="34" charset="0"/>
              <a:cs typeface="Tahoma" panose="020B0604030504040204" pitchFamily="34" charset="0"/>
            </a:endParaRPr>
          </a:p>
          <a:p>
            <a:endParaRPr lang="nl-NL">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6</a:t>
            </a:fld>
            <a:endParaRPr lang="nl-NL"/>
          </a:p>
        </p:txBody>
      </p:sp>
    </p:spTree>
    <p:extLst>
      <p:ext uri="{BB962C8B-B14F-4D97-AF65-F5344CB8AC3E}">
        <p14:creationId xmlns:p14="http://schemas.microsoft.com/office/powerpoint/2010/main" val="28251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van de startscan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7</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endParaRPr lang="nl-NL"/>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8</a:t>
            </a:fld>
            <a:endParaRPr lang="nl-NL"/>
          </a:p>
        </p:txBody>
      </p:sp>
    </p:spTree>
    <p:extLst>
      <p:ext uri="{BB962C8B-B14F-4D97-AF65-F5344CB8AC3E}">
        <p14:creationId xmlns:p14="http://schemas.microsoft.com/office/powerpoint/2010/main" val="280816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endParaRPr lang="nl-NL"/>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9</a:t>
            </a:fld>
            <a:endParaRPr lang="nl-NL"/>
          </a:p>
        </p:txBody>
      </p:sp>
    </p:spTree>
    <p:extLst>
      <p:ext uri="{BB962C8B-B14F-4D97-AF65-F5344CB8AC3E}">
        <p14:creationId xmlns:p14="http://schemas.microsoft.com/office/powerpoint/2010/main" val="14182840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CE6697CC-C44D-4BF6-A490-81B710C8E91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Opening</a:t>
            </a:r>
          </a:p>
        </p:txBody>
      </p:sp>
      <p:sp>
        <p:nvSpPr>
          <p:cNvPr id="140" name="Tijdelijke aanduiding voor afbeelding 139">
            <a:extLst>
              <a:ext uri="{FF2B5EF4-FFF2-40B4-BE49-F238E27FC236}">
                <a16:creationId xmlns:a16="http://schemas.microsoft.com/office/drawing/2014/main" id="{8AFEABFC-CE3A-4E90-BD1D-E5F068000932}"/>
              </a:ext>
            </a:extLst>
          </p:cNvPr>
          <p:cNvSpPr>
            <a:spLocks noGrp="1"/>
          </p:cNvSpPr>
          <p:nvPr>
            <p:ph type="pic" sz="quarter" idx="17" hasCustomPrompt="1"/>
          </p:nvPr>
        </p:nvSpPr>
        <p:spPr>
          <a:xfrm>
            <a:off x="0" y="0"/>
            <a:ext cx="12187390" cy="6858001"/>
          </a:xfrm>
          <a:prstGeom prst="rect">
            <a:avLst/>
          </a:prstGeom>
          <a:solidFill>
            <a:schemeClr val="bg1">
              <a:lumMod val="95000"/>
            </a:schemeClr>
          </a:solidFill>
        </p:spPr>
        <p:txBody>
          <a:bodyPr wrap="square" tIns="1764000" anchor="t" anchorCtr="0">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Char char="•"/>
              <a:tabLst/>
              <a:defRPr sz="1600" i="1">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80" name="Tijdelijke aanduiding voor tekst 79">
            <a:extLst>
              <a:ext uri="{FF2B5EF4-FFF2-40B4-BE49-F238E27FC236}">
                <a16:creationId xmlns:a16="http://schemas.microsoft.com/office/drawing/2014/main" id="{67492DFC-64DF-4570-B00F-07F87FD4CEC2}"/>
              </a:ext>
            </a:extLst>
          </p:cNvPr>
          <p:cNvSpPr>
            <a:spLocks noGrp="1"/>
          </p:cNvSpPr>
          <p:nvPr>
            <p:ph type="body" sz="quarter" idx="24" hasCustomPrompt="1"/>
          </p:nvPr>
        </p:nvSpPr>
        <p:spPr>
          <a:xfrm>
            <a:off x="2560" y="1"/>
            <a:ext cx="7158255" cy="6858000"/>
          </a:xfrm>
          <a:custGeom>
            <a:avLst/>
            <a:gdLst>
              <a:gd name="connsiteX0" fmla="*/ 17969 w 6672559"/>
              <a:gd name="connsiteY0" fmla="*/ 0 h 6392677"/>
              <a:gd name="connsiteX1" fmla="*/ 6477974 w 6672559"/>
              <a:gd name="connsiteY1" fmla="*/ 0 h 6392677"/>
              <a:gd name="connsiteX2" fmla="*/ 6508560 w 6672559"/>
              <a:gd name="connsiteY2" fmla="*/ 68152 h 6392677"/>
              <a:gd name="connsiteX3" fmla="*/ 6563388 w 6672559"/>
              <a:gd name="connsiteY3" fmla="*/ 1762190 h 6392677"/>
              <a:gd name="connsiteX4" fmla="*/ 6458583 w 6672559"/>
              <a:gd name="connsiteY4" fmla="*/ 2129689 h 6392677"/>
              <a:gd name="connsiteX5" fmla="*/ 4507585 w 6672559"/>
              <a:gd name="connsiteY5" fmla="*/ 6155199 h 6392677"/>
              <a:gd name="connsiteX6" fmla="*/ 4370428 w 6672559"/>
              <a:gd name="connsiteY6" fmla="*/ 6392677 h 6392677"/>
              <a:gd name="connsiteX7" fmla="*/ 0 w 6672559"/>
              <a:gd name="connsiteY7" fmla="*/ 6392677 h 6392677"/>
              <a:gd name="connsiteX8" fmla="*/ 0 w 6672559"/>
              <a:gd name="connsiteY8" fmla="*/ 13100 h 639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559" h="6392677">
                <a:moveTo>
                  <a:pt x="17969" y="0"/>
                </a:moveTo>
                <a:lnTo>
                  <a:pt x="6477974" y="0"/>
                </a:lnTo>
                <a:lnTo>
                  <a:pt x="6508560" y="68152"/>
                </a:lnTo>
                <a:cubicBezTo>
                  <a:pt x="6722376" y="628391"/>
                  <a:pt x="6712407" y="1258311"/>
                  <a:pt x="6563388" y="1762190"/>
                </a:cubicBezTo>
                <a:cubicBezTo>
                  <a:pt x="6563388" y="1867188"/>
                  <a:pt x="6510985" y="2024687"/>
                  <a:pt x="6458583" y="2129689"/>
                </a:cubicBezTo>
                <a:cubicBezTo>
                  <a:pt x="6278041" y="2465608"/>
                  <a:pt x="5488169" y="4416719"/>
                  <a:pt x="4507585" y="6155199"/>
                </a:cubicBezTo>
                <a:lnTo>
                  <a:pt x="4370428" y="6392677"/>
                </a:lnTo>
                <a:lnTo>
                  <a:pt x="0" y="6392677"/>
                </a:lnTo>
                <a:lnTo>
                  <a:pt x="0" y="13100"/>
                </a:lnTo>
                <a:close/>
              </a:path>
            </a:pathLst>
          </a:custGeom>
          <a:solidFill>
            <a:srgbClr val="FFFFFF">
              <a:alpha val="50000"/>
            </a:srgbClr>
          </a:solidFill>
        </p:spPr>
        <p:txBody>
          <a:bodyPr wrap="square">
            <a:noAutofit/>
          </a:bodyPr>
          <a:lstStyle>
            <a:lvl1pPr marL="0" indent="0">
              <a:buNone/>
              <a:defRPr/>
            </a:lvl1pPr>
          </a:lstStyle>
          <a:p>
            <a:pPr lvl="0"/>
            <a:r>
              <a:rPr lang="nl-NL"/>
              <a:t> </a:t>
            </a:r>
          </a:p>
        </p:txBody>
      </p:sp>
      <p:grpSp>
        <p:nvGrpSpPr>
          <p:cNvPr id="200" name="INSTRUCTIE">
            <a:extLst>
              <a:ext uri="{FF2B5EF4-FFF2-40B4-BE49-F238E27FC236}">
                <a16:creationId xmlns:a16="http://schemas.microsoft.com/office/drawing/2014/main" id="{387650E1-4C97-4EA9-A863-CF0ABCC9CECE}"/>
              </a:ext>
            </a:extLst>
          </p:cNvPr>
          <p:cNvGrpSpPr/>
          <p:nvPr userDrawn="1"/>
        </p:nvGrpSpPr>
        <p:grpSpPr>
          <a:xfrm>
            <a:off x="12377595" y="0"/>
            <a:ext cx="3693114" cy="6427357"/>
            <a:chOff x="-3786165" y="0"/>
            <a:chExt cx="3693114" cy="6427357"/>
          </a:xfrm>
        </p:grpSpPr>
        <p:sp>
          <p:nvSpPr>
            <p:cNvPr id="201" name="Rechthoek 200">
              <a:extLst>
                <a:ext uri="{FF2B5EF4-FFF2-40B4-BE49-F238E27FC236}">
                  <a16:creationId xmlns:a16="http://schemas.microsoft.com/office/drawing/2014/main" id="{9E4B5629-CC50-4BD5-82EF-77A9E3E1110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202" name="Ovaal 201">
              <a:extLst>
                <a:ext uri="{FF2B5EF4-FFF2-40B4-BE49-F238E27FC236}">
                  <a16:creationId xmlns:a16="http://schemas.microsoft.com/office/drawing/2014/main" id="{6AA1B2F9-5DD0-4CAA-A617-47CE91CDDB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3" name="Rechthoek 202">
              <a:extLst>
                <a:ext uri="{FF2B5EF4-FFF2-40B4-BE49-F238E27FC236}">
                  <a16:creationId xmlns:a16="http://schemas.microsoft.com/office/drawing/2014/main" id="{D3A9EFE4-D1C1-46DC-BE60-426B5AB2432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4" name="Ovaal 203">
              <a:extLst>
                <a:ext uri="{FF2B5EF4-FFF2-40B4-BE49-F238E27FC236}">
                  <a16:creationId xmlns:a16="http://schemas.microsoft.com/office/drawing/2014/main" id="{DA488820-01F8-4318-9CEF-984A756600D1}"/>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5" name="Rechthoek 204">
              <a:extLst>
                <a:ext uri="{FF2B5EF4-FFF2-40B4-BE49-F238E27FC236}">
                  <a16:creationId xmlns:a16="http://schemas.microsoft.com/office/drawing/2014/main" id="{836E4E76-FEEF-4CAD-8377-2F8F4F0789D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06" name="Ovaal 205">
              <a:extLst>
                <a:ext uri="{FF2B5EF4-FFF2-40B4-BE49-F238E27FC236}">
                  <a16:creationId xmlns:a16="http://schemas.microsoft.com/office/drawing/2014/main" id="{17EC56C7-EE38-4507-88D7-A465F8CD311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7" name="Rechthoek 206">
              <a:extLst>
                <a:ext uri="{FF2B5EF4-FFF2-40B4-BE49-F238E27FC236}">
                  <a16:creationId xmlns:a16="http://schemas.microsoft.com/office/drawing/2014/main" id="{161D3305-4136-40BC-A478-55680526C182}"/>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208" name="Groep 207">
              <a:extLst>
                <a:ext uri="{FF2B5EF4-FFF2-40B4-BE49-F238E27FC236}">
                  <a16:creationId xmlns:a16="http://schemas.microsoft.com/office/drawing/2014/main" id="{B1C472AA-1EEB-4575-BF87-D626289DE38A}"/>
                </a:ext>
              </a:extLst>
            </p:cNvPr>
            <p:cNvGrpSpPr/>
            <p:nvPr userDrawn="1"/>
          </p:nvGrpSpPr>
          <p:grpSpPr>
            <a:xfrm>
              <a:off x="-3314821" y="3054865"/>
              <a:ext cx="1558053" cy="563933"/>
              <a:chOff x="-3314821" y="2981448"/>
              <a:chExt cx="1558053" cy="563933"/>
            </a:xfrm>
          </p:grpSpPr>
          <p:sp>
            <p:nvSpPr>
              <p:cNvPr id="246" name="Rechthoek 245">
                <a:extLst>
                  <a:ext uri="{FF2B5EF4-FFF2-40B4-BE49-F238E27FC236}">
                    <a16:creationId xmlns:a16="http://schemas.microsoft.com/office/drawing/2014/main" id="{CEACD9E2-F696-45F9-86F4-D41E6AF5CAE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7" name="Rechthoek 246">
                <a:extLst>
                  <a:ext uri="{FF2B5EF4-FFF2-40B4-BE49-F238E27FC236}">
                    <a16:creationId xmlns:a16="http://schemas.microsoft.com/office/drawing/2014/main" id="{A84A5314-5D7D-4F45-9E10-B719A69E05B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8" name="Tekstvak 247">
                <a:extLst>
                  <a:ext uri="{FF2B5EF4-FFF2-40B4-BE49-F238E27FC236}">
                    <a16:creationId xmlns:a16="http://schemas.microsoft.com/office/drawing/2014/main" id="{4C683D15-1B6F-482D-B572-1DC07AE88087}"/>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49" name="Tekstvak 248">
                <a:extLst>
                  <a:ext uri="{FF2B5EF4-FFF2-40B4-BE49-F238E27FC236}">
                    <a16:creationId xmlns:a16="http://schemas.microsoft.com/office/drawing/2014/main" id="{549C9622-6675-4372-BB0B-F0B3629C095E}"/>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50" name="Vrije vorm: vorm 249">
                <a:extLst>
                  <a:ext uri="{FF2B5EF4-FFF2-40B4-BE49-F238E27FC236}">
                    <a16:creationId xmlns:a16="http://schemas.microsoft.com/office/drawing/2014/main" id="{02E6AA26-1076-45A5-86D2-840A811F64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1" name="Gelijkbenige driehoek 250">
                <a:extLst>
                  <a:ext uri="{FF2B5EF4-FFF2-40B4-BE49-F238E27FC236}">
                    <a16:creationId xmlns:a16="http://schemas.microsoft.com/office/drawing/2014/main" id="{BD03085A-EB0D-406D-AA1E-A31673FD416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52" name="Groep 251">
                <a:extLst>
                  <a:ext uri="{FF2B5EF4-FFF2-40B4-BE49-F238E27FC236}">
                    <a16:creationId xmlns:a16="http://schemas.microsoft.com/office/drawing/2014/main" id="{6687D65F-6737-43C1-BADC-C4F0A452EC7F}"/>
                  </a:ext>
                </a:extLst>
              </p:cNvPr>
              <p:cNvGrpSpPr/>
              <p:nvPr userDrawn="1"/>
            </p:nvGrpSpPr>
            <p:grpSpPr>
              <a:xfrm>
                <a:off x="-3257052" y="3032066"/>
                <a:ext cx="182309" cy="163794"/>
                <a:chOff x="12832541" y="3162395"/>
                <a:chExt cx="219532" cy="197236"/>
              </a:xfrm>
            </p:grpSpPr>
            <p:sp>
              <p:nvSpPr>
                <p:cNvPr id="257" name="Rechthoek 256">
                  <a:extLst>
                    <a:ext uri="{FF2B5EF4-FFF2-40B4-BE49-F238E27FC236}">
                      <a16:creationId xmlns:a16="http://schemas.microsoft.com/office/drawing/2014/main" id="{8C956DCA-B11B-4B1F-8385-71D21EE0EC3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8" name="Rechthoek 257">
                  <a:extLst>
                    <a:ext uri="{FF2B5EF4-FFF2-40B4-BE49-F238E27FC236}">
                      <a16:creationId xmlns:a16="http://schemas.microsoft.com/office/drawing/2014/main" id="{BEF6AFD9-803E-42CB-8F3B-974C6608A21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9" name="Rechthoek 258">
                  <a:extLst>
                    <a:ext uri="{FF2B5EF4-FFF2-40B4-BE49-F238E27FC236}">
                      <a16:creationId xmlns:a16="http://schemas.microsoft.com/office/drawing/2014/main" id="{625753BD-6E8E-41D9-B64A-478D28064E2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53" name="Groep 252">
                <a:extLst>
                  <a:ext uri="{FF2B5EF4-FFF2-40B4-BE49-F238E27FC236}">
                    <a16:creationId xmlns:a16="http://schemas.microsoft.com/office/drawing/2014/main" id="{E3EA2544-7B9E-4703-BA55-D84589B9BE7B}"/>
                  </a:ext>
                </a:extLst>
              </p:cNvPr>
              <p:cNvGrpSpPr/>
              <p:nvPr userDrawn="1"/>
            </p:nvGrpSpPr>
            <p:grpSpPr>
              <a:xfrm>
                <a:off x="-3257053" y="3276580"/>
                <a:ext cx="182309" cy="163794"/>
                <a:chOff x="12832541" y="3162395"/>
                <a:chExt cx="219532" cy="197236"/>
              </a:xfrm>
            </p:grpSpPr>
            <p:sp>
              <p:nvSpPr>
                <p:cNvPr id="254" name="Rechthoek 253">
                  <a:extLst>
                    <a:ext uri="{FF2B5EF4-FFF2-40B4-BE49-F238E27FC236}">
                      <a16:creationId xmlns:a16="http://schemas.microsoft.com/office/drawing/2014/main" id="{81257389-F076-4AFA-8DCE-877230CDDD2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5" name="Rechthoek 254">
                  <a:extLst>
                    <a:ext uri="{FF2B5EF4-FFF2-40B4-BE49-F238E27FC236}">
                      <a16:creationId xmlns:a16="http://schemas.microsoft.com/office/drawing/2014/main" id="{D0DA57DE-2C93-4703-93DB-80D16416A73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6" name="Rechthoek 255">
                  <a:extLst>
                    <a:ext uri="{FF2B5EF4-FFF2-40B4-BE49-F238E27FC236}">
                      <a16:creationId xmlns:a16="http://schemas.microsoft.com/office/drawing/2014/main" id="{6FAE6D78-99D6-4532-8D68-A1782BB49C8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09" name="Groep 208">
              <a:extLst>
                <a:ext uri="{FF2B5EF4-FFF2-40B4-BE49-F238E27FC236}">
                  <a16:creationId xmlns:a16="http://schemas.microsoft.com/office/drawing/2014/main" id="{DA1319D4-24BD-4007-B6E3-AB1C7D8D3E25}"/>
                </a:ext>
              </a:extLst>
            </p:cNvPr>
            <p:cNvGrpSpPr/>
            <p:nvPr userDrawn="1"/>
          </p:nvGrpSpPr>
          <p:grpSpPr>
            <a:xfrm>
              <a:off x="-3367447" y="1226982"/>
              <a:ext cx="791775" cy="406485"/>
              <a:chOff x="-3565087" y="1409294"/>
              <a:chExt cx="627469" cy="322133"/>
            </a:xfrm>
          </p:grpSpPr>
          <p:grpSp>
            <p:nvGrpSpPr>
              <p:cNvPr id="240" name="Groep 239">
                <a:extLst>
                  <a:ext uri="{FF2B5EF4-FFF2-40B4-BE49-F238E27FC236}">
                    <a16:creationId xmlns:a16="http://schemas.microsoft.com/office/drawing/2014/main" id="{7EA02FB7-FB62-442C-AD4D-CB52C2B309AA}"/>
                  </a:ext>
                </a:extLst>
              </p:cNvPr>
              <p:cNvGrpSpPr/>
              <p:nvPr userDrawn="1"/>
            </p:nvGrpSpPr>
            <p:grpSpPr>
              <a:xfrm>
                <a:off x="-3364916" y="1409294"/>
                <a:ext cx="225195" cy="195499"/>
                <a:chOff x="10307162" y="1361199"/>
                <a:chExt cx="2200275" cy="1914525"/>
              </a:xfrm>
            </p:grpSpPr>
            <p:sp>
              <p:nvSpPr>
                <p:cNvPr id="242" name="Vrije vorm: vorm 241">
                  <a:extLst>
                    <a:ext uri="{FF2B5EF4-FFF2-40B4-BE49-F238E27FC236}">
                      <a16:creationId xmlns:a16="http://schemas.microsoft.com/office/drawing/2014/main" id="{0A1F7955-2F76-4A21-A44A-D588663794E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243" name="Groep 242">
                  <a:extLst>
                    <a:ext uri="{FF2B5EF4-FFF2-40B4-BE49-F238E27FC236}">
                      <a16:creationId xmlns:a16="http://schemas.microsoft.com/office/drawing/2014/main" id="{B9041F10-93FD-444F-9632-3CC12AD8D36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4" name="Vrije vorm: vorm 243">
                    <a:extLst>
                      <a:ext uri="{FF2B5EF4-FFF2-40B4-BE49-F238E27FC236}">
                        <a16:creationId xmlns:a16="http://schemas.microsoft.com/office/drawing/2014/main" id="{99A3AA1F-73CE-46AB-9516-81CA055259D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245" name="Vrije vorm: vorm 244">
                    <a:extLst>
                      <a:ext uri="{FF2B5EF4-FFF2-40B4-BE49-F238E27FC236}">
                        <a16:creationId xmlns:a16="http://schemas.microsoft.com/office/drawing/2014/main" id="{8B06CABB-34C9-46CF-8D85-ECC4A7928A8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241" name="Tekstvak 240">
                <a:extLst>
                  <a:ext uri="{FF2B5EF4-FFF2-40B4-BE49-F238E27FC236}">
                    <a16:creationId xmlns:a16="http://schemas.microsoft.com/office/drawing/2014/main" id="{67A77733-EAF7-4BE2-9F25-2CEC34102E3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210" name="Ovaal 209">
              <a:extLst>
                <a:ext uri="{FF2B5EF4-FFF2-40B4-BE49-F238E27FC236}">
                  <a16:creationId xmlns:a16="http://schemas.microsoft.com/office/drawing/2014/main" id="{CA0124FA-70CF-4E05-B661-CFFD912C4EA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11" name="Rechthoek 210">
              <a:extLst>
                <a:ext uri="{FF2B5EF4-FFF2-40B4-BE49-F238E27FC236}">
                  <a16:creationId xmlns:a16="http://schemas.microsoft.com/office/drawing/2014/main" id="{6C7800FC-356D-484C-B655-1CF515E1903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12" name="Rechthoek 211">
              <a:extLst>
                <a:ext uri="{FF2B5EF4-FFF2-40B4-BE49-F238E27FC236}">
                  <a16:creationId xmlns:a16="http://schemas.microsoft.com/office/drawing/2014/main" id="{ED3AADDE-A7B6-4480-9ECB-E6D4FC481A4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213" name="Groep 212">
              <a:extLst>
                <a:ext uri="{FF2B5EF4-FFF2-40B4-BE49-F238E27FC236}">
                  <a16:creationId xmlns:a16="http://schemas.microsoft.com/office/drawing/2014/main" id="{248ACADA-C0A2-4025-87E4-FA35B888352B}"/>
                </a:ext>
              </a:extLst>
            </p:cNvPr>
            <p:cNvGrpSpPr/>
            <p:nvPr userDrawn="1"/>
          </p:nvGrpSpPr>
          <p:grpSpPr>
            <a:xfrm>
              <a:off x="-3354295" y="4908999"/>
              <a:ext cx="514284" cy="506545"/>
              <a:chOff x="12617641" y="3403239"/>
              <a:chExt cx="752963" cy="741634"/>
            </a:xfrm>
          </p:grpSpPr>
          <p:grpSp>
            <p:nvGrpSpPr>
              <p:cNvPr id="224" name="Groep 223">
                <a:extLst>
                  <a:ext uri="{FF2B5EF4-FFF2-40B4-BE49-F238E27FC236}">
                    <a16:creationId xmlns:a16="http://schemas.microsoft.com/office/drawing/2014/main" id="{00F82119-0323-4924-8FD7-585BF213C67D}"/>
                  </a:ext>
                </a:extLst>
              </p:cNvPr>
              <p:cNvGrpSpPr/>
              <p:nvPr userDrawn="1"/>
            </p:nvGrpSpPr>
            <p:grpSpPr>
              <a:xfrm>
                <a:off x="12771530" y="3403239"/>
                <a:ext cx="467176" cy="448491"/>
                <a:chOff x="12782157" y="3403239"/>
                <a:chExt cx="467176" cy="448491"/>
              </a:xfrm>
            </p:grpSpPr>
            <p:grpSp>
              <p:nvGrpSpPr>
                <p:cNvPr id="227" name="Groep 226">
                  <a:extLst>
                    <a:ext uri="{FF2B5EF4-FFF2-40B4-BE49-F238E27FC236}">
                      <a16:creationId xmlns:a16="http://schemas.microsoft.com/office/drawing/2014/main" id="{341B3863-8486-4749-ABAB-FCA2992B585E}"/>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CB47A784-CBCB-42DE-B3E4-1D5AE99D34B6}"/>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19D23FB5-6D57-4DCE-9636-A984613D8DF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8" name="Rechthoek 237">
                      <a:extLst>
                        <a:ext uri="{FF2B5EF4-FFF2-40B4-BE49-F238E27FC236}">
                          <a16:creationId xmlns:a16="http://schemas.microsoft.com/office/drawing/2014/main" id="{B160A763-18D8-43EF-95B7-8F24190C09C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9" name="Ovaal 238">
                      <a:extLst>
                        <a:ext uri="{FF2B5EF4-FFF2-40B4-BE49-F238E27FC236}">
                          <a16:creationId xmlns:a16="http://schemas.microsoft.com/office/drawing/2014/main" id="{AA197865-5EE7-4CB5-A251-2ADBF01850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235" name="Afbeelding 234">
                    <a:extLst>
                      <a:ext uri="{FF2B5EF4-FFF2-40B4-BE49-F238E27FC236}">
                        <a16:creationId xmlns:a16="http://schemas.microsoft.com/office/drawing/2014/main" id="{D609FA70-1A4A-4919-A0F5-E1C2FA6532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C13ECEA5-7EC4-429C-B825-4862A1D83C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28" name="Groep 227">
                  <a:extLst>
                    <a:ext uri="{FF2B5EF4-FFF2-40B4-BE49-F238E27FC236}">
                      <a16:creationId xmlns:a16="http://schemas.microsoft.com/office/drawing/2014/main" id="{6865C91D-063F-4FE9-B7E7-C8C4F6DB1A1E}"/>
                    </a:ext>
                  </a:extLst>
                </p:cNvPr>
                <p:cNvGrpSpPr/>
                <p:nvPr userDrawn="1"/>
              </p:nvGrpSpPr>
              <p:grpSpPr>
                <a:xfrm>
                  <a:off x="13103513" y="3705268"/>
                  <a:ext cx="145820" cy="146462"/>
                  <a:chOff x="13096169" y="3602278"/>
                  <a:chExt cx="145820" cy="146462"/>
                </a:xfrm>
              </p:grpSpPr>
              <p:sp>
                <p:nvSpPr>
                  <p:cNvPr id="232" name="Rechthoek 231">
                    <a:extLst>
                      <a:ext uri="{FF2B5EF4-FFF2-40B4-BE49-F238E27FC236}">
                        <a16:creationId xmlns:a16="http://schemas.microsoft.com/office/drawing/2014/main" id="{1095F342-FD76-4BA7-9160-7D54AB9ABE4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3" name="Rechthoek 232">
                    <a:extLst>
                      <a:ext uri="{FF2B5EF4-FFF2-40B4-BE49-F238E27FC236}">
                        <a16:creationId xmlns:a16="http://schemas.microsoft.com/office/drawing/2014/main" id="{34800CA2-A51D-4806-AC1D-5329889474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29" name="Groep 228">
                  <a:extLst>
                    <a:ext uri="{FF2B5EF4-FFF2-40B4-BE49-F238E27FC236}">
                      <a16:creationId xmlns:a16="http://schemas.microsoft.com/office/drawing/2014/main" id="{FB657BB8-7C5A-490C-AF1A-9526047F03A0}"/>
                    </a:ext>
                  </a:extLst>
                </p:cNvPr>
                <p:cNvGrpSpPr/>
                <p:nvPr userDrawn="1"/>
              </p:nvGrpSpPr>
              <p:grpSpPr>
                <a:xfrm rot="10800000">
                  <a:off x="13061402" y="3665637"/>
                  <a:ext cx="145820" cy="146462"/>
                  <a:chOff x="13096169" y="3602278"/>
                  <a:chExt cx="145820" cy="146462"/>
                </a:xfrm>
              </p:grpSpPr>
              <p:sp>
                <p:nvSpPr>
                  <p:cNvPr id="230" name="Rechthoek 229">
                    <a:extLst>
                      <a:ext uri="{FF2B5EF4-FFF2-40B4-BE49-F238E27FC236}">
                        <a16:creationId xmlns:a16="http://schemas.microsoft.com/office/drawing/2014/main" id="{81AA8260-7DB9-4888-B661-1A10B46D98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1" name="Rechthoek 230">
                    <a:extLst>
                      <a:ext uri="{FF2B5EF4-FFF2-40B4-BE49-F238E27FC236}">
                        <a16:creationId xmlns:a16="http://schemas.microsoft.com/office/drawing/2014/main" id="{F67BCC81-4AF7-409A-96F3-7E1C7CF379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225" name="Rechthoek 224">
                <a:extLst>
                  <a:ext uri="{FF2B5EF4-FFF2-40B4-BE49-F238E27FC236}">
                    <a16:creationId xmlns:a16="http://schemas.microsoft.com/office/drawing/2014/main" id="{70E673B3-F761-452A-9AFA-EAD06FAF0A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226" name="Gelijkbenige driehoek 225">
                <a:extLst>
                  <a:ext uri="{FF2B5EF4-FFF2-40B4-BE49-F238E27FC236}">
                    <a16:creationId xmlns:a16="http://schemas.microsoft.com/office/drawing/2014/main" id="{08D356AE-23CE-49AB-A34D-7FC821C3E4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14" name="Rechthoek 213">
              <a:extLst>
                <a:ext uri="{FF2B5EF4-FFF2-40B4-BE49-F238E27FC236}">
                  <a16:creationId xmlns:a16="http://schemas.microsoft.com/office/drawing/2014/main" id="{33A74CEF-CF7D-459C-BC99-871E0EB4BA1F}"/>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5" name="ICOON_info">
              <a:extLst>
                <a:ext uri="{FF2B5EF4-FFF2-40B4-BE49-F238E27FC236}">
                  <a16:creationId xmlns:a16="http://schemas.microsoft.com/office/drawing/2014/main" id="{11C8C419-D0CE-4BAE-A4C0-D348D6F5BA7B}"/>
                </a:ext>
              </a:extLst>
            </p:cNvPr>
            <p:cNvGrpSpPr/>
            <p:nvPr userDrawn="1"/>
          </p:nvGrpSpPr>
          <p:grpSpPr>
            <a:xfrm>
              <a:off x="-376736" y="5473131"/>
              <a:ext cx="283685" cy="283685"/>
              <a:chOff x="-510741" y="5913713"/>
              <a:chExt cx="267555" cy="267555"/>
            </a:xfrm>
          </p:grpSpPr>
          <p:sp>
            <p:nvSpPr>
              <p:cNvPr id="222" name="Ovaal 221">
                <a:extLst>
                  <a:ext uri="{FF2B5EF4-FFF2-40B4-BE49-F238E27FC236}">
                    <a16:creationId xmlns:a16="http://schemas.microsoft.com/office/drawing/2014/main" id="{095003DA-109E-4B99-9BAC-4A0FB2A8EE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3" name="Graphic 163" descr="Informatie">
                <a:extLst>
                  <a:ext uri="{FF2B5EF4-FFF2-40B4-BE49-F238E27FC236}">
                    <a16:creationId xmlns:a16="http://schemas.microsoft.com/office/drawing/2014/main" id="{4E96275C-1D42-46FE-ADEF-1783560A2A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6" name="Groep 215">
              <a:extLst>
                <a:ext uri="{FF2B5EF4-FFF2-40B4-BE49-F238E27FC236}">
                  <a16:creationId xmlns:a16="http://schemas.microsoft.com/office/drawing/2014/main" id="{CE554EE8-B56A-4B3A-9521-9026E47B26D5}"/>
                </a:ext>
              </a:extLst>
            </p:cNvPr>
            <p:cNvGrpSpPr/>
            <p:nvPr userDrawn="1"/>
          </p:nvGrpSpPr>
          <p:grpSpPr>
            <a:xfrm>
              <a:off x="-938434" y="5736734"/>
              <a:ext cx="627798" cy="576693"/>
              <a:chOff x="-938434" y="4570310"/>
              <a:chExt cx="627798" cy="576693"/>
            </a:xfrm>
          </p:grpSpPr>
          <p:grpSp>
            <p:nvGrpSpPr>
              <p:cNvPr id="217" name="Inspireren">
                <a:extLst>
                  <a:ext uri="{FF2B5EF4-FFF2-40B4-BE49-F238E27FC236}">
                    <a16:creationId xmlns:a16="http://schemas.microsoft.com/office/drawing/2014/main" id="{440835FE-F3F1-47D2-94FA-D9E7A9834E8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19" name="Freeform 12">
                  <a:extLst>
                    <a:ext uri="{FF2B5EF4-FFF2-40B4-BE49-F238E27FC236}">
                      <a16:creationId xmlns:a16="http://schemas.microsoft.com/office/drawing/2014/main" id="{08DFC064-B99A-4F25-8640-78A94755620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0" name="Freeform 13">
                  <a:extLst>
                    <a:ext uri="{FF2B5EF4-FFF2-40B4-BE49-F238E27FC236}">
                      <a16:creationId xmlns:a16="http://schemas.microsoft.com/office/drawing/2014/main" id="{1B7DED3B-B00F-402F-9066-BE8B0352A03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1" name="Freeform 14">
                  <a:extLst>
                    <a:ext uri="{FF2B5EF4-FFF2-40B4-BE49-F238E27FC236}">
                      <a16:creationId xmlns:a16="http://schemas.microsoft.com/office/drawing/2014/main" id="{FA3F6925-9FD1-4997-A927-126D6363AE6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18" name="Tekstvak 217">
                <a:extLst>
                  <a:ext uri="{FF2B5EF4-FFF2-40B4-BE49-F238E27FC236}">
                    <a16:creationId xmlns:a16="http://schemas.microsoft.com/office/drawing/2014/main" id="{94A23F78-8976-41D6-BFE6-61A5C7FE560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3" name="Tijdelijke aanduiding voor tekst 82">
            <a:extLst>
              <a:ext uri="{FF2B5EF4-FFF2-40B4-BE49-F238E27FC236}">
                <a16:creationId xmlns:a16="http://schemas.microsoft.com/office/drawing/2014/main" id="{439204F1-839A-4CDA-83AF-99F38E1FD0FD}"/>
              </a:ext>
            </a:extLst>
          </p:cNvPr>
          <p:cNvSpPr>
            <a:spLocks noGrp="1"/>
          </p:cNvSpPr>
          <p:nvPr>
            <p:ph type="body" sz="quarter" idx="23" hasCustomPrompt="1"/>
          </p:nvPr>
        </p:nvSpPr>
        <p:spPr>
          <a:xfrm>
            <a:off x="412326" y="1"/>
            <a:ext cx="2838170" cy="2010768"/>
          </a:xfrm>
          <a:custGeom>
            <a:avLst/>
            <a:gdLst>
              <a:gd name="connsiteX0" fmla="*/ 104019 w 2838170"/>
              <a:gd name="connsiteY0" fmla="*/ 0 h 2010768"/>
              <a:gd name="connsiteX1" fmla="*/ 2734151 w 2838170"/>
              <a:gd name="connsiteY1" fmla="*/ 0 h 2010768"/>
              <a:gd name="connsiteX2" fmla="*/ 2774371 w 2838170"/>
              <a:gd name="connsiteY2" fmla="*/ 113258 h 2010768"/>
              <a:gd name="connsiteX3" fmla="*/ 2838170 w 2838170"/>
              <a:gd name="connsiteY3" fmla="*/ 548185 h 2010768"/>
              <a:gd name="connsiteX4" fmla="*/ 1419085 w 2838170"/>
              <a:gd name="connsiteY4" fmla="*/ 2010768 h 2010768"/>
              <a:gd name="connsiteX5" fmla="*/ 0 w 2838170"/>
              <a:gd name="connsiteY5" fmla="*/ 548185 h 2010768"/>
              <a:gd name="connsiteX6" fmla="*/ 63799 w 2838170"/>
              <a:gd name="connsiteY6" fmla="*/ 113258 h 20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170" h="2010768">
                <a:moveTo>
                  <a:pt x="104019" y="0"/>
                </a:moveTo>
                <a:lnTo>
                  <a:pt x="2734151" y="0"/>
                </a:lnTo>
                <a:lnTo>
                  <a:pt x="2774371" y="113258"/>
                </a:lnTo>
                <a:cubicBezTo>
                  <a:pt x="2815834" y="250651"/>
                  <a:pt x="2838170" y="396730"/>
                  <a:pt x="2838170" y="548185"/>
                </a:cubicBezTo>
                <a:cubicBezTo>
                  <a:pt x="2838170" y="1355947"/>
                  <a:pt x="2202824" y="2010768"/>
                  <a:pt x="1419085" y="2010768"/>
                </a:cubicBezTo>
                <a:cubicBezTo>
                  <a:pt x="635346" y="2010768"/>
                  <a:pt x="0" y="1355947"/>
                  <a:pt x="0" y="548185"/>
                </a:cubicBezTo>
                <a:cubicBezTo>
                  <a:pt x="0" y="396730"/>
                  <a:pt x="22336" y="250651"/>
                  <a:pt x="63799" y="113258"/>
                </a:cubicBezTo>
                <a:close/>
              </a:path>
            </a:pathLst>
          </a:custGeom>
          <a:blipFill>
            <a:blip r:embed="rId4"/>
            <a:srcRect/>
            <a:stretch>
              <a:fillRect l="12862" t="8889" r="12862" b="17991"/>
            </a:stretch>
          </a:blipFill>
          <a:ln>
            <a:noFill/>
            <a:prstDash val="dash"/>
          </a:ln>
        </p:spPr>
        <p:txBody>
          <a:bodyPr wrap="square">
            <a:noAutofit/>
          </a:bodyPr>
          <a:lstStyle>
            <a:lvl1pPr marL="0" indent="0">
              <a:buNone/>
              <a:defRPr/>
            </a:lvl1pPr>
          </a:lstStyle>
          <a:p>
            <a:pPr lvl="0"/>
            <a:r>
              <a:rPr lang="nl-NL"/>
              <a:t> </a:t>
            </a:r>
          </a:p>
        </p:txBody>
      </p:sp>
      <p:sp>
        <p:nvSpPr>
          <p:cNvPr id="82" name="Tijdelijke aanduiding voor tekst 75">
            <a:extLst>
              <a:ext uri="{FF2B5EF4-FFF2-40B4-BE49-F238E27FC236}">
                <a16:creationId xmlns:a16="http://schemas.microsoft.com/office/drawing/2014/main" id="{AC49894C-84EA-400C-ABCF-D790EF758608}"/>
              </a:ext>
            </a:extLst>
          </p:cNvPr>
          <p:cNvSpPr>
            <a:spLocks noGrp="1"/>
          </p:cNvSpPr>
          <p:nvPr>
            <p:ph type="body" sz="quarter" idx="26" hasCustomPrompt="1"/>
          </p:nvPr>
        </p:nvSpPr>
        <p:spPr>
          <a:xfrm>
            <a:off x="-670288" y="4603907"/>
            <a:ext cx="5174068" cy="3709320"/>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noFill/>
          <a:ln>
            <a:solidFill>
              <a:schemeClr val="accent2"/>
            </a:solidFill>
            <a:prstDash val="dash"/>
          </a:ln>
        </p:spPr>
        <p:txBody>
          <a:bodyPr wrap="square">
            <a:noAutofit/>
          </a:bodyPr>
          <a:lstStyle>
            <a:lvl1pPr marL="0" indent="0">
              <a:buNone/>
              <a:defRPr/>
            </a:lvl1pPr>
          </a:lstStyle>
          <a:p>
            <a:pPr lvl="0"/>
            <a:r>
              <a:rPr lang="nl-NL"/>
              <a:t> </a:t>
            </a:r>
          </a:p>
        </p:txBody>
      </p:sp>
      <p:sp>
        <p:nvSpPr>
          <p:cNvPr id="78" name="Tijdelijke aanduiding voor tekst 62">
            <a:extLst>
              <a:ext uri="{FF2B5EF4-FFF2-40B4-BE49-F238E27FC236}">
                <a16:creationId xmlns:a16="http://schemas.microsoft.com/office/drawing/2014/main" id="{607DE64F-CFBA-4424-8D45-9690FF873823}"/>
              </a:ext>
            </a:extLst>
          </p:cNvPr>
          <p:cNvSpPr>
            <a:spLocks noGrp="1"/>
          </p:cNvSpPr>
          <p:nvPr>
            <p:ph type="body" sz="quarter" idx="25" hasCustomPrompt="1"/>
          </p:nvPr>
        </p:nvSpPr>
        <p:spPr>
          <a:xfrm>
            <a:off x="785181" y="5760244"/>
            <a:ext cx="2416394" cy="540112"/>
          </a:xfrm>
          <a:solidFill>
            <a:schemeClr val="accent2"/>
          </a:solidFill>
        </p:spPr>
        <p:txBody>
          <a:bodyPr wrap="none" lIns="144000" tIns="144000" rIns="144000" bIns="144000" anchor="ctr">
            <a:spAutoFit/>
          </a:bodyPr>
          <a:lstStyle>
            <a:lvl1pPr marL="0" indent="0" algn="l">
              <a:buNone/>
              <a:defRPr sz="1800" b="0" cap="all" baseline="0">
                <a:solidFill>
                  <a:schemeClr val="bg1"/>
                </a:solidFill>
              </a:defRPr>
            </a:lvl1pPr>
            <a:lvl2pPr marL="263525" indent="0" algn="r">
              <a:buNone/>
              <a:defRPr/>
            </a:lvl2pPr>
            <a:lvl3pPr algn="r">
              <a:defRPr/>
            </a:lvl3pPr>
            <a:lvl4pPr algn="r">
              <a:defRPr/>
            </a:lvl4pPr>
            <a:lvl5pPr algn="r">
              <a:defRPr/>
            </a:lvl5pPr>
          </a:lstStyle>
          <a:p>
            <a:pPr lvl="0"/>
            <a:r>
              <a:rPr lang="nl-NL"/>
              <a:t>Naam ACHTERNAAM</a:t>
            </a:r>
          </a:p>
        </p:txBody>
      </p:sp>
      <p:sp>
        <p:nvSpPr>
          <p:cNvPr id="85" name="Tijdelijke aanduiding voor tekst 75">
            <a:extLst>
              <a:ext uri="{FF2B5EF4-FFF2-40B4-BE49-F238E27FC236}">
                <a16:creationId xmlns:a16="http://schemas.microsoft.com/office/drawing/2014/main" id="{56192E30-C455-4265-AB3B-08EFC9F9BD8C}"/>
              </a:ext>
            </a:extLst>
          </p:cNvPr>
          <p:cNvSpPr>
            <a:spLocks noGrp="1"/>
          </p:cNvSpPr>
          <p:nvPr>
            <p:ph type="body" sz="quarter" idx="21" hasCustomPrompt="1"/>
          </p:nvPr>
        </p:nvSpPr>
        <p:spPr>
          <a:xfrm>
            <a:off x="5029201" y="1239169"/>
            <a:ext cx="6373196" cy="4568982"/>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solidFill>
            <a:schemeClr val="accent1"/>
          </a:solidFill>
        </p:spPr>
        <p:txBody>
          <a:bodyPr wrap="square">
            <a:noAutofit/>
          </a:bodyPr>
          <a:lstStyle>
            <a:lvl1pPr marL="0" indent="0">
              <a:buNone/>
              <a:defRPr/>
            </a:lvl1pPr>
          </a:lstStyle>
          <a:p>
            <a:pPr lvl="0"/>
            <a:r>
              <a:rPr lang="nl-NL"/>
              <a:t> </a:t>
            </a:r>
          </a:p>
        </p:txBody>
      </p:sp>
      <p:sp>
        <p:nvSpPr>
          <p:cNvPr id="86" name="Titel 5">
            <a:extLst>
              <a:ext uri="{FF2B5EF4-FFF2-40B4-BE49-F238E27FC236}">
                <a16:creationId xmlns:a16="http://schemas.microsoft.com/office/drawing/2014/main" id="{C5F02B54-767C-4406-A66E-30D960F4D547}"/>
              </a:ext>
            </a:extLst>
          </p:cNvPr>
          <p:cNvSpPr>
            <a:spLocks noGrp="1"/>
          </p:cNvSpPr>
          <p:nvPr>
            <p:ph type="title" hasCustomPrompt="1"/>
          </p:nvPr>
        </p:nvSpPr>
        <p:spPr>
          <a:xfrm>
            <a:off x="6169518" y="2502568"/>
            <a:ext cx="4212877" cy="1515979"/>
          </a:xfrm>
        </p:spPr>
        <p:txBody>
          <a:bodyPr anchor="b"/>
          <a:lstStyle>
            <a:lvl1pPr algn="ctr">
              <a:defRPr sz="4000">
                <a:solidFill>
                  <a:schemeClr val="bg1"/>
                </a:solidFill>
              </a:defRPr>
            </a:lvl1pPr>
          </a:lstStyle>
          <a:p>
            <a:r>
              <a:rPr lang="nl-NL"/>
              <a:t>Plaats hier de titel</a:t>
            </a:r>
            <a:br>
              <a:rPr lang="nl-NL"/>
            </a:br>
            <a:r>
              <a:rPr lang="nl-NL"/>
              <a:t>van de presentatie van max. 3 regels</a:t>
            </a:r>
          </a:p>
        </p:txBody>
      </p:sp>
      <p:sp>
        <p:nvSpPr>
          <p:cNvPr id="87" name="Tijdelijke aanduiding voor tekst 2">
            <a:extLst>
              <a:ext uri="{FF2B5EF4-FFF2-40B4-BE49-F238E27FC236}">
                <a16:creationId xmlns:a16="http://schemas.microsoft.com/office/drawing/2014/main" id="{C0640052-E5D6-4539-A4AD-FAB1B695A386}"/>
              </a:ext>
            </a:extLst>
          </p:cNvPr>
          <p:cNvSpPr>
            <a:spLocks noGrp="1"/>
          </p:cNvSpPr>
          <p:nvPr>
            <p:ph type="body" sz="quarter" idx="27" hasCustomPrompt="1"/>
          </p:nvPr>
        </p:nvSpPr>
        <p:spPr>
          <a:xfrm>
            <a:off x="5925094" y="4186990"/>
            <a:ext cx="4669555" cy="565150"/>
          </a:xfrm>
        </p:spPr>
        <p:txBody>
          <a:bodyPr/>
          <a:lstStyle>
            <a:lvl1pPr marL="0" indent="0" algn="ctr">
              <a:buNone/>
              <a:defRPr sz="2000">
                <a:solidFill>
                  <a:schemeClr val="bg1"/>
                </a:solidFill>
              </a:defRPr>
            </a:lvl1pPr>
          </a:lstStyle>
          <a:p>
            <a:pPr lvl="0"/>
            <a:r>
              <a:rPr lang="nl-NL"/>
              <a:t>Ruimte voor een </a:t>
            </a:r>
            <a:r>
              <a:rPr lang="nl-NL" err="1"/>
              <a:t>subtitle</a:t>
            </a:r>
            <a:r>
              <a:rPr lang="nl-NL"/>
              <a:t> van max 2 regels</a:t>
            </a:r>
          </a:p>
        </p:txBody>
      </p:sp>
    </p:spTree>
    <p:extLst>
      <p:ext uri="{BB962C8B-B14F-4D97-AF65-F5344CB8AC3E}">
        <p14:creationId xmlns:p14="http://schemas.microsoft.com/office/powerpoint/2010/main" val="126878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ideo Mock-up">
    <p:spTree>
      <p:nvGrpSpPr>
        <p:cNvPr id="1" name=""/>
        <p:cNvGrpSpPr/>
        <p:nvPr/>
      </p:nvGrpSpPr>
      <p:grpSpPr>
        <a:xfrm>
          <a:off x="0" y="0"/>
          <a:ext cx="0" cy="0"/>
          <a:chOff x="0" y="0"/>
          <a:chExt cx="0" cy="0"/>
        </a:xfrm>
      </p:grpSpPr>
      <p:sp>
        <p:nvSpPr>
          <p:cNvPr id="198" name="Vrije vorm: vorm 197">
            <a:extLst>
              <a:ext uri="{FF2B5EF4-FFF2-40B4-BE49-F238E27FC236}">
                <a16:creationId xmlns:a16="http://schemas.microsoft.com/office/drawing/2014/main" id="{75ED10AF-CCF4-498D-B056-026B53B189EA}"/>
              </a:ext>
            </a:extLst>
          </p:cNvPr>
          <p:cNvSpPr>
            <a:spLocks/>
          </p:cNvSpPr>
          <p:nvPr userDrawn="1"/>
        </p:nvSpPr>
        <p:spPr bwMode="auto">
          <a:xfrm>
            <a:off x="2745355" y="320715"/>
            <a:ext cx="9515659" cy="6605454"/>
          </a:xfrm>
          <a:custGeom>
            <a:avLst/>
            <a:gdLst>
              <a:gd name="connsiteX0" fmla="*/ 5524227 w 9515659"/>
              <a:gd name="connsiteY0" fmla="*/ 0 h 6605454"/>
              <a:gd name="connsiteX1" fmla="*/ 9369864 w 9515659"/>
              <a:gd name="connsiteY1" fmla="*/ 2907923 h 6605454"/>
              <a:gd name="connsiteX2" fmla="*/ 9515659 w 9515659"/>
              <a:gd name="connsiteY2" fmla="*/ 3170548 h 6605454"/>
              <a:gd name="connsiteX3" fmla="*/ 9515659 w 9515659"/>
              <a:gd name="connsiteY3" fmla="*/ 6598471 h 6605454"/>
              <a:gd name="connsiteX4" fmla="*/ 9507936 w 9515659"/>
              <a:gd name="connsiteY4" fmla="*/ 6605454 h 6605454"/>
              <a:gd name="connsiteX5" fmla="*/ 3827955 w 9515659"/>
              <a:gd name="connsiteY5" fmla="*/ 6605454 h 6605454"/>
              <a:gd name="connsiteX6" fmla="*/ 3213148 w 9515659"/>
              <a:gd name="connsiteY6" fmla="*/ 6468897 h 6605454"/>
              <a:gd name="connsiteX7" fmla="*/ 51591 w 9515659"/>
              <a:gd name="connsiteY7" fmla="*/ 4337241 h 6605454"/>
              <a:gd name="connsiteX8" fmla="*/ 4143743 w 9515659"/>
              <a:gd name="connsiteY8" fmla="*/ 246434 h 6605454"/>
              <a:gd name="connsiteX9" fmla="*/ 5524227 w 9515659"/>
              <a:gd name="connsiteY9" fmla="*/ 0 h 660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659" h="6605454">
                <a:moveTo>
                  <a:pt x="5524227" y="0"/>
                </a:moveTo>
                <a:cubicBezTo>
                  <a:pt x="6608894" y="0"/>
                  <a:pt x="8038682" y="542155"/>
                  <a:pt x="9369864" y="2907923"/>
                </a:cubicBezTo>
                <a:lnTo>
                  <a:pt x="9515659" y="3170548"/>
                </a:lnTo>
                <a:lnTo>
                  <a:pt x="9515659" y="6598471"/>
                </a:lnTo>
                <a:lnTo>
                  <a:pt x="9507936" y="6605454"/>
                </a:lnTo>
                <a:lnTo>
                  <a:pt x="3827955" y="6605454"/>
                </a:lnTo>
                <a:lnTo>
                  <a:pt x="3213148" y="6468897"/>
                </a:lnTo>
                <a:cubicBezTo>
                  <a:pt x="1358121" y="6025315"/>
                  <a:pt x="-318182" y="5347621"/>
                  <a:pt x="51591" y="4337241"/>
                </a:cubicBezTo>
                <a:cubicBezTo>
                  <a:pt x="791136" y="2267195"/>
                  <a:pt x="2960470" y="591442"/>
                  <a:pt x="4143743" y="246434"/>
                </a:cubicBezTo>
                <a:cubicBezTo>
                  <a:pt x="4538167" y="147861"/>
                  <a:pt x="4981894" y="0"/>
                  <a:pt x="5524227" y="0"/>
                </a:cubicBezTo>
                <a:close/>
              </a:path>
            </a:pathLst>
          </a:custGeom>
          <a:noFill/>
          <a:ln>
            <a:solidFill>
              <a:schemeClr val="accent2"/>
            </a:solidFill>
            <a:prstDash val="dash"/>
          </a:ln>
        </p:spPr>
        <p:txBody>
          <a:bodyPr vert="horz" wrap="square" lIns="0" tIns="0" rIns="0" bIns="0" rtlCol="0">
            <a:noAutofit/>
          </a:bodyPr>
          <a:lstStyle/>
          <a:p>
            <a:pPr marL="0" marR="0" lvl="0" indent="0" algn="l" defTabSz="719138" rtl="0" eaLnBrk="1" fontAlgn="auto" latinLnBrk="0" hangingPunct="1">
              <a:lnSpc>
                <a:spcPct val="90000"/>
              </a:lnSpc>
              <a:spcBef>
                <a:spcPts val="0"/>
              </a:spcBef>
              <a:spcAft>
                <a:spcPts val="1200"/>
              </a:spcAft>
              <a:buClr>
                <a:srgbClr val="16145F"/>
              </a:buClr>
              <a:buSzPct val="100000"/>
              <a:buFontTx/>
              <a:buNone/>
              <a:tabLst/>
              <a:defRPr/>
            </a:pPr>
            <a:endParaRPr kumimoji="0" lang="nl-NL" sz="1600" b="0" i="0" u="none" strike="noStrike" kern="1200" cap="none" spc="0" normalizeH="0" baseline="0" noProof="0">
              <a:ln>
                <a:noFill/>
              </a:ln>
              <a:solidFill>
                <a:srgbClr val="464749"/>
              </a:solidFill>
              <a:effectLst/>
              <a:uLnTx/>
              <a:uFillTx/>
              <a:latin typeface="Tahoma"/>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Video</a:t>
            </a:r>
          </a:p>
        </p:txBody>
      </p:sp>
      <p:grpSp>
        <p:nvGrpSpPr>
          <p:cNvPr id="57" name="INSTRUCTIE">
            <a:extLst>
              <a:ext uri="{FF2B5EF4-FFF2-40B4-BE49-F238E27FC236}">
                <a16:creationId xmlns:a16="http://schemas.microsoft.com/office/drawing/2014/main" id="{542A1D28-A224-4800-9FFA-B7D14E9E211B}"/>
              </a:ext>
            </a:extLst>
          </p:cNvPr>
          <p:cNvGrpSpPr/>
          <p:nvPr userDrawn="1"/>
        </p:nvGrpSpPr>
        <p:grpSpPr>
          <a:xfrm>
            <a:off x="12377595" y="0"/>
            <a:ext cx="3693386" cy="6285411"/>
            <a:chOff x="-3786437" y="0"/>
            <a:chExt cx="3693386" cy="6285411"/>
          </a:xfrm>
        </p:grpSpPr>
        <p:sp>
          <p:nvSpPr>
            <p:cNvPr id="58" name="Rechthoek 57">
              <a:extLst>
                <a:ext uri="{FF2B5EF4-FFF2-40B4-BE49-F238E27FC236}">
                  <a16:creationId xmlns:a16="http://schemas.microsoft.com/office/drawing/2014/main" id="{1FE5A6EB-38AB-4531-8CDF-39F483D6E4B0}"/>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VIDEO invoegen/opmaken</a:t>
              </a:r>
            </a:p>
          </p:txBody>
        </p:sp>
        <p:sp>
          <p:nvSpPr>
            <p:cNvPr id="59" name="Ovaal 58">
              <a:extLst>
                <a:ext uri="{FF2B5EF4-FFF2-40B4-BE49-F238E27FC236}">
                  <a16:creationId xmlns:a16="http://schemas.microsoft.com/office/drawing/2014/main" id="{AB269CA1-936A-4B23-9813-8D1F0FF0821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60" name="Rechthoek 59">
              <a:extLst>
                <a:ext uri="{FF2B5EF4-FFF2-40B4-BE49-F238E27FC236}">
                  <a16:creationId xmlns:a16="http://schemas.microsoft.com/office/drawing/2014/main" id="{1116A889-178F-4135-8947-97FFAE8EB9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1" name="Ovaal 60">
              <a:extLst>
                <a:ext uri="{FF2B5EF4-FFF2-40B4-BE49-F238E27FC236}">
                  <a16:creationId xmlns:a16="http://schemas.microsoft.com/office/drawing/2014/main" id="{33EB5DAB-EE29-42CE-A3CE-343A17C8B3A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62" name="Rechthoek 61">
              <a:extLst>
                <a:ext uri="{FF2B5EF4-FFF2-40B4-BE49-F238E27FC236}">
                  <a16:creationId xmlns:a16="http://schemas.microsoft.com/office/drawing/2014/main" id="{8415D1F0-DC5B-4567-B364-CFCADE9C807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63" name="Groep 62">
              <a:extLst>
                <a:ext uri="{FF2B5EF4-FFF2-40B4-BE49-F238E27FC236}">
                  <a16:creationId xmlns:a16="http://schemas.microsoft.com/office/drawing/2014/main" id="{6A9FC7EE-CD58-40A5-95BF-040E399028D8}"/>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B4B5B85C-8C39-4562-9009-877AE8B11A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3C72CC21-D0E8-415C-B9B3-B087E8B802E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70FE102D-8820-4A9B-9707-A5917D9001C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4" name="Ovaal 63">
              <a:extLst>
                <a:ext uri="{FF2B5EF4-FFF2-40B4-BE49-F238E27FC236}">
                  <a16:creationId xmlns:a16="http://schemas.microsoft.com/office/drawing/2014/main" id="{60EC5416-2A03-4E36-8A9D-42F939362E3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5" name="Rechthoek 64">
              <a:extLst>
                <a:ext uri="{FF2B5EF4-FFF2-40B4-BE49-F238E27FC236}">
                  <a16:creationId xmlns:a16="http://schemas.microsoft.com/office/drawing/2014/main" id="{0FE98C16-95DA-4187-8574-F47EF04A1C7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6" name="Ovaal 65">
              <a:extLst>
                <a:ext uri="{FF2B5EF4-FFF2-40B4-BE49-F238E27FC236}">
                  <a16:creationId xmlns:a16="http://schemas.microsoft.com/office/drawing/2014/main" id="{B10DAC3C-1124-414E-B2C0-F96307C44BBB}"/>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67" name="Rechthoek 66">
              <a:extLst>
                <a:ext uri="{FF2B5EF4-FFF2-40B4-BE49-F238E27FC236}">
                  <a16:creationId xmlns:a16="http://schemas.microsoft.com/office/drawing/2014/main" id="{B4AF1495-B1BB-402A-8B25-1C44BE8E0C07}"/>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video en met de hoekjes het videokader.</a:t>
              </a:r>
            </a:p>
          </p:txBody>
        </p:sp>
        <p:grpSp>
          <p:nvGrpSpPr>
            <p:cNvPr id="68" name="Groep 67">
              <a:extLst>
                <a:ext uri="{FF2B5EF4-FFF2-40B4-BE49-F238E27FC236}">
                  <a16:creationId xmlns:a16="http://schemas.microsoft.com/office/drawing/2014/main" id="{123AD39F-0383-4FD4-A18A-E5849D1244E7}"/>
                </a:ext>
              </a:extLst>
            </p:cNvPr>
            <p:cNvGrpSpPr/>
            <p:nvPr userDrawn="1"/>
          </p:nvGrpSpPr>
          <p:grpSpPr>
            <a:xfrm>
              <a:off x="-3408294" y="4681190"/>
              <a:ext cx="622283" cy="612919"/>
              <a:chOff x="12617641" y="3403239"/>
              <a:chExt cx="752963" cy="741634"/>
            </a:xfrm>
          </p:grpSpPr>
          <p:grpSp>
            <p:nvGrpSpPr>
              <p:cNvPr id="98" name="Groep 97">
                <a:extLst>
                  <a:ext uri="{FF2B5EF4-FFF2-40B4-BE49-F238E27FC236}">
                    <a16:creationId xmlns:a16="http://schemas.microsoft.com/office/drawing/2014/main" id="{53441825-737F-4E8F-93AE-6CDF2E0EB142}"/>
                  </a:ext>
                </a:extLst>
              </p:cNvPr>
              <p:cNvGrpSpPr/>
              <p:nvPr userDrawn="1"/>
            </p:nvGrpSpPr>
            <p:grpSpPr>
              <a:xfrm>
                <a:off x="12771550" y="3403239"/>
                <a:ext cx="467156" cy="448491"/>
                <a:chOff x="12782177" y="3403239"/>
                <a:chExt cx="467156" cy="448491"/>
              </a:xfrm>
            </p:grpSpPr>
            <p:grpSp>
              <p:nvGrpSpPr>
                <p:cNvPr id="101" name="Groep 100">
                  <a:extLst>
                    <a:ext uri="{FF2B5EF4-FFF2-40B4-BE49-F238E27FC236}">
                      <a16:creationId xmlns:a16="http://schemas.microsoft.com/office/drawing/2014/main" id="{DC01BE76-1F0B-4B5C-A23B-C23531001180}"/>
                    </a:ext>
                  </a:extLst>
                </p:cNvPr>
                <p:cNvGrpSpPr/>
                <p:nvPr userDrawn="1"/>
              </p:nvGrpSpPr>
              <p:grpSpPr>
                <a:xfrm>
                  <a:off x="12782177" y="3403239"/>
                  <a:ext cx="412972" cy="396132"/>
                  <a:chOff x="13554906" y="3320109"/>
                  <a:chExt cx="443912" cy="425811"/>
                </a:xfrm>
              </p:grpSpPr>
              <p:grpSp>
                <p:nvGrpSpPr>
                  <p:cNvPr id="108" name="Groep 107">
                    <a:extLst>
                      <a:ext uri="{FF2B5EF4-FFF2-40B4-BE49-F238E27FC236}">
                        <a16:creationId xmlns:a16="http://schemas.microsoft.com/office/drawing/2014/main" id="{BC8C5807-407B-45B9-B58A-30414ED9E614}"/>
                      </a:ext>
                    </a:extLst>
                  </p:cNvPr>
                  <p:cNvGrpSpPr/>
                  <p:nvPr userDrawn="1"/>
                </p:nvGrpSpPr>
                <p:grpSpPr>
                  <a:xfrm>
                    <a:off x="13554906" y="3320109"/>
                    <a:ext cx="443912" cy="425811"/>
                    <a:chOff x="12909684" y="1276143"/>
                    <a:chExt cx="443912" cy="425811"/>
                  </a:xfrm>
                </p:grpSpPr>
                <p:sp>
                  <p:nvSpPr>
                    <p:cNvPr id="111" name="Rechthoek 110">
                      <a:extLst>
                        <a:ext uri="{FF2B5EF4-FFF2-40B4-BE49-F238E27FC236}">
                          <a16:creationId xmlns:a16="http://schemas.microsoft.com/office/drawing/2014/main" id="{E5EA3F08-16D9-403A-A67C-EC15F90E4D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2" name="Rechthoek 111">
                      <a:extLst>
                        <a:ext uri="{FF2B5EF4-FFF2-40B4-BE49-F238E27FC236}">
                          <a16:creationId xmlns:a16="http://schemas.microsoft.com/office/drawing/2014/main" id="{02A216A8-C3FF-4A1A-ACBA-7A5BCC5D10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Ovaal 112">
                      <a:extLst>
                        <a:ext uri="{FF2B5EF4-FFF2-40B4-BE49-F238E27FC236}">
                          <a16:creationId xmlns:a16="http://schemas.microsoft.com/office/drawing/2014/main" id="{CF430DDF-9901-46B4-9E32-A934E3F184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09" name="Afbeelding 108">
                    <a:extLst>
                      <a:ext uri="{FF2B5EF4-FFF2-40B4-BE49-F238E27FC236}">
                        <a16:creationId xmlns:a16="http://schemas.microsoft.com/office/drawing/2014/main" id="{FF1EC2EE-254F-459C-9F60-D5C1AF3EF3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0" name="Afbeelding 109">
                    <a:extLst>
                      <a:ext uri="{FF2B5EF4-FFF2-40B4-BE49-F238E27FC236}">
                        <a16:creationId xmlns:a16="http://schemas.microsoft.com/office/drawing/2014/main" id="{25CCB6F2-D266-484E-9E8F-D7D013C7928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02" name="Groep 101">
                  <a:extLst>
                    <a:ext uri="{FF2B5EF4-FFF2-40B4-BE49-F238E27FC236}">
                      <a16:creationId xmlns:a16="http://schemas.microsoft.com/office/drawing/2014/main" id="{974C6AB2-7CE4-4DA4-B680-84A618BC3E2E}"/>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3348A11F-9702-491A-9C19-75B7FF6FBD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E503F8D5-6DC1-4194-AABD-30DADE6A71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3" name="Groep 102">
                  <a:extLst>
                    <a:ext uri="{FF2B5EF4-FFF2-40B4-BE49-F238E27FC236}">
                      <a16:creationId xmlns:a16="http://schemas.microsoft.com/office/drawing/2014/main" id="{F548BC0B-7449-4232-AA2B-1CE0EDC7C647}"/>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DFE87DD7-A1C3-48F2-B40F-593723EC90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0183ED-F927-4061-82CF-259B0B39C3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99" name="Rechthoek 98">
                <a:extLst>
                  <a:ext uri="{FF2B5EF4-FFF2-40B4-BE49-F238E27FC236}">
                    <a16:creationId xmlns:a16="http://schemas.microsoft.com/office/drawing/2014/main" id="{6F848AE7-3D9E-4CAB-A220-F94167744F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17EDD226-6345-4C35-BBF9-0670BF34159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9" name="Groep 68">
              <a:extLst>
                <a:ext uri="{FF2B5EF4-FFF2-40B4-BE49-F238E27FC236}">
                  <a16:creationId xmlns:a16="http://schemas.microsoft.com/office/drawing/2014/main" id="{8D090688-91BD-4BC9-8651-56C5F2391773}"/>
                </a:ext>
              </a:extLst>
            </p:cNvPr>
            <p:cNvGrpSpPr/>
            <p:nvPr userDrawn="1"/>
          </p:nvGrpSpPr>
          <p:grpSpPr>
            <a:xfrm>
              <a:off x="-3314821" y="2981448"/>
              <a:ext cx="1558053" cy="563933"/>
              <a:chOff x="-3314821" y="2981448"/>
              <a:chExt cx="1558053" cy="563933"/>
            </a:xfrm>
          </p:grpSpPr>
          <p:sp>
            <p:nvSpPr>
              <p:cNvPr id="84" name="Rechthoek 83">
                <a:extLst>
                  <a:ext uri="{FF2B5EF4-FFF2-40B4-BE49-F238E27FC236}">
                    <a16:creationId xmlns:a16="http://schemas.microsoft.com/office/drawing/2014/main" id="{76285792-D98A-4585-ACC3-8A87FC4B108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4C779DBD-8E8E-4CED-9425-6ADB287EE2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Tekstvak 85">
                <a:extLst>
                  <a:ext uri="{FF2B5EF4-FFF2-40B4-BE49-F238E27FC236}">
                    <a16:creationId xmlns:a16="http://schemas.microsoft.com/office/drawing/2014/main" id="{9CA314E8-5B20-454B-B6B8-DF637780740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87" name="Tekstvak 86">
                <a:extLst>
                  <a:ext uri="{FF2B5EF4-FFF2-40B4-BE49-F238E27FC236}">
                    <a16:creationId xmlns:a16="http://schemas.microsoft.com/office/drawing/2014/main" id="{9FE568D7-44B8-4A76-93E6-4360531E3474}"/>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8" name="Vrije vorm: vorm 87">
                <a:extLst>
                  <a:ext uri="{FF2B5EF4-FFF2-40B4-BE49-F238E27FC236}">
                    <a16:creationId xmlns:a16="http://schemas.microsoft.com/office/drawing/2014/main" id="{E0D0F335-550E-4E12-A8B7-0DDA9B2A5F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9" name="Gelijkbenige driehoek 88">
                <a:extLst>
                  <a:ext uri="{FF2B5EF4-FFF2-40B4-BE49-F238E27FC236}">
                    <a16:creationId xmlns:a16="http://schemas.microsoft.com/office/drawing/2014/main" id="{72D578A3-4DE7-43A5-9772-C27B7FA6256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0" name="Groep 89">
                <a:extLst>
                  <a:ext uri="{FF2B5EF4-FFF2-40B4-BE49-F238E27FC236}">
                    <a16:creationId xmlns:a16="http://schemas.microsoft.com/office/drawing/2014/main" id="{DD87C804-6792-4EC4-862D-46D89CCBB6EA}"/>
                  </a:ext>
                </a:extLst>
              </p:cNvPr>
              <p:cNvGrpSpPr/>
              <p:nvPr userDrawn="1"/>
            </p:nvGrpSpPr>
            <p:grpSpPr>
              <a:xfrm>
                <a:off x="-3257052" y="3032066"/>
                <a:ext cx="182309" cy="163794"/>
                <a:chOff x="12832541" y="3162395"/>
                <a:chExt cx="219532" cy="197236"/>
              </a:xfrm>
            </p:grpSpPr>
            <p:sp>
              <p:nvSpPr>
                <p:cNvPr id="95" name="Rechthoek 94">
                  <a:extLst>
                    <a:ext uri="{FF2B5EF4-FFF2-40B4-BE49-F238E27FC236}">
                      <a16:creationId xmlns:a16="http://schemas.microsoft.com/office/drawing/2014/main" id="{0799AAC9-8755-4B3D-BA37-E6704B7F230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E349E96A-70BF-46F8-9710-6144AF7D9E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7" name="Rechthoek 96">
                  <a:extLst>
                    <a:ext uri="{FF2B5EF4-FFF2-40B4-BE49-F238E27FC236}">
                      <a16:creationId xmlns:a16="http://schemas.microsoft.com/office/drawing/2014/main" id="{A273102C-394B-4ABC-96A2-262363D8882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1" name="Groep 90">
                <a:extLst>
                  <a:ext uri="{FF2B5EF4-FFF2-40B4-BE49-F238E27FC236}">
                    <a16:creationId xmlns:a16="http://schemas.microsoft.com/office/drawing/2014/main" id="{CFA744E0-FC80-43C6-9568-559C10578497}"/>
                  </a:ext>
                </a:extLst>
              </p:cNvPr>
              <p:cNvGrpSpPr/>
              <p:nvPr userDrawn="1"/>
            </p:nvGrpSpPr>
            <p:grpSpPr>
              <a:xfrm>
                <a:off x="-3257053" y="3276580"/>
                <a:ext cx="182309" cy="163794"/>
                <a:chOff x="12832541" y="3162395"/>
                <a:chExt cx="219532" cy="197236"/>
              </a:xfrm>
            </p:grpSpPr>
            <p:sp>
              <p:nvSpPr>
                <p:cNvPr id="92" name="Rechthoek 91">
                  <a:extLst>
                    <a:ext uri="{FF2B5EF4-FFF2-40B4-BE49-F238E27FC236}">
                      <a16:creationId xmlns:a16="http://schemas.microsoft.com/office/drawing/2014/main" id="{16BBAD73-CAF4-45EA-A857-658ED25759A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7CB259FA-DF3F-4AAB-B516-9514807EF76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DD89A9A3-7A0F-4567-B7C5-65CBFC06B02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70" name="Groep 69">
              <a:extLst>
                <a:ext uri="{FF2B5EF4-FFF2-40B4-BE49-F238E27FC236}">
                  <a16:creationId xmlns:a16="http://schemas.microsoft.com/office/drawing/2014/main" id="{91487699-B708-447B-8489-2C4B2CDB8548}"/>
                </a:ext>
              </a:extLst>
            </p:cNvPr>
            <p:cNvGrpSpPr/>
            <p:nvPr userDrawn="1"/>
          </p:nvGrpSpPr>
          <p:grpSpPr>
            <a:xfrm>
              <a:off x="-3310781" y="1231352"/>
              <a:ext cx="311450" cy="308977"/>
              <a:chOff x="-3310781" y="1231352"/>
              <a:chExt cx="311450" cy="308977"/>
            </a:xfrm>
          </p:grpSpPr>
          <p:sp>
            <p:nvSpPr>
              <p:cNvPr id="81" name="Rechthoek 80">
                <a:extLst>
                  <a:ext uri="{FF2B5EF4-FFF2-40B4-BE49-F238E27FC236}">
                    <a16:creationId xmlns:a16="http://schemas.microsoft.com/office/drawing/2014/main" id="{33DBB26F-0971-4B50-AADC-BE4B836C39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Vrije vorm 112">
                <a:extLst>
                  <a:ext uri="{FF2B5EF4-FFF2-40B4-BE49-F238E27FC236}">
                    <a16:creationId xmlns:a16="http://schemas.microsoft.com/office/drawing/2014/main" id="{4368EE41-5C51-4203-ADCC-81EA336E2A6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Vrije vorm 113">
                <a:extLst>
                  <a:ext uri="{FF2B5EF4-FFF2-40B4-BE49-F238E27FC236}">
                    <a16:creationId xmlns:a16="http://schemas.microsoft.com/office/drawing/2014/main" id="{C5AB31E4-93C5-4AE6-B02C-9D3B8A861B0F}"/>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71" name="Rechthoek 70">
              <a:extLst>
                <a:ext uri="{FF2B5EF4-FFF2-40B4-BE49-F238E27FC236}">
                  <a16:creationId xmlns:a16="http://schemas.microsoft.com/office/drawing/2014/main" id="{C3CAB1B5-A7BD-4911-9E98-B07CC3CD6570}"/>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72" name="ICOON_info">
              <a:extLst>
                <a:ext uri="{FF2B5EF4-FFF2-40B4-BE49-F238E27FC236}">
                  <a16:creationId xmlns:a16="http://schemas.microsoft.com/office/drawing/2014/main" id="{023123C8-E08B-45B4-840A-9EE4EDB75B3C}"/>
                </a:ext>
              </a:extLst>
            </p:cNvPr>
            <p:cNvGrpSpPr/>
            <p:nvPr userDrawn="1"/>
          </p:nvGrpSpPr>
          <p:grpSpPr>
            <a:xfrm>
              <a:off x="-376736" y="5324892"/>
              <a:ext cx="283685" cy="283685"/>
              <a:chOff x="-510741" y="5913713"/>
              <a:chExt cx="267555" cy="267555"/>
            </a:xfrm>
          </p:grpSpPr>
          <p:sp>
            <p:nvSpPr>
              <p:cNvPr id="79" name="Ovaal 78">
                <a:extLst>
                  <a:ext uri="{FF2B5EF4-FFF2-40B4-BE49-F238E27FC236}">
                    <a16:creationId xmlns:a16="http://schemas.microsoft.com/office/drawing/2014/main" id="{8EDBA36C-3B08-4BE0-B1D4-81053818AF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9195BCD4-7B9F-4C12-B15D-BBAB78E971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3" name="Groep 72">
              <a:extLst>
                <a:ext uri="{FF2B5EF4-FFF2-40B4-BE49-F238E27FC236}">
                  <a16:creationId xmlns:a16="http://schemas.microsoft.com/office/drawing/2014/main" id="{F01063BA-DE9E-484C-BA66-8EEA22C20CCE}"/>
                </a:ext>
              </a:extLst>
            </p:cNvPr>
            <p:cNvGrpSpPr/>
            <p:nvPr userDrawn="1"/>
          </p:nvGrpSpPr>
          <p:grpSpPr>
            <a:xfrm>
              <a:off x="-938434" y="5594788"/>
              <a:ext cx="627798" cy="576693"/>
              <a:chOff x="-938434" y="4570310"/>
              <a:chExt cx="627798" cy="576693"/>
            </a:xfrm>
          </p:grpSpPr>
          <p:grpSp>
            <p:nvGrpSpPr>
              <p:cNvPr id="74" name="Inspireren">
                <a:extLst>
                  <a:ext uri="{FF2B5EF4-FFF2-40B4-BE49-F238E27FC236}">
                    <a16:creationId xmlns:a16="http://schemas.microsoft.com/office/drawing/2014/main" id="{B324C913-E30A-4699-8FA3-26524187C1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6" name="Freeform 12">
                  <a:extLst>
                    <a:ext uri="{FF2B5EF4-FFF2-40B4-BE49-F238E27FC236}">
                      <a16:creationId xmlns:a16="http://schemas.microsoft.com/office/drawing/2014/main" id="{E1FB23B9-26BA-4A60-9230-80D0CAD5ECD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7" name="Freeform 13">
                  <a:extLst>
                    <a:ext uri="{FF2B5EF4-FFF2-40B4-BE49-F238E27FC236}">
                      <a16:creationId xmlns:a16="http://schemas.microsoft.com/office/drawing/2014/main" id="{8D2CE71F-F4B3-4AF8-B662-4D80102C55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8" name="Freeform 14">
                  <a:extLst>
                    <a:ext uri="{FF2B5EF4-FFF2-40B4-BE49-F238E27FC236}">
                      <a16:creationId xmlns:a16="http://schemas.microsoft.com/office/drawing/2014/main" id="{ADA748BF-F99B-434D-9FE8-7D657C11C9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75" name="Tekstvak 74">
                <a:extLst>
                  <a:ext uri="{FF2B5EF4-FFF2-40B4-BE49-F238E27FC236}">
                    <a16:creationId xmlns:a16="http://schemas.microsoft.com/office/drawing/2014/main" id="{4F929528-EFDB-4FDE-86B7-AA07016A208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4" name="Titel 5">
            <a:extLst>
              <a:ext uri="{FF2B5EF4-FFF2-40B4-BE49-F238E27FC236}">
                <a16:creationId xmlns:a16="http://schemas.microsoft.com/office/drawing/2014/main" id="{25604067-EBE7-45EE-B59E-4BEFAA7D133C}"/>
              </a:ext>
            </a:extLst>
          </p:cNvPr>
          <p:cNvSpPr>
            <a:spLocks noGrp="1"/>
          </p:cNvSpPr>
          <p:nvPr>
            <p:ph type="title" hasCustomPrompt="1"/>
          </p:nvPr>
        </p:nvSpPr>
        <p:spPr>
          <a:xfrm>
            <a:off x="524487" y="514083"/>
            <a:ext cx="11140108" cy="738859"/>
          </a:xfrm>
        </p:spPr>
        <p:txBody>
          <a:bodyPr/>
          <a:lstStyle>
            <a:lvl1pPr>
              <a:defRPr/>
            </a:lvl1pPr>
          </a:lstStyle>
          <a:p>
            <a:r>
              <a:rPr lang="nl-NL"/>
              <a:t>Plaats hier je titel</a:t>
            </a:r>
            <a:br>
              <a:rPr lang="nl-NL"/>
            </a:br>
            <a:r>
              <a:rPr lang="nl-NL"/>
              <a:t>max 2 regels</a:t>
            </a:r>
          </a:p>
        </p:txBody>
      </p:sp>
      <p:sp>
        <p:nvSpPr>
          <p:cNvPr id="118" name="Tijdelijke aanduiding voor verticale tekst 2">
            <a:extLst>
              <a:ext uri="{FF2B5EF4-FFF2-40B4-BE49-F238E27FC236}">
                <a16:creationId xmlns:a16="http://schemas.microsoft.com/office/drawing/2014/main" id="{D60DEE72-2F2B-4C3F-9823-23921D2B4FD9}"/>
              </a:ext>
            </a:extLst>
          </p:cNvPr>
          <p:cNvSpPr>
            <a:spLocks noGrp="1"/>
          </p:cNvSpPr>
          <p:nvPr>
            <p:ph type="body" orient="vert" idx="1" hasCustomPrompt="1"/>
          </p:nvPr>
        </p:nvSpPr>
        <p:spPr>
          <a:xfrm>
            <a:off x="537388" y="1575952"/>
            <a:ext cx="2609224" cy="3605616"/>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125" name="Tijdelijke aanduiding voor dianummer 5">
            <a:extLst>
              <a:ext uri="{FF2B5EF4-FFF2-40B4-BE49-F238E27FC236}">
                <a16:creationId xmlns:a16="http://schemas.microsoft.com/office/drawing/2014/main" id="{78B104B9-6CFD-4E91-AEC2-229C69597249}"/>
              </a:ext>
            </a:extLst>
          </p:cNvPr>
          <p:cNvSpPr>
            <a:spLocks noGrp="1"/>
          </p:cNvSpPr>
          <p:nvPr>
            <p:ph type="sldNum" sz="quarter" idx="12"/>
          </p:nvPr>
        </p:nvSpPr>
        <p:spPr>
          <a:xfrm>
            <a:off x="11225118" y="6147547"/>
            <a:ext cx="439477" cy="3783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pSp>
        <p:nvGrpSpPr>
          <p:cNvPr id="199" name="INSTRUCTIE">
            <a:extLst>
              <a:ext uri="{FF2B5EF4-FFF2-40B4-BE49-F238E27FC236}">
                <a16:creationId xmlns:a16="http://schemas.microsoft.com/office/drawing/2014/main" id="{B6546A6F-5DD5-4255-AF7E-D3AE1CC3F995}"/>
              </a:ext>
            </a:extLst>
          </p:cNvPr>
          <p:cNvGrpSpPr/>
          <p:nvPr userDrawn="1"/>
        </p:nvGrpSpPr>
        <p:grpSpPr>
          <a:xfrm>
            <a:off x="-3786437" y="0"/>
            <a:ext cx="3693386" cy="5359349"/>
            <a:chOff x="-3786437" y="0"/>
            <a:chExt cx="3693386" cy="5359349"/>
          </a:xfrm>
        </p:grpSpPr>
        <p:sp>
          <p:nvSpPr>
            <p:cNvPr id="200" name="Rechthoek 199">
              <a:extLst>
                <a:ext uri="{FF2B5EF4-FFF2-40B4-BE49-F238E27FC236}">
                  <a16:creationId xmlns:a16="http://schemas.microsoft.com/office/drawing/2014/main" id="{37B96CC5-DCC9-4456-973B-2B1E06670A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201" name="Ovaal 200">
              <a:extLst>
                <a:ext uri="{FF2B5EF4-FFF2-40B4-BE49-F238E27FC236}">
                  <a16:creationId xmlns:a16="http://schemas.microsoft.com/office/drawing/2014/main" id="{0452D414-CF7C-4E04-86CA-3E21A6C9DDA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2" name="Rechthoek 201">
              <a:extLst>
                <a:ext uri="{FF2B5EF4-FFF2-40B4-BE49-F238E27FC236}">
                  <a16:creationId xmlns:a16="http://schemas.microsoft.com/office/drawing/2014/main" id="{7C599C19-5783-4037-AD58-705C6C8DCEA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4"/>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3" name="Ovaal 202">
              <a:extLst>
                <a:ext uri="{FF2B5EF4-FFF2-40B4-BE49-F238E27FC236}">
                  <a16:creationId xmlns:a16="http://schemas.microsoft.com/office/drawing/2014/main" id="{C1012148-7E47-4F58-A221-6ECE01C5C38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4" name="Rechthoek 203">
              <a:extLst>
                <a:ext uri="{FF2B5EF4-FFF2-40B4-BE49-F238E27FC236}">
                  <a16:creationId xmlns:a16="http://schemas.microsoft.com/office/drawing/2014/main" id="{63716964-DD63-41E9-AE92-C6B249458EB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05" name="Rechthoek 204">
              <a:extLst>
                <a:ext uri="{FF2B5EF4-FFF2-40B4-BE49-F238E27FC236}">
                  <a16:creationId xmlns:a16="http://schemas.microsoft.com/office/drawing/2014/main" id="{6A965011-08D8-40C2-978C-48BB431905E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5"/>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06" name="Ovaal 205">
              <a:extLst>
                <a:ext uri="{FF2B5EF4-FFF2-40B4-BE49-F238E27FC236}">
                  <a16:creationId xmlns:a16="http://schemas.microsoft.com/office/drawing/2014/main" id="{71ED7C4E-7AC7-452D-BDF6-C78DEE0D1D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7" name="Ovaal 206">
              <a:extLst>
                <a:ext uri="{FF2B5EF4-FFF2-40B4-BE49-F238E27FC236}">
                  <a16:creationId xmlns:a16="http://schemas.microsoft.com/office/drawing/2014/main" id="{013B5705-948B-47A5-AA6F-105F69664FC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8" name="Rechthoek 207">
              <a:extLst>
                <a:ext uri="{FF2B5EF4-FFF2-40B4-BE49-F238E27FC236}">
                  <a16:creationId xmlns:a16="http://schemas.microsoft.com/office/drawing/2014/main" id="{28AFBA8E-BB9C-49ED-842B-9BA0B019FA66}"/>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09" name="Ovaal 208">
              <a:extLst>
                <a:ext uri="{FF2B5EF4-FFF2-40B4-BE49-F238E27FC236}">
                  <a16:creationId xmlns:a16="http://schemas.microsoft.com/office/drawing/2014/main" id="{416D339E-B01A-4A4B-BF4A-6D5084D91D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0" name="Ovaal 209">
              <a:extLst>
                <a:ext uri="{FF2B5EF4-FFF2-40B4-BE49-F238E27FC236}">
                  <a16:creationId xmlns:a16="http://schemas.microsoft.com/office/drawing/2014/main" id="{1008634A-D941-4BA6-9EF7-A65C8CCE096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11" name="Rechthoek 210">
              <a:extLst>
                <a:ext uri="{FF2B5EF4-FFF2-40B4-BE49-F238E27FC236}">
                  <a16:creationId xmlns:a16="http://schemas.microsoft.com/office/drawing/2014/main" id="{6BBC65A3-72FD-41B7-9425-3CA6EC372C4B}"/>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2" name="Ovaal 211">
              <a:extLst>
                <a:ext uri="{FF2B5EF4-FFF2-40B4-BE49-F238E27FC236}">
                  <a16:creationId xmlns:a16="http://schemas.microsoft.com/office/drawing/2014/main" id="{6E0B6A88-0BA9-4230-B9FD-F0D60D32BF0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13" name="Rechthoek 212">
              <a:extLst>
                <a:ext uri="{FF2B5EF4-FFF2-40B4-BE49-F238E27FC236}">
                  <a16:creationId xmlns:a16="http://schemas.microsoft.com/office/drawing/2014/main" id="{25D9A8D2-A6FA-4B61-8267-F05799687604}"/>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4" name="Ovaal 213">
              <a:extLst>
                <a:ext uri="{FF2B5EF4-FFF2-40B4-BE49-F238E27FC236}">
                  <a16:creationId xmlns:a16="http://schemas.microsoft.com/office/drawing/2014/main" id="{2A053F32-EB2F-47DB-8C48-44E256A5332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15" name="Ovaal 214">
              <a:extLst>
                <a:ext uri="{FF2B5EF4-FFF2-40B4-BE49-F238E27FC236}">
                  <a16:creationId xmlns:a16="http://schemas.microsoft.com/office/drawing/2014/main" id="{1328C4DB-F1EA-4EA0-A6E3-2C214C6FD3C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16" name="Rechthoek 215">
              <a:extLst>
                <a:ext uri="{FF2B5EF4-FFF2-40B4-BE49-F238E27FC236}">
                  <a16:creationId xmlns:a16="http://schemas.microsoft.com/office/drawing/2014/main" id="{2A94BE33-F81F-4D4C-BCEC-6F455A181B54}"/>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217" name="Rechthoek 216">
              <a:extLst>
                <a:ext uri="{FF2B5EF4-FFF2-40B4-BE49-F238E27FC236}">
                  <a16:creationId xmlns:a16="http://schemas.microsoft.com/office/drawing/2014/main" id="{D10F3CA4-8294-4105-8950-B037AD790B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8" name="ICOON_info">
              <a:extLst>
                <a:ext uri="{FF2B5EF4-FFF2-40B4-BE49-F238E27FC236}">
                  <a16:creationId xmlns:a16="http://schemas.microsoft.com/office/drawing/2014/main" id="{6EDF6A93-2428-43FD-BA96-043A0F6611D8}"/>
                </a:ext>
              </a:extLst>
            </p:cNvPr>
            <p:cNvGrpSpPr/>
            <p:nvPr userDrawn="1"/>
          </p:nvGrpSpPr>
          <p:grpSpPr>
            <a:xfrm>
              <a:off x="-376736" y="4400186"/>
              <a:ext cx="283685" cy="283685"/>
              <a:chOff x="-510741" y="5913713"/>
              <a:chExt cx="267555" cy="267555"/>
            </a:xfrm>
          </p:grpSpPr>
          <p:sp>
            <p:nvSpPr>
              <p:cNvPr id="269" name="Ovaal 268">
                <a:extLst>
                  <a:ext uri="{FF2B5EF4-FFF2-40B4-BE49-F238E27FC236}">
                    <a16:creationId xmlns:a16="http://schemas.microsoft.com/office/drawing/2014/main" id="{4072304A-C98D-459A-A8EF-30CE631BC01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Graphic 163" descr="Informatie">
                <a:extLst>
                  <a:ext uri="{FF2B5EF4-FFF2-40B4-BE49-F238E27FC236}">
                    <a16:creationId xmlns:a16="http://schemas.microsoft.com/office/drawing/2014/main" id="{CD618A68-980D-4C47-8DA4-65320FA1E7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9" name="VOORBEELD">
              <a:extLst>
                <a:ext uri="{FF2B5EF4-FFF2-40B4-BE49-F238E27FC236}">
                  <a16:creationId xmlns:a16="http://schemas.microsoft.com/office/drawing/2014/main" id="{74C46569-D845-46E2-A766-21AF908C8025}"/>
                </a:ext>
              </a:extLst>
            </p:cNvPr>
            <p:cNvGrpSpPr/>
            <p:nvPr userDrawn="1"/>
          </p:nvGrpSpPr>
          <p:grpSpPr>
            <a:xfrm>
              <a:off x="-3605171" y="458674"/>
              <a:ext cx="3234311" cy="558875"/>
              <a:chOff x="-3605171" y="458674"/>
              <a:chExt cx="3234311" cy="558875"/>
            </a:xfrm>
          </p:grpSpPr>
          <p:sp>
            <p:nvSpPr>
              <p:cNvPr id="229" name="Rechthoek 228">
                <a:extLst>
                  <a:ext uri="{FF2B5EF4-FFF2-40B4-BE49-F238E27FC236}">
                    <a16:creationId xmlns:a16="http://schemas.microsoft.com/office/drawing/2014/main" id="{D6D659A5-1620-4C29-B7AB-5DB03539E33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230" name="Rechthoek 229">
                <a:extLst>
                  <a:ext uri="{FF2B5EF4-FFF2-40B4-BE49-F238E27FC236}">
                    <a16:creationId xmlns:a16="http://schemas.microsoft.com/office/drawing/2014/main" id="{D213EB00-8816-4113-92F3-71088635A68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31" name="Groep 230">
                <a:extLst>
                  <a:ext uri="{FF2B5EF4-FFF2-40B4-BE49-F238E27FC236}">
                    <a16:creationId xmlns:a16="http://schemas.microsoft.com/office/drawing/2014/main" id="{930FF6F0-8A65-4812-B99A-4FC7C7C7D341}"/>
                  </a:ext>
                </a:extLst>
              </p:cNvPr>
              <p:cNvGrpSpPr/>
              <p:nvPr userDrawn="1"/>
            </p:nvGrpSpPr>
            <p:grpSpPr>
              <a:xfrm>
                <a:off x="-3386247" y="830871"/>
                <a:ext cx="139423" cy="109566"/>
                <a:chOff x="-2866744" y="827071"/>
                <a:chExt cx="168701" cy="132575"/>
              </a:xfrm>
            </p:grpSpPr>
            <p:grpSp>
              <p:nvGrpSpPr>
                <p:cNvPr id="262" name="Groep 261">
                  <a:extLst>
                    <a:ext uri="{FF2B5EF4-FFF2-40B4-BE49-F238E27FC236}">
                      <a16:creationId xmlns:a16="http://schemas.microsoft.com/office/drawing/2014/main" id="{7B530A68-1BF4-4F9E-ACE5-96A81A3B598C}"/>
                    </a:ext>
                  </a:extLst>
                </p:cNvPr>
                <p:cNvGrpSpPr/>
                <p:nvPr userDrawn="1"/>
              </p:nvGrpSpPr>
              <p:grpSpPr>
                <a:xfrm>
                  <a:off x="-2866744" y="827071"/>
                  <a:ext cx="168701" cy="132575"/>
                  <a:chOff x="-2866744" y="827071"/>
                  <a:chExt cx="168701" cy="132575"/>
                </a:xfrm>
              </p:grpSpPr>
              <p:cxnSp>
                <p:nvCxnSpPr>
                  <p:cNvPr id="264" name="Rechte verbindingslijn 263">
                    <a:extLst>
                      <a:ext uri="{FF2B5EF4-FFF2-40B4-BE49-F238E27FC236}">
                        <a16:creationId xmlns:a16="http://schemas.microsoft.com/office/drawing/2014/main" id="{0F786F6F-A97F-4295-9A52-A8368A7F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A374E764-6CFA-41B7-8EEB-F14EC0A760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24401478-6F79-46CC-9AF6-9087BB4C0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362753C0-DE27-45D1-AE39-898D4EB914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8BA556E6-4F50-446C-8E57-8406BFA4C5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3" name="Pijl: rechts 262">
                  <a:extLst>
                    <a:ext uri="{FF2B5EF4-FFF2-40B4-BE49-F238E27FC236}">
                      <a16:creationId xmlns:a16="http://schemas.microsoft.com/office/drawing/2014/main" id="{617B3A49-5023-4363-8778-FCF46E4CF6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2" name="Groep 231">
                <a:extLst>
                  <a:ext uri="{FF2B5EF4-FFF2-40B4-BE49-F238E27FC236}">
                    <a16:creationId xmlns:a16="http://schemas.microsoft.com/office/drawing/2014/main" id="{97D32B23-77FA-47DC-A445-977EB47B6822}"/>
                  </a:ext>
                </a:extLst>
              </p:cNvPr>
              <p:cNvGrpSpPr/>
              <p:nvPr userDrawn="1"/>
            </p:nvGrpSpPr>
            <p:grpSpPr>
              <a:xfrm>
                <a:off x="-3605171" y="830871"/>
                <a:ext cx="139423" cy="109566"/>
                <a:chOff x="-2866744" y="518074"/>
                <a:chExt cx="168701" cy="132575"/>
              </a:xfrm>
            </p:grpSpPr>
            <p:grpSp>
              <p:nvGrpSpPr>
                <p:cNvPr id="255" name="Groep 254">
                  <a:extLst>
                    <a:ext uri="{FF2B5EF4-FFF2-40B4-BE49-F238E27FC236}">
                      <a16:creationId xmlns:a16="http://schemas.microsoft.com/office/drawing/2014/main" id="{8AB7AC6B-A5AB-48AD-AD80-410F0043B8CB}"/>
                    </a:ext>
                  </a:extLst>
                </p:cNvPr>
                <p:cNvGrpSpPr/>
                <p:nvPr userDrawn="1"/>
              </p:nvGrpSpPr>
              <p:grpSpPr>
                <a:xfrm>
                  <a:off x="-2866744" y="518074"/>
                  <a:ext cx="168701" cy="132575"/>
                  <a:chOff x="-2866744" y="518074"/>
                  <a:chExt cx="168701" cy="132575"/>
                </a:xfrm>
              </p:grpSpPr>
              <p:cxnSp>
                <p:nvCxnSpPr>
                  <p:cNvPr id="257" name="Rechte verbindingslijn 256">
                    <a:extLst>
                      <a:ext uri="{FF2B5EF4-FFF2-40B4-BE49-F238E27FC236}">
                        <a16:creationId xmlns:a16="http://schemas.microsoft.com/office/drawing/2014/main" id="{AC6E7C79-6810-4416-854B-DB488658F3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C7C7B585-77B9-4F29-A1E2-3678CE0C6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53FC312B-433D-461F-8B9B-447753BC6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C7507078-D016-448B-B573-832D71D3BC9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711067D7-3078-45ED-B24B-63964BAB8F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6" name="Pijl: rechts 255">
                  <a:extLst>
                    <a:ext uri="{FF2B5EF4-FFF2-40B4-BE49-F238E27FC236}">
                      <a16:creationId xmlns:a16="http://schemas.microsoft.com/office/drawing/2014/main" id="{ADDA853D-586F-4372-B743-D09D6517DB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233" name="Rechte verbindingslijn 232">
                <a:extLst>
                  <a:ext uri="{FF2B5EF4-FFF2-40B4-BE49-F238E27FC236}">
                    <a16:creationId xmlns:a16="http://schemas.microsoft.com/office/drawing/2014/main" id="{D23BE79F-8438-4FD9-8F05-817240B09DF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4" name="Rechte verbindingslijn 233">
                <a:extLst>
                  <a:ext uri="{FF2B5EF4-FFF2-40B4-BE49-F238E27FC236}">
                    <a16:creationId xmlns:a16="http://schemas.microsoft.com/office/drawing/2014/main" id="{524D1CDE-5148-44B5-B1A9-6178E42BD5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5" name="Rechthoek 234">
                <a:extLst>
                  <a:ext uri="{FF2B5EF4-FFF2-40B4-BE49-F238E27FC236}">
                    <a16:creationId xmlns:a16="http://schemas.microsoft.com/office/drawing/2014/main" id="{00AA0567-D0DB-4A40-B9AD-2EAB24A8B05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36" name="Rechthoek 235">
                <a:extLst>
                  <a:ext uri="{FF2B5EF4-FFF2-40B4-BE49-F238E27FC236}">
                    <a16:creationId xmlns:a16="http://schemas.microsoft.com/office/drawing/2014/main" id="{D76A7C69-8048-4A03-9715-85A5C8B6414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37" name="Groep 236">
                <a:extLst>
                  <a:ext uri="{FF2B5EF4-FFF2-40B4-BE49-F238E27FC236}">
                    <a16:creationId xmlns:a16="http://schemas.microsoft.com/office/drawing/2014/main" id="{60067C42-2ECD-4C9F-B394-8F78393BAC7E}"/>
                  </a:ext>
                </a:extLst>
              </p:cNvPr>
              <p:cNvGrpSpPr/>
              <p:nvPr userDrawn="1"/>
            </p:nvGrpSpPr>
            <p:grpSpPr>
              <a:xfrm>
                <a:off x="-2916763" y="769168"/>
                <a:ext cx="268738" cy="248381"/>
                <a:chOff x="-2916763" y="769168"/>
                <a:chExt cx="268738" cy="248381"/>
              </a:xfrm>
            </p:grpSpPr>
            <p:sp>
              <p:nvSpPr>
                <p:cNvPr id="247" name="Rechthoek 246">
                  <a:extLst>
                    <a:ext uri="{FF2B5EF4-FFF2-40B4-BE49-F238E27FC236}">
                      <a16:creationId xmlns:a16="http://schemas.microsoft.com/office/drawing/2014/main" id="{B5F3C5FE-07D3-4D1F-BFBC-0BBEB97462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8" name="Groep 247">
                  <a:extLst>
                    <a:ext uri="{FF2B5EF4-FFF2-40B4-BE49-F238E27FC236}">
                      <a16:creationId xmlns:a16="http://schemas.microsoft.com/office/drawing/2014/main" id="{52B068F8-6FDA-4173-8364-D7A63B1FC008}"/>
                    </a:ext>
                  </a:extLst>
                </p:cNvPr>
                <p:cNvGrpSpPr/>
                <p:nvPr userDrawn="1"/>
              </p:nvGrpSpPr>
              <p:grpSpPr>
                <a:xfrm>
                  <a:off x="-2866744" y="827071"/>
                  <a:ext cx="168701" cy="132575"/>
                  <a:chOff x="-2866744" y="827071"/>
                  <a:chExt cx="168701" cy="132575"/>
                </a:xfrm>
              </p:grpSpPr>
              <p:cxnSp>
                <p:nvCxnSpPr>
                  <p:cNvPr id="250" name="Rechte verbindingslijn 249">
                    <a:extLst>
                      <a:ext uri="{FF2B5EF4-FFF2-40B4-BE49-F238E27FC236}">
                        <a16:creationId xmlns:a16="http://schemas.microsoft.com/office/drawing/2014/main" id="{B3E2FE3A-69DA-4CBC-B831-8F7D8DEDF0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FC4B0C86-885F-489F-8A1C-6196A53D7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9CA7805C-DB7D-4875-92ED-A521EB9FA4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BF49B9D1-DCA9-45CF-994E-DD419EE121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1CB23D08-08C3-4BAF-822E-ABE526435C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9" name="Pijl: rechts 248">
                  <a:extLst>
                    <a:ext uri="{FF2B5EF4-FFF2-40B4-BE49-F238E27FC236}">
                      <a16:creationId xmlns:a16="http://schemas.microsoft.com/office/drawing/2014/main" id="{EA5F31C3-A58E-4DED-B2FF-26CF51FCEA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8" name="Groep 237">
                <a:extLst>
                  <a:ext uri="{FF2B5EF4-FFF2-40B4-BE49-F238E27FC236}">
                    <a16:creationId xmlns:a16="http://schemas.microsoft.com/office/drawing/2014/main" id="{87E429CB-ADC7-49AF-9DBE-BEE694048FFA}"/>
                  </a:ext>
                </a:extLst>
              </p:cNvPr>
              <p:cNvGrpSpPr/>
              <p:nvPr userDrawn="1"/>
            </p:nvGrpSpPr>
            <p:grpSpPr>
              <a:xfrm>
                <a:off x="-2916763" y="460171"/>
                <a:ext cx="268738" cy="248381"/>
                <a:chOff x="-2916763" y="460171"/>
                <a:chExt cx="268738" cy="248381"/>
              </a:xfrm>
            </p:grpSpPr>
            <p:sp>
              <p:nvSpPr>
                <p:cNvPr id="239" name="Rechthoek 238">
                  <a:extLst>
                    <a:ext uri="{FF2B5EF4-FFF2-40B4-BE49-F238E27FC236}">
                      <a16:creationId xmlns:a16="http://schemas.microsoft.com/office/drawing/2014/main" id="{929D9706-927F-4E93-8487-EE6ABF7B8E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0" name="Groep 239">
                  <a:extLst>
                    <a:ext uri="{FF2B5EF4-FFF2-40B4-BE49-F238E27FC236}">
                      <a16:creationId xmlns:a16="http://schemas.microsoft.com/office/drawing/2014/main" id="{120BA51B-AF91-4365-8E82-37A2A177BC94}"/>
                    </a:ext>
                  </a:extLst>
                </p:cNvPr>
                <p:cNvGrpSpPr/>
                <p:nvPr userDrawn="1"/>
              </p:nvGrpSpPr>
              <p:grpSpPr>
                <a:xfrm>
                  <a:off x="-2866744" y="518074"/>
                  <a:ext cx="168701" cy="132575"/>
                  <a:chOff x="-2866744" y="518074"/>
                  <a:chExt cx="168701" cy="132575"/>
                </a:xfrm>
              </p:grpSpPr>
              <p:cxnSp>
                <p:nvCxnSpPr>
                  <p:cNvPr id="242" name="Rechte verbindingslijn 241">
                    <a:extLst>
                      <a:ext uri="{FF2B5EF4-FFF2-40B4-BE49-F238E27FC236}">
                        <a16:creationId xmlns:a16="http://schemas.microsoft.com/office/drawing/2014/main" id="{A45A0574-183F-48A3-91ED-FFB8C8F23F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B963FC8-6211-4B72-8681-05734CFB78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794200C7-BFF1-4878-951B-C05972900B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546794D5-7916-48A3-80CC-53B8925B455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BDB86708-E9F5-4741-A5AE-BC482DD188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1" name="Pijl: rechts 240">
                  <a:extLst>
                    <a:ext uri="{FF2B5EF4-FFF2-40B4-BE49-F238E27FC236}">
                      <a16:creationId xmlns:a16="http://schemas.microsoft.com/office/drawing/2014/main" id="{AAB73F3A-8AA5-47D9-AA4D-4FA921B9C5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20" name="Groep 219">
              <a:extLst>
                <a:ext uri="{FF2B5EF4-FFF2-40B4-BE49-F238E27FC236}">
                  <a16:creationId xmlns:a16="http://schemas.microsoft.com/office/drawing/2014/main" id="{1FE49F18-0973-49DF-BB82-C4B9865B0DD9}"/>
                </a:ext>
              </a:extLst>
            </p:cNvPr>
            <p:cNvGrpSpPr/>
            <p:nvPr userDrawn="1"/>
          </p:nvGrpSpPr>
          <p:grpSpPr>
            <a:xfrm>
              <a:off x="-938434" y="4663037"/>
              <a:ext cx="627798" cy="576693"/>
              <a:chOff x="-1753862" y="6112775"/>
              <a:chExt cx="759635" cy="697798"/>
            </a:xfrm>
          </p:grpSpPr>
          <p:grpSp>
            <p:nvGrpSpPr>
              <p:cNvPr id="224" name="Inspireren">
                <a:extLst>
                  <a:ext uri="{FF2B5EF4-FFF2-40B4-BE49-F238E27FC236}">
                    <a16:creationId xmlns:a16="http://schemas.microsoft.com/office/drawing/2014/main" id="{49D60B17-0EF9-4F48-A489-CA3737123DB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2CAD1A7A-64F4-4E15-94FE-475BD4F854C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7" name="Freeform 13">
                  <a:extLst>
                    <a:ext uri="{FF2B5EF4-FFF2-40B4-BE49-F238E27FC236}">
                      <a16:creationId xmlns:a16="http://schemas.microsoft.com/office/drawing/2014/main" id="{32BD5668-98D5-4E06-830D-33EABA6313F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8" name="Freeform 14">
                  <a:extLst>
                    <a:ext uri="{FF2B5EF4-FFF2-40B4-BE49-F238E27FC236}">
                      <a16:creationId xmlns:a16="http://schemas.microsoft.com/office/drawing/2014/main" id="{E0F340CA-9E1D-4E9D-A84C-0B5F202D29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25" name="Tekstvak 224">
                <a:extLst>
                  <a:ext uri="{FF2B5EF4-FFF2-40B4-BE49-F238E27FC236}">
                    <a16:creationId xmlns:a16="http://schemas.microsoft.com/office/drawing/2014/main" id="{F3E54BFA-B2CA-4EDC-A725-FDC63C3F75C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21" name="Rechthoek 220">
              <a:extLst>
                <a:ext uri="{FF2B5EF4-FFF2-40B4-BE49-F238E27FC236}">
                  <a16:creationId xmlns:a16="http://schemas.microsoft.com/office/drawing/2014/main" id="{B09886D2-CD21-4EB2-A314-B4E29D9AEF6D}"/>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222" name="Rechthoek 221">
              <a:extLst>
                <a:ext uri="{FF2B5EF4-FFF2-40B4-BE49-F238E27FC236}">
                  <a16:creationId xmlns:a16="http://schemas.microsoft.com/office/drawing/2014/main" id="{2B06BE57-3325-4A8A-98B3-63A756B8B872}"/>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6"/>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8262C5EE-12B8-4D42-9072-163BF09BA6B1}"/>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grpSp>
        <p:nvGrpSpPr>
          <p:cNvPr id="3" name="Groep 2">
            <a:extLst>
              <a:ext uri="{FF2B5EF4-FFF2-40B4-BE49-F238E27FC236}">
                <a16:creationId xmlns:a16="http://schemas.microsoft.com/office/drawing/2014/main" id="{A6EBA8AA-3422-59E4-DFAB-ABB71959835B}"/>
              </a:ext>
            </a:extLst>
          </p:cNvPr>
          <p:cNvGrpSpPr/>
          <p:nvPr userDrawn="1"/>
        </p:nvGrpSpPr>
        <p:grpSpPr>
          <a:xfrm>
            <a:off x="2704749" y="1231352"/>
            <a:ext cx="8965461" cy="4850144"/>
            <a:chOff x="2704749" y="1231352"/>
            <a:chExt cx="8965461" cy="4850144"/>
          </a:xfrm>
        </p:grpSpPr>
        <p:grpSp>
          <p:nvGrpSpPr>
            <p:cNvPr id="4" name="Groep 3">
              <a:extLst>
                <a:ext uri="{FF2B5EF4-FFF2-40B4-BE49-F238E27FC236}">
                  <a16:creationId xmlns:a16="http://schemas.microsoft.com/office/drawing/2014/main" id="{56DCFE74-2465-AA17-11BB-3125E43B0D9B}"/>
                </a:ext>
              </a:extLst>
            </p:cNvPr>
            <p:cNvGrpSpPr/>
            <p:nvPr userDrawn="1"/>
          </p:nvGrpSpPr>
          <p:grpSpPr>
            <a:xfrm>
              <a:off x="2704749" y="1231352"/>
              <a:ext cx="8965461" cy="4850144"/>
              <a:chOff x="2704749" y="1231352"/>
              <a:chExt cx="8965461" cy="4850144"/>
            </a:xfrm>
          </p:grpSpPr>
          <p:pic>
            <p:nvPicPr>
              <p:cNvPr id="6" name="Picture 44">
                <a:extLst>
                  <a:ext uri="{FF2B5EF4-FFF2-40B4-BE49-F238E27FC236}">
                    <a16:creationId xmlns:a16="http://schemas.microsoft.com/office/drawing/2014/main" id="{1259777C-E0D1-688A-86A1-28FC19FDAAB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53903"/>
              <a:stretch/>
            </p:blipFill>
            <p:spPr>
              <a:xfrm>
                <a:off x="2704749" y="1231352"/>
                <a:ext cx="3807879" cy="4850144"/>
              </a:xfrm>
              <a:prstGeom prst="rect">
                <a:avLst/>
              </a:prstGeom>
            </p:spPr>
          </p:pic>
          <p:pic>
            <p:nvPicPr>
              <p:cNvPr id="8" name="Picture 44">
                <a:extLst>
                  <a:ext uri="{FF2B5EF4-FFF2-40B4-BE49-F238E27FC236}">
                    <a16:creationId xmlns:a16="http://schemas.microsoft.com/office/drawing/2014/main" id="{39229DEA-AB17-0470-9F09-82D3E2FC01D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6127" r="46609"/>
              <a:stretch/>
            </p:blipFill>
            <p:spPr>
              <a:xfrm>
                <a:off x="6512628" y="1231352"/>
                <a:ext cx="1307398" cy="4850144"/>
              </a:xfrm>
              <a:prstGeom prst="rect">
                <a:avLst/>
              </a:prstGeom>
            </p:spPr>
          </p:pic>
          <p:pic>
            <p:nvPicPr>
              <p:cNvPr id="9" name="Picture 44">
                <a:extLst>
                  <a:ext uri="{FF2B5EF4-FFF2-40B4-BE49-F238E27FC236}">
                    <a16:creationId xmlns:a16="http://schemas.microsoft.com/office/drawing/2014/main" id="{4A941F83-1753-8017-9BCE-839CC5DF1F5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3391"/>
              <a:stretch/>
            </p:blipFill>
            <p:spPr>
              <a:xfrm>
                <a:off x="7820026" y="1231352"/>
                <a:ext cx="3850184" cy="4850144"/>
              </a:xfrm>
              <a:prstGeom prst="rect">
                <a:avLst/>
              </a:prstGeom>
            </p:spPr>
          </p:pic>
        </p:grpSp>
        <p:sp>
          <p:nvSpPr>
            <p:cNvPr id="5" name="Rechthoek 4">
              <a:extLst>
                <a:ext uri="{FF2B5EF4-FFF2-40B4-BE49-F238E27FC236}">
                  <a16:creationId xmlns:a16="http://schemas.microsoft.com/office/drawing/2014/main" id="{DA9A50BB-BBC7-966E-9A48-F9B8D5FBD5DD}"/>
                </a:ext>
              </a:extLst>
            </p:cNvPr>
            <p:cNvSpPr/>
            <p:nvPr userDrawn="1"/>
          </p:nvSpPr>
          <p:spPr>
            <a:xfrm>
              <a:off x="3721876" y="1559629"/>
              <a:ext cx="6930124" cy="3902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nl-NL" sz="1800" b="0" i="0" u="none" strike="noStrike" kern="1200" cap="none" spc="0" normalizeH="0" baseline="0" noProof="0" err="1">
                <a:ln>
                  <a:noFill/>
                </a:ln>
                <a:solidFill>
                  <a:prstClr val="white"/>
                </a:solidFill>
                <a:effectLst/>
                <a:uLnTx/>
                <a:uFillTx/>
                <a:latin typeface="Tahoma"/>
                <a:ea typeface="+mn-ea"/>
                <a:cs typeface="+mn-cs"/>
              </a:endParaRPr>
            </a:p>
          </p:txBody>
        </p:sp>
      </p:grpSp>
      <p:sp>
        <p:nvSpPr>
          <p:cNvPr id="10" name="Tijdelijke aanduiding voor media 28">
            <a:extLst>
              <a:ext uri="{FF2B5EF4-FFF2-40B4-BE49-F238E27FC236}">
                <a16:creationId xmlns:a16="http://schemas.microsoft.com/office/drawing/2014/main" id="{88146D3B-ED3D-75A7-A788-7342A86BCB05}"/>
              </a:ext>
            </a:extLst>
          </p:cNvPr>
          <p:cNvSpPr>
            <a:spLocks noGrp="1"/>
          </p:cNvSpPr>
          <p:nvPr>
            <p:ph type="media" sz="quarter" idx="19" hasCustomPrompt="1"/>
          </p:nvPr>
        </p:nvSpPr>
        <p:spPr>
          <a:xfrm>
            <a:off x="3722000" y="1559629"/>
            <a:ext cx="6930000" cy="38988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Tahoma" panose="020B0604030504040204" pitchFamily="34" charset="0"/>
              </a:defRPr>
            </a:lvl1pPr>
          </a:lstStyle>
          <a:p>
            <a:r>
              <a:rPr lang="nl-NL" noProof="0"/>
              <a:t>Klik op het onderstaand icoon </a:t>
            </a:r>
            <a:br>
              <a:rPr lang="nl-NL" noProof="0"/>
            </a:br>
            <a:r>
              <a:rPr lang="nl-NL" noProof="0"/>
              <a:t>om een video in te voegen.</a:t>
            </a:r>
            <a:br>
              <a:rPr lang="nl-NL" noProof="0"/>
            </a:br>
            <a:br>
              <a:rPr lang="nl-NL" noProof="0"/>
            </a:br>
            <a:r>
              <a:rPr lang="nl-NL" noProof="0"/>
              <a:t>Meer hulp nodig? </a:t>
            </a:r>
            <a:br>
              <a:rPr lang="nl-NL" noProof="0"/>
            </a:br>
            <a:r>
              <a:rPr lang="nl-NL" noProof="0"/>
              <a:t>Aan de zijkanten van de dia's zijn instructies </a:t>
            </a:r>
            <a:br>
              <a:rPr lang="nl-NL" noProof="0"/>
            </a:br>
            <a:r>
              <a:rPr lang="nl-NL" noProof="0"/>
              <a:t>geplaatst voor verdere informatie.</a:t>
            </a:r>
          </a:p>
        </p:txBody>
      </p:sp>
    </p:spTree>
    <p:extLst>
      <p:ext uri="{BB962C8B-B14F-4D97-AF65-F5344CB8AC3E}">
        <p14:creationId xmlns:p14="http://schemas.microsoft.com/office/powerpoint/2010/main" val="276879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kst - Rapportag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spcAft>
                <a:spcPts val="600"/>
              </a:spcAft>
              <a:defRPr sz="1000"/>
            </a:lvl1pPr>
            <a:lvl2pPr>
              <a:spcAft>
                <a:spcPts val="600"/>
              </a:spcAft>
              <a:defRPr sz="1000"/>
            </a:lvl2pPr>
            <a:lvl3pPr>
              <a:spcAft>
                <a:spcPts val="600"/>
              </a:spcAft>
              <a:defRPr sz="1000"/>
            </a:lvl3pPr>
            <a:lvl4pPr>
              <a:spcAft>
                <a:spcPts val="600"/>
              </a:spcAft>
              <a:defRPr sz="1050"/>
            </a:lvl4pPr>
            <a:lvl5pPr>
              <a:spcAft>
                <a:spcPts val="600"/>
              </a:spcAft>
              <a:defRPr sz="1000"/>
            </a:lvl5pPr>
            <a:lvl6pPr>
              <a:spcAft>
                <a:spcPts val="600"/>
              </a:spcAft>
              <a:defRPr sz="1000"/>
            </a:lvl6pPr>
            <a:lvl7pPr>
              <a:spcAft>
                <a:spcPts val="600"/>
              </a:spcAft>
              <a:defRPr sz="1000"/>
            </a:lvl7pPr>
            <a:lvl8pPr>
              <a:spcAft>
                <a:spcPts val="600"/>
              </a:spcAft>
              <a:defRPr sz="1000"/>
            </a:lvl8pPr>
            <a:lvl9pPr>
              <a:spcAft>
                <a:spcPts val="600"/>
              </a:spcAft>
              <a:defRPr sz="105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 Rapportage</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16115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amp; Afbeelding – 2 kolommen">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&amp; Afbeelding – 2 kolommen</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
        <p:nvSpPr>
          <p:cNvPr id="88" name="Tijdelijke aanduiding voor afbeelding 119">
            <a:extLst>
              <a:ext uri="{FF2B5EF4-FFF2-40B4-BE49-F238E27FC236}">
                <a16:creationId xmlns:a16="http://schemas.microsoft.com/office/drawing/2014/main" id="{29702E93-5509-4F19-B4EF-13DA79DCDA1D}"/>
              </a:ext>
            </a:extLst>
          </p:cNvPr>
          <p:cNvSpPr>
            <a:spLocks noGrp="1"/>
          </p:cNvSpPr>
          <p:nvPr>
            <p:ph type="pic" sz="quarter" idx="16"/>
          </p:nvPr>
        </p:nvSpPr>
        <p:spPr>
          <a:xfrm>
            <a:off x="562556" y="521478"/>
            <a:ext cx="4124772" cy="5126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a:solidFill>
            <a:schemeClr val="bg1">
              <a:lumMod val="95000"/>
            </a:schemeClr>
          </a:solidFill>
        </p:spPr>
        <p:txBody>
          <a:bodyPr wrap="none" tIns="72000" anchor="t"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None/>
              <a:tabLst/>
              <a:defRPr sz="1400" i="0">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a:t>
            </a:r>
            <a:br>
              <a:rPr lang="nl-NL" noProof="0"/>
            </a:br>
            <a:r>
              <a:rPr lang="nl-NL" noProof="0"/>
              <a:t>in de tab ‘Slidebuilder’ en </a:t>
            </a:r>
            <a:br>
              <a:rPr lang="nl-NL" noProof="0"/>
            </a:br>
            <a:r>
              <a:rPr lang="nl-NL" noProof="0"/>
              <a:t>voeg een afbeelding in.</a:t>
            </a:r>
          </a:p>
        </p:txBody>
      </p:sp>
      <p:sp>
        <p:nvSpPr>
          <p:cNvPr id="89" name="Titel 5">
            <a:extLst>
              <a:ext uri="{FF2B5EF4-FFF2-40B4-BE49-F238E27FC236}">
                <a16:creationId xmlns:a16="http://schemas.microsoft.com/office/drawing/2014/main" id="{2262A2D7-9697-466E-A2DB-C8624B93329B}"/>
              </a:ext>
            </a:extLst>
          </p:cNvPr>
          <p:cNvSpPr>
            <a:spLocks noGrp="1"/>
          </p:cNvSpPr>
          <p:nvPr>
            <p:ph type="title" hasCustomPrompt="1"/>
          </p:nvPr>
        </p:nvSpPr>
        <p:spPr>
          <a:xfrm>
            <a:off x="5206999" y="514083"/>
            <a:ext cx="6445069" cy="738859"/>
          </a:xfrm>
        </p:spPr>
        <p:txBody>
          <a:bodyPr/>
          <a:lstStyle>
            <a:lvl1pPr>
              <a:defRPr/>
            </a:lvl1pPr>
          </a:lstStyle>
          <a:p>
            <a:r>
              <a:rPr lang="nl-NL"/>
              <a:t>Plaats hier je titel</a:t>
            </a:r>
            <a:br>
              <a:rPr lang="nl-NL"/>
            </a:br>
            <a:r>
              <a:rPr lang="nl-NL"/>
              <a:t>max 2 regels</a:t>
            </a:r>
          </a:p>
        </p:txBody>
      </p:sp>
      <p:sp>
        <p:nvSpPr>
          <p:cNvPr id="80" name="Tijdelijke aanduiding voor verticale tekst 2">
            <a:extLst>
              <a:ext uri="{FF2B5EF4-FFF2-40B4-BE49-F238E27FC236}">
                <a16:creationId xmlns:a16="http://schemas.microsoft.com/office/drawing/2014/main" id="{134D59C2-93AF-4080-80A8-C928EFE3F278}"/>
              </a:ext>
            </a:extLst>
          </p:cNvPr>
          <p:cNvSpPr>
            <a:spLocks noGrp="1"/>
          </p:cNvSpPr>
          <p:nvPr>
            <p:ph type="body" orient="vert" idx="1" hasCustomPrompt="1"/>
          </p:nvPr>
        </p:nvSpPr>
        <p:spPr>
          <a:xfrm>
            <a:off x="518942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grpSp>
        <p:nvGrpSpPr>
          <p:cNvPr id="87" name="INSTRUCTIE">
            <a:extLst>
              <a:ext uri="{FF2B5EF4-FFF2-40B4-BE49-F238E27FC236}">
                <a16:creationId xmlns:a16="http://schemas.microsoft.com/office/drawing/2014/main" id="{BF982C2F-39EF-4A08-BE98-0CECAC2FA1B1}"/>
              </a:ext>
            </a:extLst>
          </p:cNvPr>
          <p:cNvGrpSpPr/>
          <p:nvPr userDrawn="1"/>
        </p:nvGrpSpPr>
        <p:grpSpPr>
          <a:xfrm>
            <a:off x="12377595" y="0"/>
            <a:ext cx="3693114" cy="6427357"/>
            <a:chOff x="-3786165" y="0"/>
            <a:chExt cx="3693114" cy="6427357"/>
          </a:xfrm>
        </p:grpSpPr>
        <p:sp>
          <p:nvSpPr>
            <p:cNvPr id="90" name="Rechthoek 89">
              <a:extLst>
                <a:ext uri="{FF2B5EF4-FFF2-40B4-BE49-F238E27FC236}">
                  <a16:creationId xmlns:a16="http://schemas.microsoft.com/office/drawing/2014/main" id="{6CF41F5C-1FA8-4174-989D-EA34C64F86D4}"/>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91" name="Ovaal 90">
              <a:extLst>
                <a:ext uri="{FF2B5EF4-FFF2-40B4-BE49-F238E27FC236}">
                  <a16:creationId xmlns:a16="http://schemas.microsoft.com/office/drawing/2014/main" id="{E16BEC9A-DE8D-4C4F-AAD6-C0FD7B1D4C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2" name="Rechthoek 91">
              <a:extLst>
                <a:ext uri="{FF2B5EF4-FFF2-40B4-BE49-F238E27FC236}">
                  <a16:creationId xmlns:a16="http://schemas.microsoft.com/office/drawing/2014/main" id="{47F9CAAA-8670-431B-B026-320C3A8DC77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 name="Ovaal 92">
              <a:extLst>
                <a:ext uri="{FF2B5EF4-FFF2-40B4-BE49-F238E27FC236}">
                  <a16:creationId xmlns:a16="http://schemas.microsoft.com/office/drawing/2014/main" id="{FCF80FA1-97EC-4E22-B420-50AD6E1A21BE}"/>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4" name="Rechthoek 93">
              <a:extLst>
                <a:ext uri="{FF2B5EF4-FFF2-40B4-BE49-F238E27FC236}">
                  <a16:creationId xmlns:a16="http://schemas.microsoft.com/office/drawing/2014/main" id="{47ABB788-29C6-48B9-8056-CC259963E3E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6" name="Ovaal 95">
              <a:extLst>
                <a:ext uri="{FF2B5EF4-FFF2-40B4-BE49-F238E27FC236}">
                  <a16:creationId xmlns:a16="http://schemas.microsoft.com/office/drawing/2014/main" id="{5078790F-2EB2-48AD-A299-607B1087AB76}"/>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B3E3B7D7-D0F1-4B38-8BB2-F03A248D3B8B}"/>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120" name="Groep 119">
              <a:extLst>
                <a:ext uri="{FF2B5EF4-FFF2-40B4-BE49-F238E27FC236}">
                  <a16:creationId xmlns:a16="http://schemas.microsoft.com/office/drawing/2014/main" id="{A7D05EA5-22FA-4FD5-9AF2-DB0901F8DAD5}"/>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B2F94D93-1877-4518-8069-DACC0C26D2F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0" name="Rechthoek 199">
                <a:extLst>
                  <a:ext uri="{FF2B5EF4-FFF2-40B4-BE49-F238E27FC236}">
                    <a16:creationId xmlns:a16="http://schemas.microsoft.com/office/drawing/2014/main" id="{89AED6CB-7E8B-428E-A17F-D8A1B1CA3779}"/>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1" name="Tekstvak 200">
                <a:extLst>
                  <a:ext uri="{FF2B5EF4-FFF2-40B4-BE49-F238E27FC236}">
                    <a16:creationId xmlns:a16="http://schemas.microsoft.com/office/drawing/2014/main" id="{A8BA6C8B-7D2D-4DF9-B55A-46D2717BDB30}"/>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2E1AC1B5-77CE-42A3-B818-9849DE9AAE07}"/>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DE48DD9B-C5AC-4288-ACD4-432DD6073F3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4" name="Gelijkbenige driehoek 203">
                <a:extLst>
                  <a:ext uri="{FF2B5EF4-FFF2-40B4-BE49-F238E27FC236}">
                    <a16:creationId xmlns:a16="http://schemas.microsoft.com/office/drawing/2014/main" id="{A530D326-178A-4946-B1BE-BAA3D28DC0D0}"/>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5" name="Groep 204">
                <a:extLst>
                  <a:ext uri="{FF2B5EF4-FFF2-40B4-BE49-F238E27FC236}">
                    <a16:creationId xmlns:a16="http://schemas.microsoft.com/office/drawing/2014/main" id="{B543F0D0-2214-45B9-A188-80D62D3A59A4}"/>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1A3D4264-11BD-4264-A963-C2F340F126E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1" name="Rechthoek 210">
                  <a:extLst>
                    <a:ext uri="{FF2B5EF4-FFF2-40B4-BE49-F238E27FC236}">
                      <a16:creationId xmlns:a16="http://schemas.microsoft.com/office/drawing/2014/main" id="{0CF34FA8-27AF-4A8A-9DE9-0FE4C395F2D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2" name="Rechthoek 211">
                  <a:extLst>
                    <a:ext uri="{FF2B5EF4-FFF2-40B4-BE49-F238E27FC236}">
                      <a16:creationId xmlns:a16="http://schemas.microsoft.com/office/drawing/2014/main" id="{22B3C198-1ECD-493C-ABC6-53B23039B75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6" name="Groep 205">
                <a:extLst>
                  <a:ext uri="{FF2B5EF4-FFF2-40B4-BE49-F238E27FC236}">
                    <a16:creationId xmlns:a16="http://schemas.microsoft.com/office/drawing/2014/main" id="{1ABBAEBC-CE49-4208-AC2B-C03676F6FE8B}"/>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949788F5-8E42-4E06-9160-FAD2430196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8" name="Rechthoek 207">
                  <a:extLst>
                    <a:ext uri="{FF2B5EF4-FFF2-40B4-BE49-F238E27FC236}">
                      <a16:creationId xmlns:a16="http://schemas.microsoft.com/office/drawing/2014/main" id="{477AACC1-D426-4CC4-A165-A7C74F8747F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9" name="Rechthoek 208">
                  <a:extLst>
                    <a:ext uri="{FF2B5EF4-FFF2-40B4-BE49-F238E27FC236}">
                      <a16:creationId xmlns:a16="http://schemas.microsoft.com/office/drawing/2014/main" id="{06F2322B-5531-4066-B9CC-8AF8722B1F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62" name="Groep 161">
              <a:extLst>
                <a:ext uri="{FF2B5EF4-FFF2-40B4-BE49-F238E27FC236}">
                  <a16:creationId xmlns:a16="http://schemas.microsoft.com/office/drawing/2014/main" id="{B07A8200-6461-497D-B461-3701381A28C3}"/>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0CD07735-970A-4DE4-8BFC-016D0AC78B40}"/>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310079FE-4271-421C-AE1A-7EDCE2CC6AEF}"/>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196" name="Groep 195">
                  <a:extLst>
                    <a:ext uri="{FF2B5EF4-FFF2-40B4-BE49-F238E27FC236}">
                      <a16:creationId xmlns:a16="http://schemas.microsoft.com/office/drawing/2014/main" id="{EE009EBB-9D8A-4D8A-8E26-B379A065938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8BEB3630-F2A9-4F17-A0FF-10AD3DCE878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198" name="Vrije vorm: vorm 197">
                    <a:extLst>
                      <a:ext uri="{FF2B5EF4-FFF2-40B4-BE49-F238E27FC236}">
                        <a16:creationId xmlns:a16="http://schemas.microsoft.com/office/drawing/2014/main" id="{D5876D97-70DA-43AA-8722-9FEACB91F9B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194" name="Tekstvak 193">
                <a:extLst>
                  <a:ext uri="{FF2B5EF4-FFF2-40B4-BE49-F238E27FC236}">
                    <a16:creationId xmlns:a16="http://schemas.microsoft.com/office/drawing/2014/main" id="{99C64FA9-E313-421E-ACF6-AF66C3EFA93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820BD17E-F16F-4913-80EB-AD851E099B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4" name="Rechthoek 163">
              <a:extLst>
                <a:ext uri="{FF2B5EF4-FFF2-40B4-BE49-F238E27FC236}">
                  <a16:creationId xmlns:a16="http://schemas.microsoft.com/office/drawing/2014/main" id="{2534DECE-F51B-45EB-A0A4-7F1174C8B4C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5" name="Rechthoek 164">
              <a:extLst>
                <a:ext uri="{FF2B5EF4-FFF2-40B4-BE49-F238E27FC236}">
                  <a16:creationId xmlns:a16="http://schemas.microsoft.com/office/drawing/2014/main" id="{E2B461D1-8646-4DE4-8ACC-86288616761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166" name="Groep 165">
              <a:extLst>
                <a:ext uri="{FF2B5EF4-FFF2-40B4-BE49-F238E27FC236}">
                  <a16:creationId xmlns:a16="http://schemas.microsoft.com/office/drawing/2014/main" id="{51AF0CD8-D593-437D-9AA3-BDABF18F5278}"/>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6FAF7DC-19E3-4742-B381-C478C778E0F9}"/>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0A7A8BBC-20AF-41D4-804B-FE28D7D0A141}"/>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38FACD96-9737-4610-955D-8A8371C35DC2}"/>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6241098C-918D-41B2-ABC9-DFD6D247CCC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1" name="Rechthoek 190">
                      <a:extLst>
                        <a:ext uri="{FF2B5EF4-FFF2-40B4-BE49-F238E27FC236}">
                          <a16:creationId xmlns:a16="http://schemas.microsoft.com/office/drawing/2014/main" id="{2AD4F0CE-E705-4EB2-A5F8-D689D1F13D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2" name="Ovaal 191">
                      <a:extLst>
                        <a:ext uri="{FF2B5EF4-FFF2-40B4-BE49-F238E27FC236}">
                          <a16:creationId xmlns:a16="http://schemas.microsoft.com/office/drawing/2014/main" id="{CC968454-22B6-4358-80A4-51A4D2B6A9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8" name="Afbeelding 187">
                    <a:extLst>
                      <a:ext uri="{FF2B5EF4-FFF2-40B4-BE49-F238E27FC236}">
                        <a16:creationId xmlns:a16="http://schemas.microsoft.com/office/drawing/2014/main" id="{D746709D-A77A-4A52-B94C-259FCF8A6F0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B5C184A3-62B3-4642-B8F4-63BF582819D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3A14E787-B40D-49E7-98F3-D81534D831D4}"/>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42735F3D-65AB-4362-9CE7-6D6780942A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8B21FBBF-2B59-47AC-ACEF-9010750798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2" name="Groep 181">
                  <a:extLst>
                    <a:ext uri="{FF2B5EF4-FFF2-40B4-BE49-F238E27FC236}">
                      <a16:creationId xmlns:a16="http://schemas.microsoft.com/office/drawing/2014/main" id="{0316CB3B-21F6-4BE2-B9F0-FFCF79D4A4D1}"/>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ADBC460E-52E1-4CA6-89E7-E7144E3A933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4" name="Rechthoek 183">
                    <a:extLst>
                      <a:ext uri="{FF2B5EF4-FFF2-40B4-BE49-F238E27FC236}">
                        <a16:creationId xmlns:a16="http://schemas.microsoft.com/office/drawing/2014/main" id="{40BC3865-2747-403F-888F-A4ABBD7843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8" name="Rechthoek 177">
                <a:extLst>
                  <a:ext uri="{FF2B5EF4-FFF2-40B4-BE49-F238E27FC236}">
                    <a16:creationId xmlns:a16="http://schemas.microsoft.com/office/drawing/2014/main" id="{B06552C8-53D0-4241-B61A-9E5E49399A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AD5DF7DA-B424-457B-8B2F-C816432E4D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7" name="Rechthoek 166">
              <a:extLst>
                <a:ext uri="{FF2B5EF4-FFF2-40B4-BE49-F238E27FC236}">
                  <a16:creationId xmlns:a16="http://schemas.microsoft.com/office/drawing/2014/main" id="{B94BA084-30AC-4931-B062-F8481BCC01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771E6952-72BE-4E9F-8A86-3CE5BFAC0233}"/>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D7BE027C-C7BE-41DE-AAB3-022A86BB85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6" name="Graphic 163" descr="Informatie">
                <a:extLst>
                  <a:ext uri="{FF2B5EF4-FFF2-40B4-BE49-F238E27FC236}">
                    <a16:creationId xmlns:a16="http://schemas.microsoft.com/office/drawing/2014/main" id="{6D504E88-3391-4A49-8ED1-9ED8CF89095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69" name="Groep 168">
              <a:extLst>
                <a:ext uri="{FF2B5EF4-FFF2-40B4-BE49-F238E27FC236}">
                  <a16:creationId xmlns:a16="http://schemas.microsoft.com/office/drawing/2014/main" id="{D186DFC6-0668-43F1-A979-236B49793657}"/>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C28F8915-9885-411F-A10B-94E2AC42201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C5D6EEE-A892-4739-A570-FDEE5646FE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3" name="Freeform 13">
                  <a:extLst>
                    <a:ext uri="{FF2B5EF4-FFF2-40B4-BE49-F238E27FC236}">
                      <a16:creationId xmlns:a16="http://schemas.microsoft.com/office/drawing/2014/main" id="{7D40BF0B-EE4E-46C7-81B9-C0D64EC301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4" name="Freeform 14">
                  <a:extLst>
                    <a:ext uri="{FF2B5EF4-FFF2-40B4-BE49-F238E27FC236}">
                      <a16:creationId xmlns:a16="http://schemas.microsoft.com/office/drawing/2014/main" id="{012EEDB3-A854-444B-9699-87325398E6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71" name="Tekstvak 170">
                <a:extLst>
                  <a:ext uri="{FF2B5EF4-FFF2-40B4-BE49-F238E27FC236}">
                    <a16:creationId xmlns:a16="http://schemas.microsoft.com/office/drawing/2014/main" id="{93569838-E2B1-4258-9FE8-E44A9D2C23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214" name="Tijdelijke aanduiding voor verticale tekst 2">
            <a:extLst>
              <a:ext uri="{FF2B5EF4-FFF2-40B4-BE49-F238E27FC236}">
                <a16:creationId xmlns:a16="http://schemas.microsoft.com/office/drawing/2014/main" id="{DE987D6E-C6DF-417A-AED3-97D9E17E288E}"/>
              </a:ext>
            </a:extLst>
          </p:cNvPr>
          <p:cNvSpPr>
            <a:spLocks noGrp="1"/>
          </p:cNvSpPr>
          <p:nvPr>
            <p:ph type="body" orient="vert" idx="17" hasCustomPrompt="1"/>
          </p:nvPr>
        </p:nvSpPr>
        <p:spPr>
          <a:xfrm>
            <a:off x="856473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sp>
        <p:nvSpPr>
          <p:cNvPr id="215" name="Tijdelijke aanduiding voor verticale tekst 2">
            <a:extLst>
              <a:ext uri="{FF2B5EF4-FFF2-40B4-BE49-F238E27FC236}">
                <a16:creationId xmlns:a16="http://schemas.microsoft.com/office/drawing/2014/main" id="{7CE8E778-C7AE-4E8A-BD89-FECEC3BA608A}"/>
              </a:ext>
            </a:extLst>
          </p:cNvPr>
          <p:cNvSpPr>
            <a:spLocks noGrp="1"/>
          </p:cNvSpPr>
          <p:nvPr>
            <p:ph type="body" orient="vert" idx="18" hasCustomPrompt="1"/>
          </p:nvPr>
        </p:nvSpPr>
        <p:spPr>
          <a:xfrm>
            <a:off x="518942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216" name="Tijdelijke aanduiding voor verticale tekst 2">
            <a:extLst>
              <a:ext uri="{FF2B5EF4-FFF2-40B4-BE49-F238E27FC236}">
                <a16:creationId xmlns:a16="http://schemas.microsoft.com/office/drawing/2014/main" id="{89300003-FADB-449B-AED7-C61252C0A390}"/>
              </a:ext>
            </a:extLst>
          </p:cNvPr>
          <p:cNvSpPr>
            <a:spLocks noGrp="1"/>
          </p:cNvSpPr>
          <p:nvPr>
            <p:ph type="body" orient="vert" idx="19" hasCustomPrompt="1"/>
          </p:nvPr>
        </p:nvSpPr>
        <p:spPr>
          <a:xfrm>
            <a:off x="856473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Tree>
    <p:extLst>
      <p:ext uri="{BB962C8B-B14F-4D97-AF65-F5344CB8AC3E}">
        <p14:creationId xmlns:p14="http://schemas.microsoft.com/office/powerpoint/2010/main" val="135209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Tabel</a:t>
            </a:r>
          </a:p>
        </p:txBody>
      </p:sp>
      <p:sp>
        <p:nvSpPr>
          <p:cNvPr id="11" name="Tijdelijke aanduiding voor tabel 8">
            <a:extLst>
              <a:ext uri="{FF2B5EF4-FFF2-40B4-BE49-F238E27FC236}">
                <a16:creationId xmlns:a16="http://schemas.microsoft.com/office/drawing/2014/main" id="{3E7E848C-7CA4-4146-8020-38E4C63D02B9}"/>
              </a:ext>
            </a:extLst>
          </p:cNvPr>
          <p:cNvSpPr>
            <a:spLocks noGrp="1"/>
          </p:cNvSpPr>
          <p:nvPr>
            <p:ph type="tbl" sz="quarter" idx="15" hasCustomPrompt="1"/>
          </p:nvPr>
        </p:nvSpPr>
        <p:spPr>
          <a:xfrm>
            <a:off x="536844" y="1568787"/>
            <a:ext cx="11105259" cy="4053537"/>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 </a:t>
            </a:r>
            <a:br>
              <a:rPr lang="nl-NL"/>
            </a:br>
            <a:r>
              <a:rPr lang="nl-NL"/>
              <a:t>Aan de zijkanten van de dia's zijn instructies </a:t>
            </a:r>
            <a:br>
              <a:rPr lang="nl-NL"/>
            </a:br>
            <a:r>
              <a:rPr lang="nl-NL"/>
              <a:t>geplaatst voor verdere informatie.</a:t>
            </a:r>
          </a:p>
        </p:txBody>
      </p:sp>
      <p:grpSp>
        <p:nvGrpSpPr>
          <p:cNvPr id="33" name="INSTRUCTIE">
            <a:extLst>
              <a:ext uri="{FF2B5EF4-FFF2-40B4-BE49-F238E27FC236}">
                <a16:creationId xmlns:a16="http://schemas.microsoft.com/office/drawing/2014/main" id="{323F32D4-1978-40DD-A9B3-A0C6307433BD}"/>
              </a:ext>
            </a:extLst>
          </p:cNvPr>
          <p:cNvGrpSpPr/>
          <p:nvPr userDrawn="1"/>
        </p:nvGrpSpPr>
        <p:grpSpPr>
          <a:xfrm>
            <a:off x="12378141" y="2"/>
            <a:ext cx="3693113" cy="4255687"/>
            <a:chOff x="-3786164" y="2"/>
            <a:chExt cx="3693113" cy="4255687"/>
          </a:xfrm>
        </p:grpSpPr>
        <p:sp>
          <p:nvSpPr>
            <p:cNvPr id="34" name="Rechthoek 33">
              <a:extLst>
                <a:ext uri="{FF2B5EF4-FFF2-40B4-BE49-F238E27FC236}">
                  <a16:creationId xmlns:a16="http://schemas.microsoft.com/office/drawing/2014/main" id="{53661986-D4BF-4D00-ACF9-320887C729BB}"/>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35" name="INSTRUCTIE">
              <a:extLst>
                <a:ext uri="{FF2B5EF4-FFF2-40B4-BE49-F238E27FC236}">
                  <a16:creationId xmlns:a16="http://schemas.microsoft.com/office/drawing/2014/main" id="{7D8A87B3-119F-4D1B-AE6F-22DE56CDB4A9}"/>
                </a:ext>
              </a:extLst>
            </p:cNvPr>
            <p:cNvGrpSpPr/>
            <p:nvPr userDrawn="1"/>
          </p:nvGrpSpPr>
          <p:grpSpPr>
            <a:xfrm>
              <a:off x="-3786164" y="2"/>
              <a:ext cx="3693113" cy="3543653"/>
              <a:chOff x="-3786164" y="2"/>
              <a:chExt cx="3693113" cy="3543653"/>
            </a:xfrm>
          </p:grpSpPr>
          <p:sp>
            <p:nvSpPr>
              <p:cNvPr id="42" name="Rechthoek 41">
                <a:extLst>
                  <a:ext uri="{FF2B5EF4-FFF2-40B4-BE49-F238E27FC236}">
                    <a16:creationId xmlns:a16="http://schemas.microsoft.com/office/drawing/2014/main" id="{A31C03EE-A1C4-4449-8B3F-34D967C4956B}"/>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Tabel invoegen/opmaken</a:t>
                </a:r>
              </a:p>
            </p:txBody>
          </p:sp>
          <p:sp>
            <p:nvSpPr>
              <p:cNvPr id="43" name="Ovaal 42">
                <a:extLst>
                  <a:ext uri="{FF2B5EF4-FFF2-40B4-BE49-F238E27FC236}">
                    <a16:creationId xmlns:a16="http://schemas.microsoft.com/office/drawing/2014/main" id="{541C57C1-D57B-413D-B951-DC6A4FA6AA6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44" name="Rechthoek 43">
                <a:extLst>
                  <a:ext uri="{FF2B5EF4-FFF2-40B4-BE49-F238E27FC236}">
                    <a16:creationId xmlns:a16="http://schemas.microsoft.com/office/drawing/2014/main" id="{8E4B5B3C-792F-4B1F-8551-24CAC349816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5" name="Ovaal 44">
                <a:extLst>
                  <a:ext uri="{FF2B5EF4-FFF2-40B4-BE49-F238E27FC236}">
                    <a16:creationId xmlns:a16="http://schemas.microsoft.com/office/drawing/2014/main" id="{496A4AA2-BE47-4809-A00D-74CA8CB37C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6" name="Rechthoek 45">
                <a:extLst>
                  <a:ext uri="{FF2B5EF4-FFF2-40B4-BE49-F238E27FC236}">
                    <a16:creationId xmlns:a16="http://schemas.microsoft.com/office/drawing/2014/main" id="{9C027EBB-99CF-4A54-8BD5-2099B53946D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47" name="Groep 46">
                <a:extLst>
                  <a:ext uri="{FF2B5EF4-FFF2-40B4-BE49-F238E27FC236}">
                    <a16:creationId xmlns:a16="http://schemas.microsoft.com/office/drawing/2014/main" id="{D3B1AF87-7E30-4426-A83B-8CD1B6C4E470}"/>
                  </a:ext>
                </a:extLst>
              </p:cNvPr>
              <p:cNvGrpSpPr/>
              <p:nvPr userDrawn="1"/>
            </p:nvGrpSpPr>
            <p:grpSpPr>
              <a:xfrm>
                <a:off x="-3311319" y="2164285"/>
                <a:ext cx="825500" cy="209550"/>
                <a:chOff x="13504624" y="2482850"/>
                <a:chExt cx="825500" cy="209550"/>
              </a:xfrm>
            </p:grpSpPr>
            <p:sp>
              <p:nvSpPr>
                <p:cNvPr id="62" name="Rechthoek 61">
                  <a:extLst>
                    <a:ext uri="{FF2B5EF4-FFF2-40B4-BE49-F238E27FC236}">
                      <a16:creationId xmlns:a16="http://schemas.microsoft.com/office/drawing/2014/main" id="{B155A797-AD9B-4B19-814C-5F041560EA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OK</a:t>
                  </a:r>
                </a:p>
              </p:txBody>
            </p:sp>
            <p:cxnSp>
              <p:nvCxnSpPr>
                <p:cNvPr id="63" name="Rechte verbindingslijn 62">
                  <a:extLst>
                    <a:ext uri="{FF2B5EF4-FFF2-40B4-BE49-F238E27FC236}">
                      <a16:creationId xmlns:a16="http://schemas.microsoft.com/office/drawing/2014/main" id="{F067AFCC-1C3E-4D0C-88A2-6257CCF7A4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4" name="Gelijkbenige driehoek 63">
                  <a:extLst>
                    <a:ext uri="{FF2B5EF4-FFF2-40B4-BE49-F238E27FC236}">
                      <a16:creationId xmlns:a16="http://schemas.microsoft.com/office/drawing/2014/main" id="{3C98E792-30F6-42E7-BCBD-C82F96C4CD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8" name="Ovaal 47">
                <a:extLst>
                  <a:ext uri="{FF2B5EF4-FFF2-40B4-BE49-F238E27FC236}">
                    <a16:creationId xmlns:a16="http://schemas.microsoft.com/office/drawing/2014/main" id="{A155D27C-741E-4BEC-B4C2-01960DABD89C}"/>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49" name="Rechthoek 48">
                <a:extLst>
                  <a:ext uri="{FF2B5EF4-FFF2-40B4-BE49-F238E27FC236}">
                    <a16:creationId xmlns:a16="http://schemas.microsoft.com/office/drawing/2014/main" id="{76F0141A-4C72-4CFC-89E3-762B3C7F90DE}"/>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grpSp>
            <p:nvGrpSpPr>
              <p:cNvPr id="50" name="Tabel icoon">
                <a:extLst>
                  <a:ext uri="{FF2B5EF4-FFF2-40B4-BE49-F238E27FC236}">
                    <a16:creationId xmlns:a16="http://schemas.microsoft.com/office/drawing/2014/main" id="{3C6B3FE8-8021-4544-8DEA-FC9EC96F17FF}"/>
                  </a:ext>
                </a:extLst>
              </p:cNvPr>
              <p:cNvGrpSpPr/>
              <p:nvPr userDrawn="1"/>
            </p:nvGrpSpPr>
            <p:grpSpPr>
              <a:xfrm>
                <a:off x="-3308869" y="1240695"/>
                <a:ext cx="338201" cy="305477"/>
                <a:chOff x="6072040" y="3376043"/>
                <a:chExt cx="1227920" cy="1109109"/>
              </a:xfrm>
            </p:grpSpPr>
            <p:sp>
              <p:nvSpPr>
                <p:cNvPr id="54" name="Rechthoek 53">
                  <a:extLst>
                    <a:ext uri="{FF2B5EF4-FFF2-40B4-BE49-F238E27FC236}">
                      <a16:creationId xmlns:a16="http://schemas.microsoft.com/office/drawing/2014/main" id="{D1833167-C140-4E57-B64A-58C7046C244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sp>
              <p:nvSpPr>
                <p:cNvPr id="55" name="Rechthoek 54">
                  <a:extLst>
                    <a:ext uri="{FF2B5EF4-FFF2-40B4-BE49-F238E27FC236}">
                      <a16:creationId xmlns:a16="http://schemas.microsoft.com/office/drawing/2014/main" id="{BB4A5CC9-3A84-484F-84F9-9865848A8293}"/>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cxnSp>
              <p:nvCxnSpPr>
                <p:cNvPr id="56" name="Rechte verbindingslijn 55">
                  <a:extLst>
                    <a:ext uri="{FF2B5EF4-FFF2-40B4-BE49-F238E27FC236}">
                      <a16:creationId xmlns:a16="http://schemas.microsoft.com/office/drawing/2014/main" id="{A3EDC893-B6FE-4B5C-9DC1-A740A5C2EFA1}"/>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FB31379-9D3C-4CBB-9DCB-7300B9CD963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8856971-D62D-49D4-B534-301CA7254526}"/>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1731A71-5638-47D1-A6D2-6B872929618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6F80485F-9AC5-455E-B3BD-7D2B088383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3805483C-8A4D-463D-9AA3-47DF376010DB}"/>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grpSp>
          <p:grpSp>
            <p:nvGrpSpPr>
              <p:cNvPr id="51" name="ICOON_info">
                <a:extLst>
                  <a:ext uri="{FF2B5EF4-FFF2-40B4-BE49-F238E27FC236}">
                    <a16:creationId xmlns:a16="http://schemas.microsoft.com/office/drawing/2014/main" id="{A8F56BAB-3203-492B-ACB9-B1BAA5578892}"/>
                  </a:ext>
                </a:extLst>
              </p:cNvPr>
              <p:cNvGrpSpPr/>
              <p:nvPr userDrawn="1"/>
            </p:nvGrpSpPr>
            <p:grpSpPr>
              <a:xfrm>
                <a:off x="-376736" y="3259970"/>
                <a:ext cx="283685" cy="283685"/>
                <a:chOff x="-510741" y="5913713"/>
                <a:chExt cx="267555" cy="267555"/>
              </a:xfrm>
            </p:grpSpPr>
            <p:sp>
              <p:nvSpPr>
                <p:cNvPr id="52" name="Ovaal 51">
                  <a:extLst>
                    <a:ext uri="{FF2B5EF4-FFF2-40B4-BE49-F238E27FC236}">
                      <a16:creationId xmlns:a16="http://schemas.microsoft.com/office/drawing/2014/main" id="{E5F1EC9D-1DA2-4339-893D-41E433AD0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C3231FDF-48A6-499C-ACFA-AACD41D09F4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6" name="Groep 35">
              <a:extLst>
                <a:ext uri="{FF2B5EF4-FFF2-40B4-BE49-F238E27FC236}">
                  <a16:creationId xmlns:a16="http://schemas.microsoft.com/office/drawing/2014/main" id="{3A59138F-2231-401B-AB37-461EF22503E1}"/>
                </a:ext>
              </a:extLst>
            </p:cNvPr>
            <p:cNvGrpSpPr/>
            <p:nvPr userDrawn="1"/>
          </p:nvGrpSpPr>
          <p:grpSpPr>
            <a:xfrm>
              <a:off x="-938434" y="3565066"/>
              <a:ext cx="627798" cy="576693"/>
              <a:chOff x="-938434" y="4570310"/>
              <a:chExt cx="627798" cy="576693"/>
            </a:xfrm>
          </p:grpSpPr>
          <p:grpSp>
            <p:nvGrpSpPr>
              <p:cNvPr id="37" name="Inspireren">
                <a:extLst>
                  <a:ext uri="{FF2B5EF4-FFF2-40B4-BE49-F238E27FC236}">
                    <a16:creationId xmlns:a16="http://schemas.microsoft.com/office/drawing/2014/main" id="{51A61A15-F404-4E3D-997E-82F2FCDC41A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79374A03-C44A-45F9-9090-D4F9BE7146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0" name="Freeform 13">
                  <a:extLst>
                    <a:ext uri="{FF2B5EF4-FFF2-40B4-BE49-F238E27FC236}">
                      <a16:creationId xmlns:a16="http://schemas.microsoft.com/office/drawing/2014/main" id="{60494B69-2ECD-416C-821B-A0F4099EFB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1" name="Freeform 14">
                  <a:extLst>
                    <a:ext uri="{FF2B5EF4-FFF2-40B4-BE49-F238E27FC236}">
                      <a16:creationId xmlns:a16="http://schemas.microsoft.com/office/drawing/2014/main" id="{E5CAE361-6E27-4869-90BE-C91E7B3AF78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38" name="Tekstvak 37">
                <a:extLst>
                  <a:ext uri="{FF2B5EF4-FFF2-40B4-BE49-F238E27FC236}">
                    <a16:creationId xmlns:a16="http://schemas.microsoft.com/office/drawing/2014/main" id="{9C1CD7F1-DE8D-43CD-A117-81F704081DE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5" name="Titel 5">
            <a:extLst>
              <a:ext uri="{FF2B5EF4-FFF2-40B4-BE49-F238E27FC236}">
                <a16:creationId xmlns:a16="http://schemas.microsoft.com/office/drawing/2014/main" id="{83A5B551-2418-4E31-8171-5152A445D0DA}"/>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428210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a:t>
            </a:r>
          </a:p>
          <a:p>
            <a:pPr lvl="2"/>
            <a:r>
              <a:rPr lang="nl-NL"/>
              <a:t>Leestekst</a:t>
            </a:r>
          </a:p>
          <a:p>
            <a:pPr lvl="3"/>
            <a:r>
              <a:rPr lang="nl-NL"/>
              <a:t>Subtitel</a:t>
            </a:r>
          </a:p>
          <a:p>
            <a:pPr lvl="4"/>
            <a:r>
              <a:rPr lang="nl-NL"/>
              <a:t>Numerieke bullet</a:t>
            </a:r>
          </a:p>
          <a:p>
            <a:pPr lvl="5"/>
            <a:r>
              <a:rPr lang="nl-NL"/>
              <a:t># Abc</a:t>
            </a:r>
          </a:p>
          <a:p>
            <a:pPr lvl="6"/>
            <a:r>
              <a:rPr lang="nl-NL"/>
              <a:t>Bullet extra</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Tekst</a:t>
            </a:r>
          </a:p>
        </p:txBody>
      </p:sp>
      <p:grpSp>
        <p:nvGrpSpPr>
          <p:cNvPr id="87" name="INSTRUCTIE">
            <a:extLst>
              <a:ext uri="{FF2B5EF4-FFF2-40B4-BE49-F238E27FC236}">
                <a16:creationId xmlns:a16="http://schemas.microsoft.com/office/drawing/2014/main" id="{185400E5-E42A-44EE-8EB9-90B0FF6D75C9}"/>
              </a:ext>
            </a:extLst>
          </p:cNvPr>
          <p:cNvGrpSpPr/>
          <p:nvPr userDrawn="1"/>
        </p:nvGrpSpPr>
        <p:grpSpPr>
          <a:xfrm>
            <a:off x="-3786437" y="0"/>
            <a:ext cx="3693386" cy="5359349"/>
            <a:chOff x="-3786437" y="0"/>
            <a:chExt cx="3693386" cy="5359349"/>
          </a:xfrm>
        </p:grpSpPr>
        <p:sp>
          <p:nvSpPr>
            <p:cNvPr id="88" name="Rechthoek 87">
              <a:extLst>
                <a:ext uri="{FF2B5EF4-FFF2-40B4-BE49-F238E27FC236}">
                  <a16:creationId xmlns:a16="http://schemas.microsoft.com/office/drawing/2014/main" id="{431FCECB-9019-4CDF-8DB5-0C341D3F4FD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Tekst niveaus kiezen</a:t>
              </a:r>
            </a:p>
          </p:txBody>
        </p:sp>
        <p:sp>
          <p:nvSpPr>
            <p:cNvPr id="89" name="Ovaal 88">
              <a:extLst>
                <a:ext uri="{FF2B5EF4-FFF2-40B4-BE49-F238E27FC236}">
                  <a16:creationId xmlns:a16="http://schemas.microsoft.com/office/drawing/2014/main" id="{C9F22463-D815-4361-A2CA-B055ACC6E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0" name="Rechthoek 89">
              <a:extLst>
                <a:ext uri="{FF2B5EF4-FFF2-40B4-BE49-F238E27FC236}">
                  <a16:creationId xmlns:a16="http://schemas.microsoft.com/office/drawing/2014/main" id="{2129CF94-C0D6-4E79-BB27-7989A9F6000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91" name="Ovaal 90">
              <a:extLst>
                <a:ext uri="{FF2B5EF4-FFF2-40B4-BE49-F238E27FC236}">
                  <a16:creationId xmlns:a16="http://schemas.microsoft.com/office/drawing/2014/main" id="{FC8BDF86-4C33-49FF-A9C3-0F053A89D51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2" name="Rechthoek 91">
              <a:extLst>
                <a:ext uri="{FF2B5EF4-FFF2-40B4-BE49-F238E27FC236}">
                  <a16:creationId xmlns:a16="http://schemas.microsoft.com/office/drawing/2014/main" id="{D9EE37ED-8874-405A-BECE-46E6A4FBBA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3" name="Rechthoek 92">
              <a:extLst>
                <a:ext uri="{FF2B5EF4-FFF2-40B4-BE49-F238E27FC236}">
                  <a16:creationId xmlns:a16="http://schemas.microsoft.com/office/drawing/2014/main" id="{8DA06A89-F06B-4035-B951-4CE2320981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Sub-bullet </a:t>
              </a:r>
            </a:p>
          </p:txBody>
        </p:sp>
        <p:sp>
          <p:nvSpPr>
            <p:cNvPr id="94" name="Ovaal 93">
              <a:extLst>
                <a:ext uri="{FF2B5EF4-FFF2-40B4-BE49-F238E27FC236}">
                  <a16:creationId xmlns:a16="http://schemas.microsoft.com/office/drawing/2014/main" id="{4F0E2955-108A-4648-AA89-791EAB6A6A8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6" name="Ovaal 95">
              <a:extLst>
                <a:ext uri="{FF2B5EF4-FFF2-40B4-BE49-F238E27FC236}">
                  <a16:creationId xmlns:a16="http://schemas.microsoft.com/office/drawing/2014/main" id="{0A55C34B-1606-4399-B30D-397FE80EF5A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A16C1B8F-A9F9-496A-ACB4-19275676110E}"/>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Leestekst</a:t>
              </a:r>
            </a:p>
          </p:txBody>
        </p:sp>
        <p:sp>
          <p:nvSpPr>
            <p:cNvPr id="120" name="Ovaal 119">
              <a:extLst>
                <a:ext uri="{FF2B5EF4-FFF2-40B4-BE49-F238E27FC236}">
                  <a16:creationId xmlns:a16="http://schemas.microsoft.com/office/drawing/2014/main" id="{72330552-C8F7-40D8-AA17-03BBFEEFCECB}"/>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73" name="Ovaal 172">
              <a:extLst>
                <a:ext uri="{FF2B5EF4-FFF2-40B4-BE49-F238E27FC236}">
                  <a16:creationId xmlns:a16="http://schemas.microsoft.com/office/drawing/2014/main" id="{03D04070-38E2-4928-965B-C084E038335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74" name="Rechthoek 173">
              <a:extLst>
                <a:ext uri="{FF2B5EF4-FFF2-40B4-BE49-F238E27FC236}">
                  <a16:creationId xmlns:a16="http://schemas.microsoft.com/office/drawing/2014/main" id="{DD31B27A-CDC9-4CFC-A85C-7D9E6D8DD162}"/>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5" name="Ovaal 174">
              <a:extLst>
                <a:ext uri="{FF2B5EF4-FFF2-40B4-BE49-F238E27FC236}">
                  <a16:creationId xmlns:a16="http://schemas.microsoft.com/office/drawing/2014/main" id="{4C4F1B60-0BAE-43EE-B8D0-0B109B5A285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76" name="Rechthoek 175">
              <a:extLst>
                <a:ext uri="{FF2B5EF4-FFF2-40B4-BE49-F238E27FC236}">
                  <a16:creationId xmlns:a16="http://schemas.microsoft.com/office/drawing/2014/main" id="{60038072-41B3-4593-8BFC-CDA12EE014E7}"/>
                </a:ext>
              </a:extLst>
            </p:cNvPr>
            <p:cNvSpPr/>
            <p:nvPr userDrawn="1"/>
          </p:nvSpPr>
          <p:spPr>
            <a:xfrm>
              <a:off x="-3126454" y="3284894"/>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E11E27"/>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7" name="Ovaal 176">
              <a:extLst>
                <a:ext uri="{FF2B5EF4-FFF2-40B4-BE49-F238E27FC236}">
                  <a16:creationId xmlns:a16="http://schemas.microsoft.com/office/drawing/2014/main" id="{55C07358-C3B5-4A0F-A553-53252D0DA28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79" name="Ovaal 178">
              <a:extLst>
                <a:ext uri="{FF2B5EF4-FFF2-40B4-BE49-F238E27FC236}">
                  <a16:creationId xmlns:a16="http://schemas.microsoft.com/office/drawing/2014/main" id="{64235096-C86F-41BD-8393-832F4D13F39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80" name="Rechthoek 179">
              <a:extLst>
                <a:ext uri="{FF2B5EF4-FFF2-40B4-BE49-F238E27FC236}">
                  <a16:creationId xmlns:a16="http://schemas.microsoft.com/office/drawing/2014/main" id="{81348E80-331F-4EF1-93E1-63646BCE31B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Tahoma"/>
                  <a:ea typeface="+mn-ea"/>
                  <a:cs typeface="Calibri" panose="020F0502020204030204" pitchFamily="34" charset="0"/>
                </a:rPr>
                <a:t>Subtitel</a:t>
              </a:r>
            </a:p>
          </p:txBody>
        </p:sp>
        <p:sp>
          <p:nvSpPr>
            <p:cNvPr id="181" name="Rechthoek 180">
              <a:extLst>
                <a:ext uri="{FF2B5EF4-FFF2-40B4-BE49-F238E27FC236}">
                  <a16:creationId xmlns:a16="http://schemas.microsoft.com/office/drawing/2014/main" id="{5D503160-B7EE-4CF9-A75E-3D1E07B4271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82" name="ICOON_info">
              <a:extLst>
                <a:ext uri="{FF2B5EF4-FFF2-40B4-BE49-F238E27FC236}">
                  <a16:creationId xmlns:a16="http://schemas.microsoft.com/office/drawing/2014/main" id="{3CA491C2-0B0E-4F56-89E1-4C6C38E09871}"/>
                </a:ext>
              </a:extLst>
            </p:cNvPr>
            <p:cNvGrpSpPr/>
            <p:nvPr userDrawn="1"/>
          </p:nvGrpSpPr>
          <p:grpSpPr>
            <a:xfrm>
              <a:off x="-376736" y="4400186"/>
              <a:ext cx="283685" cy="283685"/>
              <a:chOff x="-510741" y="5913713"/>
              <a:chExt cx="267555" cy="267555"/>
            </a:xfrm>
          </p:grpSpPr>
          <p:sp>
            <p:nvSpPr>
              <p:cNvPr id="235" name="Ovaal 234">
                <a:extLst>
                  <a:ext uri="{FF2B5EF4-FFF2-40B4-BE49-F238E27FC236}">
                    <a16:creationId xmlns:a16="http://schemas.microsoft.com/office/drawing/2014/main" id="{99178C7A-11B8-4202-90B5-DFB78AD8919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6" name="Graphic 163" descr="Informatie">
                <a:extLst>
                  <a:ext uri="{FF2B5EF4-FFF2-40B4-BE49-F238E27FC236}">
                    <a16:creationId xmlns:a16="http://schemas.microsoft.com/office/drawing/2014/main" id="{FC6B954A-CAC7-44D4-9551-E6F2E4FD587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3" name="VOORBEELD">
              <a:extLst>
                <a:ext uri="{FF2B5EF4-FFF2-40B4-BE49-F238E27FC236}">
                  <a16:creationId xmlns:a16="http://schemas.microsoft.com/office/drawing/2014/main" id="{C9014640-82C8-40B5-ADD1-372AE65F4129}"/>
                </a:ext>
              </a:extLst>
            </p:cNvPr>
            <p:cNvGrpSpPr/>
            <p:nvPr userDrawn="1"/>
          </p:nvGrpSpPr>
          <p:grpSpPr>
            <a:xfrm>
              <a:off x="-3605171" y="458674"/>
              <a:ext cx="3234311" cy="558875"/>
              <a:chOff x="-3605171" y="458674"/>
              <a:chExt cx="3234311" cy="558875"/>
            </a:xfrm>
          </p:grpSpPr>
          <p:sp>
            <p:nvSpPr>
              <p:cNvPr id="195" name="Rechthoek 194">
                <a:extLst>
                  <a:ext uri="{FF2B5EF4-FFF2-40B4-BE49-F238E27FC236}">
                    <a16:creationId xmlns:a16="http://schemas.microsoft.com/office/drawing/2014/main" id="{761EDAE6-AAE2-48EB-A8EC-CD33455D7D3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96" name="Rechthoek 195">
                <a:extLst>
                  <a:ext uri="{FF2B5EF4-FFF2-40B4-BE49-F238E27FC236}">
                    <a16:creationId xmlns:a16="http://schemas.microsoft.com/office/drawing/2014/main" id="{0D044A76-53B7-4CE1-9B3A-21BBACB9C0C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7" name="Groep 196">
                <a:extLst>
                  <a:ext uri="{FF2B5EF4-FFF2-40B4-BE49-F238E27FC236}">
                    <a16:creationId xmlns:a16="http://schemas.microsoft.com/office/drawing/2014/main" id="{1913ADE8-D2F0-4114-8B8F-BD12F8BA4E15}"/>
                  </a:ext>
                </a:extLst>
              </p:cNvPr>
              <p:cNvGrpSpPr/>
              <p:nvPr userDrawn="1"/>
            </p:nvGrpSpPr>
            <p:grpSpPr>
              <a:xfrm>
                <a:off x="-3386247" y="830871"/>
                <a:ext cx="139423" cy="109566"/>
                <a:chOff x="-2866744" y="827071"/>
                <a:chExt cx="168701" cy="132575"/>
              </a:xfrm>
            </p:grpSpPr>
            <p:grpSp>
              <p:nvGrpSpPr>
                <p:cNvPr id="228" name="Groep 227">
                  <a:extLst>
                    <a:ext uri="{FF2B5EF4-FFF2-40B4-BE49-F238E27FC236}">
                      <a16:creationId xmlns:a16="http://schemas.microsoft.com/office/drawing/2014/main" id="{9ECDF4A4-1367-4E82-9BBA-59861DFED321}"/>
                    </a:ext>
                  </a:extLst>
                </p:cNvPr>
                <p:cNvGrpSpPr/>
                <p:nvPr userDrawn="1"/>
              </p:nvGrpSpPr>
              <p:grpSpPr>
                <a:xfrm>
                  <a:off x="-2866744" y="827071"/>
                  <a:ext cx="168701" cy="132575"/>
                  <a:chOff x="-2866744" y="827071"/>
                  <a:chExt cx="168701" cy="132575"/>
                </a:xfrm>
              </p:grpSpPr>
              <p:cxnSp>
                <p:nvCxnSpPr>
                  <p:cNvPr id="230" name="Rechte verbindingslijn 229">
                    <a:extLst>
                      <a:ext uri="{FF2B5EF4-FFF2-40B4-BE49-F238E27FC236}">
                        <a16:creationId xmlns:a16="http://schemas.microsoft.com/office/drawing/2014/main" id="{C9324550-39E8-4137-B7BE-AFCE8F419D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31" name="Rechte verbindingslijn 230">
                    <a:extLst>
                      <a:ext uri="{FF2B5EF4-FFF2-40B4-BE49-F238E27FC236}">
                        <a16:creationId xmlns:a16="http://schemas.microsoft.com/office/drawing/2014/main" id="{412866C1-7A57-42AF-948D-3C846CFF26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32" name="Rechte verbindingslijn 231">
                    <a:extLst>
                      <a:ext uri="{FF2B5EF4-FFF2-40B4-BE49-F238E27FC236}">
                        <a16:creationId xmlns:a16="http://schemas.microsoft.com/office/drawing/2014/main" id="{F5A5323D-EB5F-45C5-B305-777741D13E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33" name="Rechte verbindingslijn 232">
                    <a:extLst>
                      <a:ext uri="{FF2B5EF4-FFF2-40B4-BE49-F238E27FC236}">
                        <a16:creationId xmlns:a16="http://schemas.microsoft.com/office/drawing/2014/main" id="{B078CE53-A00C-4793-8E77-24B57C0FDCE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34" name="Rechte verbindingslijn 233">
                    <a:extLst>
                      <a:ext uri="{FF2B5EF4-FFF2-40B4-BE49-F238E27FC236}">
                        <a16:creationId xmlns:a16="http://schemas.microsoft.com/office/drawing/2014/main" id="{E2A38F23-7440-450C-AA7A-9AFDA56F99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9" name="Pijl: rechts 228">
                  <a:extLst>
                    <a:ext uri="{FF2B5EF4-FFF2-40B4-BE49-F238E27FC236}">
                      <a16:creationId xmlns:a16="http://schemas.microsoft.com/office/drawing/2014/main" id="{CC1126FF-C859-4983-8C38-E5DA0356A1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8" name="Groep 197">
                <a:extLst>
                  <a:ext uri="{FF2B5EF4-FFF2-40B4-BE49-F238E27FC236}">
                    <a16:creationId xmlns:a16="http://schemas.microsoft.com/office/drawing/2014/main" id="{187E3832-D128-490B-8B9C-73E805C065CD}"/>
                  </a:ext>
                </a:extLst>
              </p:cNvPr>
              <p:cNvGrpSpPr/>
              <p:nvPr userDrawn="1"/>
            </p:nvGrpSpPr>
            <p:grpSpPr>
              <a:xfrm>
                <a:off x="-3605171" y="830871"/>
                <a:ext cx="139423" cy="109566"/>
                <a:chOff x="-2866744" y="518074"/>
                <a:chExt cx="168701" cy="132575"/>
              </a:xfrm>
            </p:grpSpPr>
            <p:grpSp>
              <p:nvGrpSpPr>
                <p:cNvPr id="221" name="Groep 220">
                  <a:extLst>
                    <a:ext uri="{FF2B5EF4-FFF2-40B4-BE49-F238E27FC236}">
                      <a16:creationId xmlns:a16="http://schemas.microsoft.com/office/drawing/2014/main" id="{484A876C-8D80-4CFD-81BC-99A269A46AC3}"/>
                    </a:ext>
                  </a:extLst>
                </p:cNvPr>
                <p:cNvGrpSpPr/>
                <p:nvPr userDrawn="1"/>
              </p:nvGrpSpPr>
              <p:grpSpPr>
                <a:xfrm>
                  <a:off x="-2866744" y="518074"/>
                  <a:ext cx="168701" cy="132575"/>
                  <a:chOff x="-2866744" y="518074"/>
                  <a:chExt cx="168701" cy="132575"/>
                </a:xfrm>
              </p:grpSpPr>
              <p:cxnSp>
                <p:nvCxnSpPr>
                  <p:cNvPr id="223" name="Rechte verbindingslijn 222">
                    <a:extLst>
                      <a:ext uri="{FF2B5EF4-FFF2-40B4-BE49-F238E27FC236}">
                        <a16:creationId xmlns:a16="http://schemas.microsoft.com/office/drawing/2014/main" id="{1245BC4C-2170-45AC-B03C-E17319A5FF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30A3ED47-85CF-4F8B-B52E-F59B9BAA14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4C2C5D07-8FB4-4BFD-ACF5-A0E6B8DC42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26" name="Rechte verbindingslijn 225">
                    <a:extLst>
                      <a:ext uri="{FF2B5EF4-FFF2-40B4-BE49-F238E27FC236}">
                        <a16:creationId xmlns:a16="http://schemas.microsoft.com/office/drawing/2014/main" id="{DD32E4E3-5E70-4081-BBCC-A8042D2358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27" name="Rechte verbindingslijn 226">
                    <a:extLst>
                      <a:ext uri="{FF2B5EF4-FFF2-40B4-BE49-F238E27FC236}">
                        <a16:creationId xmlns:a16="http://schemas.microsoft.com/office/drawing/2014/main" id="{B3573128-80EE-4F9C-9E48-901639BA4C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22" name="Pijl: rechts 221">
                  <a:extLst>
                    <a:ext uri="{FF2B5EF4-FFF2-40B4-BE49-F238E27FC236}">
                      <a16:creationId xmlns:a16="http://schemas.microsoft.com/office/drawing/2014/main" id="{5AE4AA6C-56CF-4513-AA5B-D91417F55B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99" name="Rechte verbindingslijn 198">
                <a:extLst>
                  <a:ext uri="{FF2B5EF4-FFF2-40B4-BE49-F238E27FC236}">
                    <a16:creationId xmlns:a16="http://schemas.microsoft.com/office/drawing/2014/main" id="{B4ED221F-79E2-4DC2-9F26-A62600BEDA4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00" name="Rechte verbindingslijn 199">
                <a:extLst>
                  <a:ext uri="{FF2B5EF4-FFF2-40B4-BE49-F238E27FC236}">
                    <a16:creationId xmlns:a16="http://schemas.microsoft.com/office/drawing/2014/main" id="{7675A1FD-4665-4110-B8CC-AA8961B6BF6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01" name="Rechthoek 200">
                <a:extLst>
                  <a:ext uri="{FF2B5EF4-FFF2-40B4-BE49-F238E27FC236}">
                    <a16:creationId xmlns:a16="http://schemas.microsoft.com/office/drawing/2014/main" id="{AC57F734-2A04-4528-B813-20B29B5920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02" name="Rechthoek 201">
                <a:extLst>
                  <a:ext uri="{FF2B5EF4-FFF2-40B4-BE49-F238E27FC236}">
                    <a16:creationId xmlns:a16="http://schemas.microsoft.com/office/drawing/2014/main" id="{04AFE5E5-43D9-4147-A521-4B5FE4A4126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03" name="Groep 202">
                <a:extLst>
                  <a:ext uri="{FF2B5EF4-FFF2-40B4-BE49-F238E27FC236}">
                    <a16:creationId xmlns:a16="http://schemas.microsoft.com/office/drawing/2014/main" id="{8BB00188-339C-41F9-AE9C-6FBB4D551ADC}"/>
                  </a:ext>
                </a:extLst>
              </p:cNvPr>
              <p:cNvGrpSpPr/>
              <p:nvPr userDrawn="1"/>
            </p:nvGrpSpPr>
            <p:grpSpPr>
              <a:xfrm>
                <a:off x="-2916763" y="769168"/>
                <a:ext cx="268738" cy="248381"/>
                <a:chOff x="-2916763" y="769168"/>
                <a:chExt cx="268738" cy="248381"/>
              </a:xfrm>
            </p:grpSpPr>
            <p:sp>
              <p:nvSpPr>
                <p:cNvPr id="213" name="Rechthoek 212">
                  <a:extLst>
                    <a:ext uri="{FF2B5EF4-FFF2-40B4-BE49-F238E27FC236}">
                      <a16:creationId xmlns:a16="http://schemas.microsoft.com/office/drawing/2014/main" id="{862F0111-F16E-4603-90BD-EBCFB796F7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14" name="Groep 213">
                  <a:extLst>
                    <a:ext uri="{FF2B5EF4-FFF2-40B4-BE49-F238E27FC236}">
                      <a16:creationId xmlns:a16="http://schemas.microsoft.com/office/drawing/2014/main" id="{78624AAC-BDDD-4D1C-A43C-1702FB940541}"/>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92A2EDC-09AE-46C6-BBD6-7778445659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F2791F12-7F58-45E4-B095-2BCE46A331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17897119-BE36-40B1-BB37-EAC880CC1C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BB5A3EBD-48CF-4A78-BF4C-D5577E41D5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EB613D9-E332-40F1-9707-1086DA178F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E5B1C9B-1E4B-45B5-8710-ACE857FCB1F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4" name="Groep 203">
                <a:extLst>
                  <a:ext uri="{FF2B5EF4-FFF2-40B4-BE49-F238E27FC236}">
                    <a16:creationId xmlns:a16="http://schemas.microsoft.com/office/drawing/2014/main" id="{1C7477F9-BA82-45EE-850A-03DD7BBC6A5D}"/>
                  </a:ext>
                </a:extLst>
              </p:cNvPr>
              <p:cNvGrpSpPr/>
              <p:nvPr userDrawn="1"/>
            </p:nvGrpSpPr>
            <p:grpSpPr>
              <a:xfrm>
                <a:off x="-2916763" y="460171"/>
                <a:ext cx="268738" cy="248381"/>
                <a:chOff x="-2916763" y="460171"/>
                <a:chExt cx="268738" cy="248381"/>
              </a:xfrm>
            </p:grpSpPr>
            <p:sp>
              <p:nvSpPr>
                <p:cNvPr id="205" name="Rechthoek 204">
                  <a:extLst>
                    <a:ext uri="{FF2B5EF4-FFF2-40B4-BE49-F238E27FC236}">
                      <a16:creationId xmlns:a16="http://schemas.microsoft.com/office/drawing/2014/main" id="{6B3EF092-4081-4DF6-8DDA-DB833916E33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3CBBD9BF-4C8A-43C9-98A1-833C1794F977}"/>
                    </a:ext>
                  </a:extLst>
                </p:cNvPr>
                <p:cNvGrpSpPr/>
                <p:nvPr userDrawn="1"/>
              </p:nvGrpSpPr>
              <p:grpSpPr>
                <a:xfrm>
                  <a:off x="-2866744" y="518074"/>
                  <a:ext cx="168701" cy="132575"/>
                  <a:chOff x="-2866744" y="518074"/>
                  <a:chExt cx="168701" cy="132575"/>
                </a:xfrm>
              </p:grpSpPr>
              <p:cxnSp>
                <p:nvCxnSpPr>
                  <p:cNvPr id="208" name="Rechte verbindingslijn 207">
                    <a:extLst>
                      <a:ext uri="{FF2B5EF4-FFF2-40B4-BE49-F238E27FC236}">
                        <a16:creationId xmlns:a16="http://schemas.microsoft.com/office/drawing/2014/main" id="{1871CBF3-740F-45FA-85DE-5589480CC34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77930671-572E-4B3C-9907-91BE30FDBFC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AC89BF86-7D35-4673-A7A7-8EFF14FB6D2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1F0F404B-CB35-4055-8CFC-B3C6F857B5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D70645F0-05A4-47E5-BD5A-6FF72AC48A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7" name="Pijl: rechts 206">
                  <a:extLst>
                    <a:ext uri="{FF2B5EF4-FFF2-40B4-BE49-F238E27FC236}">
                      <a16:creationId xmlns:a16="http://schemas.microsoft.com/office/drawing/2014/main" id="{008483BF-95C2-45DA-AF25-CF2F97EDB8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84" name="Groep 183">
              <a:extLst>
                <a:ext uri="{FF2B5EF4-FFF2-40B4-BE49-F238E27FC236}">
                  <a16:creationId xmlns:a16="http://schemas.microsoft.com/office/drawing/2014/main" id="{90E68A4B-0422-420B-9FB0-DE76A9EC98CE}"/>
                </a:ext>
              </a:extLst>
            </p:cNvPr>
            <p:cNvGrpSpPr/>
            <p:nvPr userDrawn="1"/>
          </p:nvGrpSpPr>
          <p:grpSpPr>
            <a:xfrm>
              <a:off x="-938434" y="4663037"/>
              <a:ext cx="627798" cy="576693"/>
              <a:chOff x="-1753862" y="6112775"/>
              <a:chExt cx="759635" cy="697798"/>
            </a:xfrm>
          </p:grpSpPr>
          <p:grpSp>
            <p:nvGrpSpPr>
              <p:cNvPr id="185" name="Inspireren">
                <a:extLst>
                  <a:ext uri="{FF2B5EF4-FFF2-40B4-BE49-F238E27FC236}">
                    <a16:creationId xmlns:a16="http://schemas.microsoft.com/office/drawing/2014/main" id="{E70C2208-9877-4983-87AC-E631FBE7957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92" name="Freeform 12">
                  <a:extLst>
                    <a:ext uri="{FF2B5EF4-FFF2-40B4-BE49-F238E27FC236}">
                      <a16:creationId xmlns:a16="http://schemas.microsoft.com/office/drawing/2014/main" id="{19D6B9C0-0060-4C3F-A69C-CB8220EE70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Freeform 13">
                  <a:extLst>
                    <a:ext uri="{FF2B5EF4-FFF2-40B4-BE49-F238E27FC236}">
                      <a16:creationId xmlns:a16="http://schemas.microsoft.com/office/drawing/2014/main" id="{FC7B0B9B-2F20-40E9-A708-5FEA0F6CC8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4" name="Freeform 14">
                  <a:extLst>
                    <a:ext uri="{FF2B5EF4-FFF2-40B4-BE49-F238E27FC236}">
                      <a16:creationId xmlns:a16="http://schemas.microsoft.com/office/drawing/2014/main" id="{B6475785-1011-4752-AF21-93A4423A52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89" name="Tekstvak 188">
                <a:extLst>
                  <a:ext uri="{FF2B5EF4-FFF2-40B4-BE49-F238E27FC236}">
                    <a16:creationId xmlns:a16="http://schemas.microsoft.com/office/drawing/2014/main" id="{9E03C505-E293-4978-B961-C31C729C4C2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37" name="Rechthoek 236">
              <a:extLst>
                <a:ext uri="{FF2B5EF4-FFF2-40B4-BE49-F238E27FC236}">
                  <a16:creationId xmlns:a16="http://schemas.microsoft.com/office/drawing/2014/main" id="{828CE1AA-5ACA-47CF-9349-90B175F9F0C4}"/>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Tahoma"/>
                  <a:ea typeface="+mn-ea"/>
                  <a:cs typeface="Calibri" panose="020F0502020204030204" pitchFamily="34" charset="0"/>
                </a:rPr>
                <a:t>Cursief</a:t>
              </a:r>
            </a:p>
          </p:txBody>
        </p:sp>
        <p:sp>
          <p:nvSpPr>
            <p:cNvPr id="238" name="Rechthoek 237">
              <a:extLst>
                <a:ext uri="{FF2B5EF4-FFF2-40B4-BE49-F238E27FC236}">
                  <a16:creationId xmlns:a16="http://schemas.microsoft.com/office/drawing/2014/main" id="{7F66EE96-1856-47DF-A5C4-4D7B105EFFCF}"/>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Bullet extra</a:t>
              </a:r>
            </a:p>
          </p:txBody>
        </p:sp>
        <p:sp>
          <p:nvSpPr>
            <p:cNvPr id="239" name="Rechthoek 238">
              <a:extLst>
                <a:ext uri="{FF2B5EF4-FFF2-40B4-BE49-F238E27FC236}">
                  <a16:creationId xmlns:a16="http://schemas.microsoft.com/office/drawing/2014/main" id="{8537F075-E6EA-4F4E-851C-EB0DC8C7D722}"/>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Tahoma"/>
                  <a:ea typeface="+mn-ea"/>
                  <a:cs typeface="Calibri" panose="020F0502020204030204" pitchFamily="34" charset="0"/>
                </a:rPr>
                <a:t>Alt. Subtitel</a:t>
              </a:r>
            </a:p>
          </p:txBody>
        </p:sp>
      </p:gr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39743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eeg #1">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F1E71"/>
                </a:solidFill>
                <a:effectLst/>
                <a:uLnTx/>
                <a:uFillTx/>
                <a:latin typeface="Tahoma"/>
                <a:ea typeface="+mn-ea"/>
                <a:cs typeface="Calibri" panose="020F0502020204030204" pitchFamily="34" charset="0"/>
              </a:rPr>
              <a:t>Leeg #1</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AD1EC"/>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F1E71"/>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F1E71"/>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AD1EC"/>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1F1E71"/>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EE3835"/>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55197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53" name="Freeform 73">
            <a:extLst>
              <a:ext uri="{FF2B5EF4-FFF2-40B4-BE49-F238E27FC236}">
                <a16:creationId xmlns:a16="http://schemas.microsoft.com/office/drawing/2014/main" id="{B75868DE-90D9-4AAD-95C8-3AF698D7E19E}"/>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Myriad Pro" panose="020B050303040302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Calibri" panose="020F0502020204030204" pitchFamily="34" charset="0"/>
                <a:cs typeface="Calibri" panose="020F050202020403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0" name="Groep 99" hidden="1">
            <a:extLst>
              <a:ext uri="{FF2B5EF4-FFF2-40B4-BE49-F238E27FC236}">
                <a16:creationId xmlns:a16="http://schemas.microsoft.com/office/drawing/2014/main" id="{8D51CB8F-7CA4-4C72-8C4B-C762EE70AF34}"/>
              </a:ext>
            </a:extLst>
          </p:cNvPr>
          <p:cNvGrpSpPr/>
          <p:nvPr userDrawn="1"/>
        </p:nvGrpSpPr>
        <p:grpSpPr>
          <a:xfrm>
            <a:off x="-1516174" y="-4298875"/>
            <a:ext cx="13706774" cy="13516304"/>
            <a:chOff x="-1516174" y="-4298875"/>
            <a:chExt cx="13706774" cy="13516304"/>
          </a:xfrm>
        </p:grpSpPr>
        <p:grpSp>
          <p:nvGrpSpPr>
            <p:cNvPr id="97" name="Groep 96">
              <a:extLst>
                <a:ext uri="{FF2B5EF4-FFF2-40B4-BE49-F238E27FC236}">
                  <a16:creationId xmlns:a16="http://schemas.microsoft.com/office/drawing/2014/main" id="{EA4B00C9-A8AD-4163-A5F7-B0A42FD5D6D4}"/>
                </a:ext>
              </a:extLst>
            </p:cNvPr>
            <p:cNvGrpSpPr/>
            <p:nvPr userDrawn="1"/>
          </p:nvGrpSpPr>
          <p:grpSpPr>
            <a:xfrm>
              <a:off x="-1516174" y="1196417"/>
              <a:ext cx="13516304" cy="5661583"/>
              <a:chOff x="-1516174" y="1196417"/>
              <a:chExt cx="13516304" cy="5661583"/>
            </a:xfrm>
          </p:grpSpPr>
          <p:grpSp>
            <p:nvGrpSpPr>
              <p:cNvPr id="177" name="Groep 176">
                <a:extLst>
                  <a:ext uri="{FF2B5EF4-FFF2-40B4-BE49-F238E27FC236}">
                    <a16:creationId xmlns:a16="http://schemas.microsoft.com/office/drawing/2014/main" id="{DD196E50-DBFD-4579-9158-EFD0B7F9F034}"/>
                  </a:ext>
                </a:extLst>
              </p:cNvPr>
              <p:cNvGrpSpPr/>
              <p:nvPr userDrawn="1"/>
            </p:nvGrpSpPr>
            <p:grpSpPr>
              <a:xfrm rot="10800000">
                <a:off x="-1516174" y="1196417"/>
                <a:ext cx="13516304" cy="365638"/>
                <a:chOff x="-294290" y="-115608"/>
                <a:chExt cx="13516304" cy="365638"/>
              </a:xfrm>
            </p:grpSpPr>
            <p:cxnSp>
              <p:nvCxnSpPr>
                <p:cNvPr id="178" name="Rechte verbindingslijn 177">
                  <a:extLst>
                    <a:ext uri="{FF2B5EF4-FFF2-40B4-BE49-F238E27FC236}">
                      <a16:creationId xmlns:a16="http://schemas.microsoft.com/office/drawing/2014/main" id="{71F4F4C0-FC77-4DC1-B161-EFE36A7E1A5F}"/>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A4EF68A3-64C1-4E6E-83B1-E5C8BFA02685}"/>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0" name="Groep 179">
                <a:extLst>
                  <a:ext uri="{FF2B5EF4-FFF2-40B4-BE49-F238E27FC236}">
                    <a16:creationId xmlns:a16="http://schemas.microsoft.com/office/drawing/2014/main" id="{961AECFC-C6B9-4BF1-88D1-05D77E9F834A}"/>
                  </a:ext>
                </a:extLst>
              </p:cNvPr>
              <p:cNvGrpSpPr/>
              <p:nvPr userDrawn="1"/>
            </p:nvGrpSpPr>
            <p:grpSpPr>
              <a:xfrm rot="10800000">
                <a:off x="-1516174" y="5619242"/>
                <a:ext cx="13516304" cy="1238758"/>
                <a:chOff x="-294290" y="-115608"/>
                <a:chExt cx="13516304" cy="1238758"/>
              </a:xfrm>
            </p:grpSpPr>
            <p:cxnSp>
              <p:nvCxnSpPr>
                <p:cNvPr id="181" name="Rechte verbindingslijn 180">
                  <a:extLst>
                    <a:ext uri="{FF2B5EF4-FFF2-40B4-BE49-F238E27FC236}">
                      <a16:creationId xmlns:a16="http://schemas.microsoft.com/office/drawing/2014/main" id="{A27E4AEC-688B-4CE5-BE79-8DCBF9C35D15}"/>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EDFF4D8C-0697-4224-8766-2DC45881FEA1}"/>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id="{8B5EA8F3-8E6D-4E54-B394-45C7E133801C}"/>
                    </a:ext>
                  </a:extLst>
                </p:cNvPr>
                <p:cNvCxnSpPr/>
                <p:nvPr userDrawn="1"/>
              </p:nvCxnSpPr>
              <p:spPr>
                <a:xfrm>
                  <a:off x="-294290" y="757512"/>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2006096D-3195-4317-80E7-9541E3E69900}"/>
                    </a:ext>
                  </a:extLst>
                </p:cNvPr>
                <p:cNvCxnSpPr/>
                <p:nvPr userDrawn="1"/>
              </p:nvCxnSpPr>
              <p:spPr>
                <a:xfrm>
                  <a:off x="-294290" y="112315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9" name="Groep 98">
              <a:extLst>
                <a:ext uri="{FF2B5EF4-FFF2-40B4-BE49-F238E27FC236}">
                  <a16:creationId xmlns:a16="http://schemas.microsoft.com/office/drawing/2014/main" id="{8E1BE345-F964-4B0F-9BDB-4AA417102B3E}"/>
                </a:ext>
              </a:extLst>
            </p:cNvPr>
            <p:cNvGrpSpPr/>
            <p:nvPr userDrawn="1"/>
          </p:nvGrpSpPr>
          <p:grpSpPr>
            <a:xfrm>
              <a:off x="-1516174" y="0"/>
              <a:ext cx="13516304" cy="544743"/>
              <a:chOff x="-1516174" y="0"/>
              <a:chExt cx="13516304" cy="544743"/>
            </a:xfrm>
          </p:grpSpPr>
          <p:cxnSp>
            <p:nvCxnSpPr>
              <p:cNvPr id="190" name="Rechte verbindingslijn 189">
                <a:extLst>
                  <a:ext uri="{FF2B5EF4-FFF2-40B4-BE49-F238E27FC236}">
                    <a16:creationId xmlns:a16="http://schemas.microsoft.com/office/drawing/2014/main" id="{4D64296D-3900-4C2B-BA09-D6386D2972C5}"/>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3046DD8-4BAD-4A4A-A95B-74BE087E0262}"/>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AA14B92-DC65-4EF7-9D91-71A8B17946C2}"/>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06" name="Groep 205">
              <a:extLst>
                <a:ext uri="{FF2B5EF4-FFF2-40B4-BE49-F238E27FC236}">
                  <a16:creationId xmlns:a16="http://schemas.microsoft.com/office/drawing/2014/main" id="{632E527F-DB48-4C26-BFFF-EA3CDDD01895}"/>
                </a:ext>
              </a:extLst>
            </p:cNvPr>
            <p:cNvGrpSpPr/>
            <p:nvPr userDrawn="1"/>
          </p:nvGrpSpPr>
          <p:grpSpPr>
            <a:xfrm rot="5400000">
              <a:off x="-6496762" y="2186905"/>
              <a:ext cx="13516304" cy="544743"/>
              <a:chOff x="-1516174" y="0"/>
              <a:chExt cx="13516304" cy="544743"/>
            </a:xfrm>
          </p:grpSpPr>
          <p:cxnSp>
            <p:nvCxnSpPr>
              <p:cNvPr id="207" name="Rechte verbindingslijn 206">
                <a:extLst>
                  <a:ext uri="{FF2B5EF4-FFF2-40B4-BE49-F238E27FC236}">
                    <a16:creationId xmlns:a16="http://schemas.microsoft.com/office/drawing/2014/main" id="{EFE56208-D210-4B52-B878-0C8180BFB35D}"/>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3453F529-8C97-40AA-9AF4-5BFA8643C721}"/>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EAEEC65E-1EAA-4AF6-86A9-154528DCB3F8}"/>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0" name="Groep 209">
              <a:extLst>
                <a:ext uri="{FF2B5EF4-FFF2-40B4-BE49-F238E27FC236}">
                  <a16:creationId xmlns:a16="http://schemas.microsoft.com/office/drawing/2014/main" id="{C3437C25-2836-4F47-9505-ADE6C31077BA}"/>
                </a:ext>
              </a:extLst>
            </p:cNvPr>
            <p:cNvGrpSpPr/>
            <p:nvPr userDrawn="1"/>
          </p:nvGrpSpPr>
          <p:grpSpPr>
            <a:xfrm rot="5400000">
              <a:off x="5160077" y="2186905"/>
              <a:ext cx="13516304" cy="544743"/>
              <a:chOff x="-1516174" y="0"/>
              <a:chExt cx="13516304" cy="544743"/>
            </a:xfrm>
          </p:grpSpPr>
          <p:cxnSp>
            <p:nvCxnSpPr>
              <p:cNvPr id="211" name="Rechte verbindingslijn 210">
                <a:extLst>
                  <a:ext uri="{FF2B5EF4-FFF2-40B4-BE49-F238E27FC236}">
                    <a16:creationId xmlns:a16="http://schemas.microsoft.com/office/drawing/2014/main" id="{8DCA3DD5-39FE-4757-A09B-3A8D3B796A62}"/>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2235CD36-2B33-4564-A6DB-AED6E23DC568}"/>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1B8555E4-1A64-4148-9B9E-36319E8E6EFE}"/>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pic>
        <p:nvPicPr>
          <p:cNvPr id="112" name="Afbeelding 111">
            <a:extLst>
              <a:ext uri="{FF2B5EF4-FFF2-40B4-BE49-F238E27FC236}">
                <a16:creationId xmlns:a16="http://schemas.microsoft.com/office/drawing/2014/main" id="{3787A7BF-5906-4617-97D6-DA5E72CEDD4C}"/>
              </a:ext>
            </a:extLst>
          </p:cNvPr>
          <p:cNvPicPr>
            <a:picLocks noChangeAspect="1"/>
          </p:cNvPicPr>
          <p:nvPr userDrawn="1"/>
        </p:nvPicPr>
        <p:blipFill>
          <a:blip r:embed="rId9"/>
          <a:stretch>
            <a:fillRect/>
          </a:stretch>
        </p:blipFill>
        <p:spPr>
          <a:xfrm>
            <a:off x="293076" y="5781675"/>
            <a:ext cx="1320073" cy="921898"/>
          </a:xfrm>
          <a:prstGeom prst="rect">
            <a:avLst/>
          </a:prstGeom>
        </p:spPr>
      </p:pic>
      <p:sp>
        <p:nvSpPr>
          <p:cNvPr id="4" name="Tijdelijke aanduiding voor datum 3">
            <a:extLst>
              <a:ext uri="{FF2B5EF4-FFF2-40B4-BE49-F238E27FC236}">
                <a16:creationId xmlns:a16="http://schemas.microsoft.com/office/drawing/2014/main" id="{0B29E13F-D197-47CB-A272-262A18B8D3BA}"/>
              </a:ext>
            </a:extLst>
          </p:cNvPr>
          <p:cNvSpPr>
            <a:spLocks noGrp="1"/>
          </p:cNvSpPr>
          <p:nvPr>
            <p:ph type="dt" sz="half" idx="2"/>
          </p:nvPr>
        </p:nvSpPr>
        <p:spPr>
          <a:xfrm>
            <a:off x="-11166" y="86697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grpSp>
        <p:nvGrpSpPr>
          <p:cNvPr id="19" name="Groep 18">
            <a:extLst>
              <a:ext uri="{FF2B5EF4-FFF2-40B4-BE49-F238E27FC236}">
                <a16:creationId xmlns:a16="http://schemas.microsoft.com/office/drawing/2014/main" id="{48513CED-4BC8-BB45-C0A9-DACAB76947D2}"/>
              </a:ext>
            </a:extLst>
          </p:cNvPr>
          <p:cNvGrpSpPr/>
          <p:nvPr userDrawn="1"/>
        </p:nvGrpSpPr>
        <p:grpSpPr>
          <a:xfrm>
            <a:off x="9112026" y="-756893"/>
            <a:ext cx="3079975" cy="690457"/>
            <a:chOff x="9112026" y="-756893"/>
            <a:chExt cx="3079975" cy="690457"/>
          </a:xfrm>
        </p:grpSpPr>
        <p:sp>
          <p:nvSpPr>
            <p:cNvPr id="20" name="Freeform 73">
              <a:extLst>
                <a:ext uri="{FF2B5EF4-FFF2-40B4-BE49-F238E27FC236}">
                  <a16:creationId xmlns:a16="http://schemas.microsoft.com/office/drawing/2014/main" id="{63299E1F-BA31-CB0C-F4E4-35E989D94699}"/>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74">
              <a:extLst>
                <a:ext uri="{FF2B5EF4-FFF2-40B4-BE49-F238E27FC236}">
                  <a16:creationId xmlns:a16="http://schemas.microsoft.com/office/drawing/2014/main" id="{C08263D8-A687-1057-740E-88E568EC5F33}"/>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75">
              <a:extLst>
                <a:ext uri="{FF2B5EF4-FFF2-40B4-BE49-F238E27FC236}">
                  <a16:creationId xmlns:a16="http://schemas.microsoft.com/office/drawing/2014/main" id="{2E643C1E-F338-6388-D12E-69EB18E7A3C5}"/>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76">
              <a:extLst>
                <a:ext uri="{FF2B5EF4-FFF2-40B4-BE49-F238E27FC236}">
                  <a16:creationId xmlns:a16="http://schemas.microsoft.com/office/drawing/2014/main" id="{9FE2A7FC-50AB-CB44-5C0B-CD8CE31A603B}"/>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73">
              <a:extLst>
                <a:ext uri="{FF2B5EF4-FFF2-40B4-BE49-F238E27FC236}">
                  <a16:creationId xmlns:a16="http://schemas.microsoft.com/office/drawing/2014/main" id="{EC2EEE0C-C74A-4923-7385-D76BAC8B9466}"/>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25" name="Groep 24">
              <a:extLst>
                <a:ext uri="{FF2B5EF4-FFF2-40B4-BE49-F238E27FC236}">
                  <a16:creationId xmlns:a16="http://schemas.microsoft.com/office/drawing/2014/main" id="{1208B72B-B7CE-25B4-BDB1-8174F05D2023}"/>
                </a:ext>
              </a:extLst>
            </p:cNvPr>
            <p:cNvGrpSpPr/>
            <p:nvPr userDrawn="1"/>
          </p:nvGrpSpPr>
          <p:grpSpPr>
            <a:xfrm>
              <a:off x="9161116" y="-756893"/>
              <a:ext cx="1646226" cy="273133"/>
              <a:chOff x="10018366" y="-756893"/>
              <a:chExt cx="1646226" cy="273133"/>
            </a:xfrm>
          </p:grpSpPr>
          <p:sp>
            <p:nvSpPr>
              <p:cNvPr id="31" name="Rechteraccolade 30">
                <a:extLst>
                  <a:ext uri="{FF2B5EF4-FFF2-40B4-BE49-F238E27FC236}">
                    <a16:creationId xmlns:a16="http://schemas.microsoft.com/office/drawing/2014/main" id="{D2F37CFE-DC0C-88E6-79A7-11DC51188929}"/>
                  </a:ext>
                </a:extLst>
              </p:cNvPr>
              <p:cNvSpPr/>
              <p:nvPr userDrawn="1"/>
            </p:nvSpPr>
            <p:spPr>
              <a:xfrm rot="16200000">
                <a:off x="10797638" y="-1350713"/>
                <a:ext cx="87681" cy="1646226"/>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2" name="Tekstvak 31">
                <a:extLst>
                  <a:ext uri="{FF2B5EF4-FFF2-40B4-BE49-F238E27FC236}">
                    <a16:creationId xmlns:a16="http://schemas.microsoft.com/office/drawing/2014/main" id="{64E1528D-CF56-28DF-5A1C-5F123D57E456}"/>
                  </a:ext>
                </a:extLst>
              </p:cNvPr>
              <p:cNvSpPr txBox="1"/>
              <p:nvPr userDrawn="1"/>
            </p:nvSpPr>
            <p:spPr>
              <a:xfrm>
                <a:off x="10563137" y="-756893"/>
                <a:ext cx="561372" cy="215444"/>
              </a:xfrm>
              <a:prstGeom prst="rect">
                <a:avLst/>
              </a:prstGeom>
              <a:noFill/>
            </p:spPr>
            <p:txBody>
              <a:bodyPr wrap="none" rtlCol="0" anchor="b">
                <a:spAutoFit/>
              </a:bodyPr>
              <a:lstStyle/>
              <a:p>
                <a:pPr algn="ctr"/>
                <a:r>
                  <a:rPr lang="nl-NL" sz="800" b="1">
                    <a:solidFill>
                      <a:schemeClr val="tx2"/>
                    </a:solidFill>
                  </a:rPr>
                  <a:t>Primair</a:t>
                </a:r>
              </a:p>
            </p:txBody>
          </p:sp>
        </p:grpSp>
        <p:grpSp>
          <p:nvGrpSpPr>
            <p:cNvPr id="26" name="Groep 25">
              <a:extLst>
                <a:ext uri="{FF2B5EF4-FFF2-40B4-BE49-F238E27FC236}">
                  <a16:creationId xmlns:a16="http://schemas.microsoft.com/office/drawing/2014/main" id="{F190087F-1BF0-F0EC-D448-6804137EA192}"/>
                </a:ext>
              </a:extLst>
            </p:cNvPr>
            <p:cNvGrpSpPr/>
            <p:nvPr userDrawn="1"/>
          </p:nvGrpSpPr>
          <p:grpSpPr>
            <a:xfrm>
              <a:off x="10948210" y="-756893"/>
              <a:ext cx="1243791" cy="273132"/>
              <a:chOff x="10229144" y="-756893"/>
              <a:chExt cx="4100619" cy="273132"/>
            </a:xfrm>
          </p:grpSpPr>
          <p:sp>
            <p:nvSpPr>
              <p:cNvPr id="29" name="Rechteraccolade 28">
                <a:extLst>
                  <a:ext uri="{FF2B5EF4-FFF2-40B4-BE49-F238E27FC236}">
                    <a16:creationId xmlns:a16="http://schemas.microsoft.com/office/drawing/2014/main" id="{F190F34E-98C5-A00D-4C97-FB0F3CD2D440}"/>
                  </a:ext>
                </a:extLst>
              </p:cNvPr>
              <p:cNvSpPr/>
              <p:nvPr userDrawn="1"/>
            </p:nvSpPr>
            <p:spPr>
              <a:xfrm rot="16200000">
                <a:off x="12235613" y="-2577911"/>
                <a:ext cx="87681" cy="4100619"/>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0" name="Tekstvak 29">
                <a:extLst>
                  <a:ext uri="{FF2B5EF4-FFF2-40B4-BE49-F238E27FC236}">
                    <a16:creationId xmlns:a16="http://schemas.microsoft.com/office/drawing/2014/main" id="{038428CD-6EE0-696F-EB87-6373C54BBDB6}"/>
                  </a:ext>
                </a:extLst>
              </p:cNvPr>
              <p:cNvSpPr txBox="1"/>
              <p:nvPr userDrawn="1"/>
            </p:nvSpPr>
            <p:spPr>
              <a:xfrm>
                <a:off x="11142074" y="-756893"/>
                <a:ext cx="2299990" cy="215444"/>
              </a:xfrm>
              <a:prstGeom prst="rect">
                <a:avLst/>
              </a:prstGeom>
              <a:noFill/>
            </p:spPr>
            <p:txBody>
              <a:bodyPr wrap="none" rtlCol="0" anchor="b">
                <a:spAutoFit/>
              </a:bodyPr>
              <a:lstStyle/>
              <a:p>
                <a:pPr algn="ctr"/>
                <a:r>
                  <a:rPr lang="nl-NL" sz="800" b="1">
                    <a:solidFill>
                      <a:schemeClr val="tx2"/>
                    </a:solidFill>
                  </a:rPr>
                  <a:t>Secundair</a:t>
                </a:r>
              </a:p>
            </p:txBody>
          </p:sp>
        </p:grpSp>
        <p:sp>
          <p:nvSpPr>
            <p:cNvPr id="27" name="Freeform 73">
              <a:extLst>
                <a:ext uri="{FF2B5EF4-FFF2-40B4-BE49-F238E27FC236}">
                  <a16:creationId xmlns:a16="http://schemas.microsoft.com/office/drawing/2014/main" id="{10EC77B8-6744-E28D-1839-12DBF3CCA703}"/>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endParaRPr lang="nl-NL"/>
            </a:p>
          </p:txBody>
        </p:sp>
        <p:sp>
          <p:nvSpPr>
            <p:cNvPr id="28" name="Freeform 73">
              <a:extLst>
                <a:ext uri="{FF2B5EF4-FFF2-40B4-BE49-F238E27FC236}">
                  <a16:creationId xmlns:a16="http://schemas.microsoft.com/office/drawing/2014/main" id="{B14A15CC-EFFE-0B13-383A-1AA3B525D2C7}"/>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05083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7" r:id="rId5"/>
    <p:sldLayoutId id="2147483668" r:id="rId6"/>
    <p:sldLayoutId id="2147483669" r:id="rId7"/>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2"/>
        </a:buClr>
        <a:buSzPct val="100000"/>
        <a:buFontTx/>
        <a:buBlip>
          <a:blip r:embed="rId10"/>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1"/>
        </a:buClr>
        <a:buSzPct val="100000"/>
        <a:buFontTx/>
        <a:buBlip>
          <a:blip r:embed="rId11"/>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1938" indent="-261938" algn="l" defTabSz="914400" rtl="0" eaLnBrk="1" latinLnBrk="0" hangingPunct="1">
        <a:lnSpc>
          <a:spcPct val="90000"/>
        </a:lnSpc>
        <a:spcBef>
          <a:spcPts val="0"/>
        </a:spcBef>
        <a:spcAft>
          <a:spcPts val="1200"/>
        </a:spcAft>
        <a:buClr>
          <a:schemeClr val="accent1"/>
        </a:buClr>
        <a:buFontTx/>
        <a:buBlip>
          <a:blip r:embed="rId12"/>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www.jeugdzorg-werkt.n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42">
            <a:extLst>
              <a:ext uri="{FF2B5EF4-FFF2-40B4-BE49-F238E27FC236}">
                <a16:creationId xmlns:a16="http://schemas.microsoft.com/office/drawing/2014/main" id="{F00CA13C-9A1C-401B-8966-AC1E2F3973A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0" y="0"/>
            <a:ext cx="12187390" cy="6858001"/>
          </a:xfrm>
        </p:spPr>
      </p:pic>
      <p:sp>
        <p:nvSpPr>
          <p:cNvPr id="9" name="Tijdelijke aanduiding voor tekst 8">
            <a:extLst>
              <a:ext uri="{FF2B5EF4-FFF2-40B4-BE49-F238E27FC236}">
                <a16:creationId xmlns:a16="http://schemas.microsoft.com/office/drawing/2014/main" id="{FC7BD6B9-D1FA-47CA-AB57-15DBFA6A3227}"/>
              </a:ext>
            </a:extLst>
          </p:cNvPr>
          <p:cNvSpPr>
            <a:spLocks noGrp="1"/>
          </p:cNvSpPr>
          <p:nvPr>
            <p:ph type="body" sz="quarter" idx="24"/>
          </p:nvPr>
        </p:nvSpPr>
        <p:spPr/>
        <p:txBody>
          <a:bodyPr/>
          <a:lstStyle/>
          <a:p>
            <a:r>
              <a:rPr lang="nl-NL"/>
              <a:t> </a:t>
            </a:r>
          </a:p>
        </p:txBody>
      </p:sp>
      <p:sp>
        <p:nvSpPr>
          <p:cNvPr id="8" name="Tijdelijke aanduiding voor tekst 7">
            <a:extLst>
              <a:ext uri="{FF2B5EF4-FFF2-40B4-BE49-F238E27FC236}">
                <a16:creationId xmlns:a16="http://schemas.microsoft.com/office/drawing/2014/main" id="{9DE2FC2D-663B-4C4B-8A0F-D9DC102B853C}"/>
              </a:ext>
            </a:extLst>
          </p:cNvPr>
          <p:cNvSpPr>
            <a:spLocks noGrp="1"/>
          </p:cNvSpPr>
          <p:nvPr>
            <p:ph type="body" sz="quarter" idx="23"/>
          </p:nvPr>
        </p:nvSpPr>
        <p:spPr>
          <a:xfrm>
            <a:off x="9353830" y="0"/>
            <a:ext cx="2838170" cy="2010768"/>
          </a:xfrm>
        </p:spPr>
        <p:txBody>
          <a:bodyPr/>
          <a:lstStyle/>
          <a:p>
            <a:r>
              <a:rPr lang="nl-NL"/>
              <a:t> </a:t>
            </a:r>
          </a:p>
        </p:txBody>
      </p:sp>
      <p:sp>
        <p:nvSpPr>
          <p:cNvPr id="19" name="Tijdelijke aanduiding voor tekst 18">
            <a:extLst>
              <a:ext uri="{FF2B5EF4-FFF2-40B4-BE49-F238E27FC236}">
                <a16:creationId xmlns:a16="http://schemas.microsoft.com/office/drawing/2014/main" id="{AA45C038-0FB3-4F52-9F6D-EC688C533409}"/>
              </a:ext>
            </a:extLst>
          </p:cNvPr>
          <p:cNvSpPr>
            <a:spLocks noGrp="1"/>
          </p:cNvSpPr>
          <p:nvPr>
            <p:ph type="body" sz="quarter" idx="26"/>
          </p:nvPr>
        </p:nvSpPr>
        <p:spPr/>
        <p:txBody>
          <a:bodyPr/>
          <a:lstStyle/>
          <a:p>
            <a:endParaRPr lang="nl-NL"/>
          </a:p>
        </p:txBody>
      </p:sp>
      <p:sp>
        <p:nvSpPr>
          <p:cNvPr id="22" name="Tijdelijke aanduiding voor tekst 21">
            <a:extLst>
              <a:ext uri="{FF2B5EF4-FFF2-40B4-BE49-F238E27FC236}">
                <a16:creationId xmlns:a16="http://schemas.microsoft.com/office/drawing/2014/main" id="{CA8CF702-F564-4B10-8AF0-794341295E27}"/>
              </a:ext>
            </a:extLst>
          </p:cNvPr>
          <p:cNvSpPr>
            <a:spLocks noGrp="1"/>
          </p:cNvSpPr>
          <p:nvPr>
            <p:ph type="body" sz="quarter" idx="25"/>
          </p:nvPr>
        </p:nvSpPr>
        <p:spPr>
          <a:xfrm>
            <a:off x="785181" y="5558651"/>
            <a:ext cx="3061443" cy="943299"/>
          </a:xfrm>
        </p:spPr>
        <p:txBody>
          <a:bodyPr/>
          <a:lstStyle/>
          <a:p>
            <a:r>
              <a:rPr lang="nl-NL"/>
              <a:t>Naam organisatie + </a:t>
            </a:r>
          </a:p>
          <a:p>
            <a:r>
              <a:rPr lang="nl-NL"/>
              <a:t>Voeg je eigen logo toe</a:t>
            </a:r>
          </a:p>
        </p:txBody>
      </p:sp>
      <p:sp>
        <p:nvSpPr>
          <p:cNvPr id="7" name="Tijdelijke aanduiding voor tekst 6">
            <a:extLst>
              <a:ext uri="{FF2B5EF4-FFF2-40B4-BE49-F238E27FC236}">
                <a16:creationId xmlns:a16="http://schemas.microsoft.com/office/drawing/2014/main" id="{799A629F-83AA-4492-A631-0ECB0633F45B}"/>
              </a:ext>
            </a:extLst>
          </p:cNvPr>
          <p:cNvSpPr>
            <a:spLocks noGrp="1"/>
          </p:cNvSpPr>
          <p:nvPr>
            <p:ph type="body" sz="quarter" idx="21"/>
          </p:nvPr>
        </p:nvSpPr>
        <p:spPr/>
        <p:txBody>
          <a:bodyPr/>
          <a:lstStyle/>
          <a:p>
            <a:r>
              <a:rPr lang="nl-NL"/>
              <a:t> </a:t>
            </a:r>
          </a:p>
        </p:txBody>
      </p:sp>
      <p:sp>
        <p:nvSpPr>
          <p:cNvPr id="153" name="Titel 152">
            <a:extLst>
              <a:ext uri="{FF2B5EF4-FFF2-40B4-BE49-F238E27FC236}">
                <a16:creationId xmlns:a16="http://schemas.microsoft.com/office/drawing/2014/main" id="{D70F5203-EE0F-487D-9E66-BFC613CE2B3F}"/>
              </a:ext>
            </a:extLst>
          </p:cNvPr>
          <p:cNvSpPr>
            <a:spLocks noGrp="1"/>
          </p:cNvSpPr>
          <p:nvPr>
            <p:ph type="title"/>
          </p:nvPr>
        </p:nvSpPr>
        <p:spPr/>
        <p:txBody>
          <a:bodyPr/>
          <a:lstStyle/>
          <a:p>
            <a:r>
              <a:rPr lang="nl-NL"/>
              <a:t>Dialoogsessie 3</a:t>
            </a:r>
            <a:br>
              <a:rPr lang="nl-NL" dirty="0"/>
            </a:br>
            <a:r>
              <a:rPr lang="nl-NL" dirty="0"/>
              <a:t>De-escaleren en veilig handelen</a:t>
            </a:r>
            <a:endParaRPr lang="nl-NL" dirty="0">
              <a:ea typeface="Tahoma"/>
              <a:cs typeface="Tahoma"/>
            </a:endParaRPr>
          </a:p>
        </p:txBody>
      </p:sp>
      <p:sp>
        <p:nvSpPr>
          <p:cNvPr id="15" name="Tijdelijke aanduiding voor tekst 14">
            <a:extLst>
              <a:ext uri="{FF2B5EF4-FFF2-40B4-BE49-F238E27FC236}">
                <a16:creationId xmlns:a16="http://schemas.microsoft.com/office/drawing/2014/main" id="{D93609A9-7989-46AD-9B1A-9E98084A5D4A}"/>
              </a:ext>
            </a:extLst>
          </p:cNvPr>
          <p:cNvSpPr>
            <a:spLocks noGrp="1"/>
          </p:cNvSpPr>
          <p:nvPr>
            <p:ph type="body" sz="quarter" idx="27"/>
          </p:nvPr>
        </p:nvSpPr>
        <p:spPr/>
        <p:txBody>
          <a:bodyPr/>
          <a:lstStyle/>
          <a:p>
            <a:r>
              <a:rPr lang="nl-NL"/>
              <a:t>De Complete agressie-aanpak</a:t>
            </a:r>
          </a:p>
        </p:txBody>
      </p:sp>
    </p:spTree>
    <p:extLst>
      <p:ext uri="{BB962C8B-B14F-4D97-AF65-F5344CB8AC3E}">
        <p14:creationId xmlns:p14="http://schemas.microsoft.com/office/powerpoint/2010/main" val="64936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575951"/>
            <a:ext cx="2927708" cy="4046271"/>
          </a:xfrm>
        </p:spPr>
        <p:txBody>
          <a:bodyPr/>
          <a:lstStyle/>
          <a:p>
            <a:pPr marL="0" indent="0">
              <a:buNone/>
            </a:pPr>
            <a:r>
              <a:rPr lang="nl-NL" sz="1800">
                <a:solidFill>
                  <a:srgbClr val="16145F"/>
                </a:solidFill>
              </a:rPr>
              <a:t>De-escalerend reageren op het gedrag waarmee je te maken krijgt </a:t>
            </a:r>
          </a:p>
          <a:p>
            <a:pPr marL="0" indent="0">
              <a:buNone/>
            </a:pPr>
            <a:endParaRPr lang="nl-NL" sz="2400" b="1">
              <a:solidFill>
                <a:srgbClr val="16145F"/>
              </a:solidFill>
            </a:endParaRPr>
          </a:p>
          <a:p>
            <a:pPr marL="0" indent="0">
              <a:buNone/>
            </a:pPr>
            <a:endParaRPr lang="nl-NL" sz="2400"/>
          </a:p>
          <a:p>
            <a:endParaRPr lang="nl-NL" sz="2400"/>
          </a:p>
          <a:p>
            <a:endParaRPr lang="nl-NL" sz="2400"/>
          </a:p>
          <a:p>
            <a:pPr marL="0" indent="0">
              <a:buNone/>
            </a:pPr>
            <a:endParaRPr lang="nl-NL" sz="1800" b="1">
              <a:solidFill>
                <a:srgbClr val="16145F"/>
              </a:solidFill>
            </a:endParaRPr>
          </a:p>
          <a:p>
            <a:pPr marL="0" indent="0">
              <a:buNone/>
            </a:pPr>
            <a:endParaRPr lang="nl-NL"/>
          </a:p>
          <a:p>
            <a:endParaRPr lang="nl-NL"/>
          </a:p>
          <a:p>
            <a:endParaRPr lang="nl-NL"/>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Videovoorbeelden – Agressie – De-escaleren en veilig handelen</a:t>
            </a:r>
            <a:endParaRPr lang="nl-NL" i="1" dirty="0"/>
          </a:p>
        </p:txBody>
      </p:sp>
      <p:pic>
        <p:nvPicPr>
          <p:cNvPr id="6" name="Tijdelijke aanduiding voor afbeelding 8" descr="Afbeelding met persoon, kleding, overdekt, Menselijk gezicht&#10;&#10;Automatisch gegenereerde beschrijving">
            <a:extLst>
              <a:ext uri="{FF2B5EF4-FFF2-40B4-BE49-F238E27FC236}">
                <a16:creationId xmlns:a16="http://schemas.microsoft.com/office/drawing/2014/main" id="{E72200D7-8FF0-1F17-9D4F-D60BEA805842}"/>
              </a:ext>
            </a:extLst>
          </p:cNvPr>
          <p:cNvPicPr>
            <a:picLocks noChangeAspect="1"/>
          </p:cNvPicPr>
          <p:nvPr/>
        </p:nvPicPr>
        <p:blipFill>
          <a:blip r:embed="rId3">
            <a:extLst>
              <a:ext uri="{28A0092B-C50C-407E-A947-70E740481C1C}">
                <a14:useLocalDpi xmlns:a14="http://schemas.microsoft.com/office/drawing/2010/main" val="0"/>
              </a:ext>
            </a:extLst>
          </a:blip>
          <a:srcRect l="27369" r="27369"/>
          <a:stretch>
            <a:fillRect/>
          </a:stretch>
        </p:blipFill>
        <p:spPr>
          <a:xfrm>
            <a:off x="3935723" y="1422297"/>
            <a:ext cx="1887567" cy="2345863"/>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026" name="Picture 2" descr="Afbeelding met persoon, kleding, overdekt, meubels&#10;&#10;Automatisch gegenereerde beschrijving">
            <a:extLst>
              <a:ext uri="{FF2B5EF4-FFF2-40B4-BE49-F238E27FC236}">
                <a16:creationId xmlns:a16="http://schemas.microsoft.com/office/drawing/2014/main" id="{D826E883-E2BB-710B-1D1F-1CC30F80E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994" y="1467800"/>
            <a:ext cx="1887567" cy="2349503"/>
          </a:xfrm>
          <a:prstGeom prst="rect">
            <a:avLst/>
          </a:prstGeom>
          <a:noFill/>
          <a:extLst>
            <a:ext uri="{909E8E84-426E-40DD-AFC4-6F175D3DCCD1}">
              <a14:hiddenFill xmlns:a14="http://schemas.microsoft.com/office/drawing/2010/main">
                <a:solidFill>
                  <a:srgbClr val="FFFFFF"/>
                </a:solidFill>
              </a14:hiddenFill>
            </a:ext>
          </a:extLst>
        </p:spPr>
      </p:pic>
      <p:pic>
        <p:nvPicPr>
          <p:cNvPr id="10" name="Tijdelijke aanduiding voor afbeelding 8" descr="Afbeelding met kleding, persoon, Menselijk gezicht, glimlach&#10;&#10;Automatisch gegenereerde beschrijving">
            <a:extLst>
              <a:ext uri="{FF2B5EF4-FFF2-40B4-BE49-F238E27FC236}">
                <a16:creationId xmlns:a16="http://schemas.microsoft.com/office/drawing/2014/main" id="{87E00C4F-9520-A124-4FB8-E4EE31E19389}"/>
              </a:ext>
            </a:extLst>
          </p:cNvPr>
          <p:cNvPicPr>
            <a:picLocks noChangeAspect="1"/>
          </p:cNvPicPr>
          <p:nvPr/>
        </p:nvPicPr>
        <p:blipFill>
          <a:blip r:embed="rId5">
            <a:extLst>
              <a:ext uri="{28A0092B-C50C-407E-A947-70E740481C1C}">
                <a14:useLocalDpi xmlns:a14="http://schemas.microsoft.com/office/drawing/2010/main" val="0"/>
              </a:ext>
            </a:extLst>
          </a:blip>
          <a:srcRect l="27369" r="27369"/>
          <a:stretch>
            <a:fillRect/>
          </a:stretch>
        </p:blipFill>
        <p:spPr>
          <a:xfrm>
            <a:off x="9212266" y="1467800"/>
            <a:ext cx="1924180" cy="2391366"/>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1" name="Tijdelijke aanduiding voor afbeelding 8" descr="Afbeelding met persoon, overdekt, muur, kleding&#10;&#10;Automatisch gegenereerde beschrijving">
            <a:extLst>
              <a:ext uri="{FF2B5EF4-FFF2-40B4-BE49-F238E27FC236}">
                <a16:creationId xmlns:a16="http://schemas.microsoft.com/office/drawing/2014/main" id="{53808A91-F730-2CF9-FF7F-24D6C387398F}"/>
              </a:ext>
            </a:extLst>
          </p:cNvPr>
          <p:cNvPicPr>
            <a:picLocks noChangeAspect="1"/>
          </p:cNvPicPr>
          <p:nvPr/>
        </p:nvPicPr>
        <p:blipFill>
          <a:blip r:embed="rId6">
            <a:extLst>
              <a:ext uri="{28A0092B-C50C-407E-A947-70E740481C1C}">
                <a14:useLocalDpi xmlns:a14="http://schemas.microsoft.com/office/drawing/2010/main" val="0"/>
              </a:ext>
            </a:extLst>
          </a:blip>
          <a:srcRect l="27369" r="27369"/>
          <a:stretch>
            <a:fillRect/>
          </a:stretch>
        </p:blipFill>
        <p:spPr>
          <a:xfrm>
            <a:off x="4801860" y="3768160"/>
            <a:ext cx="1969629" cy="2447849"/>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2" name="Tijdelijke aanduiding voor afbeelding 8" descr="Afbeelding met persoon, kleding, overdekt, meubels&#10;&#10;Automatisch gegenereerde beschrijving">
            <a:extLst>
              <a:ext uri="{FF2B5EF4-FFF2-40B4-BE49-F238E27FC236}">
                <a16:creationId xmlns:a16="http://schemas.microsoft.com/office/drawing/2014/main" id="{AA00AA1E-F72C-D481-5806-4203EDDD41D3}"/>
              </a:ext>
            </a:extLst>
          </p:cNvPr>
          <p:cNvPicPr>
            <a:picLocks noChangeAspect="1"/>
          </p:cNvPicPr>
          <p:nvPr/>
        </p:nvPicPr>
        <p:blipFill>
          <a:blip r:embed="rId7">
            <a:extLst>
              <a:ext uri="{28A0092B-C50C-407E-A947-70E740481C1C}">
                <a14:useLocalDpi xmlns:a14="http://schemas.microsoft.com/office/drawing/2010/main" val="0"/>
              </a:ext>
            </a:extLst>
          </a:blip>
          <a:srcRect l="27369" r="27369"/>
          <a:stretch>
            <a:fillRect/>
          </a:stretch>
        </p:blipFill>
        <p:spPr>
          <a:xfrm>
            <a:off x="7476746" y="3817303"/>
            <a:ext cx="1969629" cy="2447849"/>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spTree>
    <p:extLst>
      <p:ext uri="{BB962C8B-B14F-4D97-AF65-F5344CB8AC3E}">
        <p14:creationId xmlns:p14="http://schemas.microsoft.com/office/powerpoint/2010/main" val="230230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a:solidFill>
                  <a:srgbClr val="16145F"/>
                </a:solidFill>
              </a:rPr>
              <a:t>Videovoorbeeld</a:t>
            </a:r>
            <a:r>
              <a:rPr lang="nl-NL">
                <a:solidFill>
                  <a:srgbClr val="16145F"/>
                </a:solidFill>
              </a:rPr>
              <a:t> </a:t>
            </a:r>
            <a:endParaRPr lang="en-US"/>
          </a:p>
          <a:p>
            <a:r>
              <a:rPr lang="nl-NL">
                <a:solidFill>
                  <a:srgbClr val="16145F"/>
                </a:solidFill>
                <a:ea typeface="Tahoma"/>
                <a:cs typeface="Tahoma"/>
              </a:rPr>
              <a:t>Wat kan je zeggen om te de-escaleren?</a:t>
            </a:r>
          </a:p>
          <a:p>
            <a:r>
              <a:rPr lang="nl-NL">
                <a:solidFill>
                  <a:srgbClr val="16145F"/>
                </a:solidFill>
                <a:ea typeface="Tahoma"/>
                <a:cs typeface="Tahoma"/>
              </a:rPr>
              <a:t>Welke tips heb je daarvoor?</a:t>
            </a:r>
            <a:endParaRPr lang="nl-NL"/>
          </a:p>
          <a:p>
            <a:endParaRPr lang="nl-NL" sz="1600">
              <a:solidFill>
                <a:srgbClr val="16145F"/>
              </a:solidFil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de-escaleren?</a:t>
            </a:r>
            <a:endParaRPr lang="en-US"/>
          </a:p>
        </p:txBody>
      </p:sp>
      <p:pic>
        <p:nvPicPr>
          <p:cNvPr id="8" name="caa_p3_achterlijk_2024">
            <a:hlinkClick r:id="" action="ppaction://media"/>
            <a:extLst>
              <a:ext uri="{FF2B5EF4-FFF2-40B4-BE49-F238E27FC236}">
                <a16:creationId xmlns:a16="http://schemas.microsoft.com/office/drawing/2014/main" id="{B4B074D7-676C-55E1-CB6D-8FFDCE1CB010}"/>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359018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a:solidFill>
                  <a:srgbClr val="16145F"/>
                </a:solidFill>
              </a:rPr>
              <a:t>Videovoorbeeld</a:t>
            </a:r>
            <a:r>
              <a:rPr lang="nl-NL">
                <a:solidFill>
                  <a:srgbClr val="16145F"/>
                </a:solidFill>
              </a:rPr>
              <a:t> </a:t>
            </a:r>
            <a:endParaRPr lang="en-US"/>
          </a:p>
          <a:p>
            <a:r>
              <a:rPr lang="nl-NL">
                <a:solidFill>
                  <a:srgbClr val="16145F"/>
                </a:solidFill>
                <a:ea typeface="Tahoma"/>
                <a:cs typeface="Tahoma"/>
              </a:rPr>
              <a:t>Wat kan je zeggen om te de-escaleren?</a:t>
            </a:r>
          </a:p>
          <a:p>
            <a:r>
              <a:rPr lang="nl-NL">
                <a:solidFill>
                  <a:srgbClr val="16145F"/>
                </a:solidFill>
                <a:ea typeface="Tahoma"/>
                <a:cs typeface="Tahoma"/>
              </a:rPr>
              <a:t>Welke tips heb je daarvoor?</a:t>
            </a:r>
            <a:endParaRPr lang="nl-NL"/>
          </a:p>
          <a:p>
            <a:pPr marL="0" indent="0">
              <a:buNone/>
            </a:pPr>
            <a:endParaRPr lang="nl-NL" sz="1600">
              <a:solidFill>
                <a:srgbClr val="16145F"/>
              </a:solidFil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de-escaleren?</a:t>
            </a:r>
            <a:endParaRPr lang="en-US"/>
          </a:p>
        </p:txBody>
      </p:sp>
      <p:pic>
        <p:nvPicPr>
          <p:cNvPr id="8" name="caa_p1_3_zeg_meisje_2024">
            <a:hlinkClick r:id="" action="ppaction://media"/>
            <a:extLst>
              <a:ext uri="{FF2B5EF4-FFF2-40B4-BE49-F238E27FC236}">
                <a16:creationId xmlns:a16="http://schemas.microsoft.com/office/drawing/2014/main" id="{599D124B-1DEA-D538-FB04-DE035B9E0CC2}"/>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367403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a:solidFill>
                  <a:srgbClr val="16145F"/>
                </a:solidFill>
              </a:rPr>
              <a:t>Videovoorbeeld</a:t>
            </a:r>
            <a:r>
              <a:rPr lang="nl-NL">
                <a:solidFill>
                  <a:srgbClr val="16145F"/>
                </a:solidFill>
              </a:rPr>
              <a:t> </a:t>
            </a:r>
            <a:endParaRPr lang="en-US"/>
          </a:p>
          <a:p>
            <a:r>
              <a:rPr lang="nl-NL">
                <a:solidFill>
                  <a:srgbClr val="16145F"/>
                </a:solidFill>
                <a:ea typeface="Tahoma"/>
                <a:cs typeface="Tahoma"/>
              </a:rPr>
              <a:t>Wat kan je zeggen om te de-escaleren?</a:t>
            </a:r>
          </a:p>
          <a:p>
            <a:r>
              <a:rPr lang="nl-NL">
                <a:solidFill>
                  <a:srgbClr val="16145F"/>
                </a:solidFill>
                <a:ea typeface="Tahoma"/>
                <a:cs typeface="Tahoma"/>
              </a:rPr>
              <a:t>Welke tips heb je daarvoor?</a:t>
            </a:r>
            <a:endParaRPr lang="nl-NL"/>
          </a:p>
          <a:p>
            <a:pPr marL="0" indent="0">
              <a:buNone/>
            </a:pPr>
            <a:endParaRPr lang="nl-NL" sz="1600">
              <a:solidFill>
                <a:srgbClr val="16145F"/>
              </a:solidFil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de-escaleren?</a:t>
            </a:r>
            <a:endParaRPr lang="en-US"/>
          </a:p>
        </p:txBody>
      </p:sp>
      <p:pic>
        <p:nvPicPr>
          <p:cNvPr id="8" name="caa_p3_boze_man_2024">
            <a:hlinkClick r:id="" action="ppaction://media"/>
            <a:extLst>
              <a:ext uri="{FF2B5EF4-FFF2-40B4-BE49-F238E27FC236}">
                <a16:creationId xmlns:a16="http://schemas.microsoft.com/office/drawing/2014/main" id="{B5078DCA-1612-E323-43CD-F27662FE861A}"/>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404470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a:solidFill>
                  <a:srgbClr val="16145F"/>
                </a:solidFill>
              </a:rPr>
              <a:t>Videovoorbeeld</a:t>
            </a:r>
            <a:endParaRPr lang="en-US"/>
          </a:p>
          <a:p>
            <a:r>
              <a:rPr lang="nl-NL">
                <a:solidFill>
                  <a:srgbClr val="16145F"/>
                </a:solidFill>
                <a:ea typeface="Tahoma"/>
                <a:cs typeface="Tahoma"/>
              </a:rPr>
              <a:t>Wat kan je zeggen om te de-escaleren?</a:t>
            </a:r>
          </a:p>
          <a:p>
            <a:r>
              <a:rPr lang="nl-NL">
                <a:solidFill>
                  <a:srgbClr val="16145F"/>
                </a:solidFill>
                <a:ea typeface="Tahoma"/>
                <a:cs typeface="Tahoma"/>
              </a:rPr>
              <a:t>Welke tips heb je daarvoor?</a:t>
            </a:r>
            <a:endParaRPr lang="nl-NL"/>
          </a:p>
          <a:p>
            <a:pPr marL="0" indent="0">
              <a:buNone/>
            </a:pPr>
            <a:endParaRPr lang="nl-N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de-escaleren?</a:t>
            </a:r>
            <a:endParaRPr lang="en-US"/>
          </a:p>
        </p:txBody>
      </p:sp>
      <p:pic>
        <p:nvPicPr>
          <p:cNvPr id="8" name="caa_p3_telefoon_2024">
            <a:hlinkClick r:id="" action="ppaction://media"/>
            <a:extLst>
              <a:ext uri="{FF2B5EF4-FFF2-40B4-BE49-F238E27FC236}">
                <a16:creationId xmlns:a16="http://schemas.microsoft.com/office/drawing/2014/main" id="{281A5681-140E-D556-A278-5E1AD17B0F9F}"/>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22428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1DB3C-EA80-6531-4ED9-BD4CAE1F7BD8}"/>
            </a:ext>
          </a:extLst>
        </p:cNvPr>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2938D5A8-DEBA-BFC8-CFFC-7E31764B05CC}"/>
              </a:ext>
            </a:extLst>
          </p:cNvPr>
          <p:cNvSpPr>
            <a:spLocks noGrp="1"/>
          </p:cNvSpPr>
          <p:nvPr>
            <p:ph type="body" orient="vert" idx="1"/>
          </p:nvPr>
        </p:nvSpPr>
        <p:spPr/>
        <p:txBody>
          <a:bodyPr vert="horz" lIns="0" tIns="0" rIns="0" bIns="0" rtlCol="0" anchor="t">
            <a:noAutofit/>
          </a:bodyPr>
          <a:lstStyle/>
          <a:p>
            <a:r>
              <a:rPr lang="nl-NL" sz="1600" dirty="0">
                <a:solidFill>
                  <a:srgbClr val="16145F"/>
                </a:solidFill>
              </a:rPr>
              <a:t>Videovoorbeeld</a:t>
            </a:r>
            <a:endParaRPr lang="en-US" dirty="0"/>
          </a:p>
          <a:p>
            <a:r>
              <a:rPr lang="nl-NL" dirty="0">
                <a:solidFill>
                  <a:srgbClr val="16145F"/>
                </a:solidFill>
                <a:ea typeface="Tahoma"/>
                <a:cs typeface="Tahoma"/>
              </a:rPr>
              <a:t>Wat kan je zeggen om te de-escaleren? </a:t>
            </a:r>
          </a:p>
          <a:p>
            <a:r>
              <a:rPr lang="nl-NL" dirty="0">
                <a:solidFill>
                  <a:srgbClr val="16145F"/>
                </a:solidFill>
                <a:ea typeface="Tahoma"/>
                <a:cs typeface="Tahoma"/>
              </a:rPr>
              <a:t>Welke tips heb je daarvoor?</a:t>
            </a:r>
          </a:p>
          <a:p>
            <a:pPr marL="0" indent="0">
              <a:buNone/>
            </a:pPr>
            <a:endParaRPr lang="nl-NL">
              <a:ea typeface="Tahoma"/>
              <a:cs typeface="Tahoma"/>
            </a:endParaRPr>
          </a:p>
          <a:p>
            <a:pPr marL="0" indent="0">
              <a:buNone/>
            </a:pPr>
            <a:endParaRPr lang="nl-NL"/>
          </a:p>
        </p:txBody>
      </p:sp>
      <p:sp>
        <p:nvSpPr>
          <p:cNvPr id="4" name="Tijdelijke aanduiding voor dianummer 3">
            <a:extLst>
              <a:ext uri="{FF2B5EF4-FFF2-40B4-BE49-F238E27FC236}">
                <a16:creationId xmlns:a16="http://schemas.microsoft.com/office/drawing/2014/main" id="{986CEF3C-9579-9C73-3DC0-FD98FDBB9A6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A5B49BA5-A8BF-91E1-3FC2-5CC4C824069B}"/>
              </a:ext>
            </a:extLst>
          </p:cNvPr>
          <p:cNvSpPr>
            <a:spLocks noGrp="1"/>
          </p:cNvSpPr>
          <p:nvPr>
            <p:ph type="title"/>
          </p:nvPr>
        </p:nvSpPr>
        <p:spPr/>
        <p:txBody>
          <a:bodyPr/>
          <a:lstStyle/>
          <a:p>
            <a:r>
              <a:rPr lang="nl-NL"/>
              <a:t>Hoe te de-escaleren?</a:t>
            </a:r>
            <a:endParaRPr lang="en-US"/>
          </a:p>
        </p:txBody>
      </p:sp>
      <p:pic>
        <p:nvPicPr>
          <p:cNvPr id="8" name="caa_p3_oppassen_2024">
            <a:hlinkClick r:id="" action="ppaction://media"/>
            <a:extLst>
              <a:ext uri="{FF2B5EF4-FFF2-40B4-BE49-F238E27FC236}">
                <a16:creationId xmlns:a16="http://schemas.microsoft.com/office/drawing/2014/main" id="{9A0FB777-FEFF-3B33-8843-9A40756829BB}"/>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208947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Open vragen uit vragenlijst</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4435765" cy="201309"/>
          </a:xfrm>
        </p:spPr>
        <p:txBody>
          <a:bodyPr vert="horz" lIns="0" tIns="0" rIns="0" bIns="0" numCol="1" spcCol="360000" rtlCol="0" anchor="t">
            <a:noAutofit/>
          </a:bodyPr>
          <a:lstStyle/>
          <a:p>
            <a:r>
              <a:rPr lang="nl-NL" b="0"/>
              <a:t>De-escaleren en veilig handelen</a:t>
            </a:r>
            <a:endParaRPr lang="en-US"/>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Tips en suggesties</a:t>
            </a:r>
          </a:p>
          <a:p>
            <a:r>
              <a:rPr lang="nl-NL" sz="1800"/>
              <a:t>Verbeterpunten</a:t>
            </a:r>
            <a:endParaRPr lang="nl-NL"/>
          </a:p>
          <a:p>
            <a:r>
              <a:rPr lang="nl-NL" sz="1800">
                <a:ea typeface="Tahoma"/>
                <a:cs typeface="Tahoma"/>
              </a:rPr>
              <a:t>Vaardigheden</a:t>
            </a:r>
          </a:p>
          <a:p>
            <a:r>
              <a:rPr lang="nl-NL" sz="1800">
                <a:ea typeface="Tahoma"/>
                <a:cs typeface="Tahoma"/>
              </a:rPr>
              <a:t>Leren en ontwikkelen </a:t>
            </a: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33258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a:p>
          <a:p>
            <a:pPr marL="0" indent="0" algn="l" rtl="0" fontAlgn="base">
              <a:buNone/>
            </a:pPr>
            <a:r>
              <a:rPr lang="nl-NL" sz="1800" b="0" i="0" dirty="0">
                <a:solidFill>
                  <a:srgbClr val="464749"/>
                </a:solidFill>
                <a:effectLst/>
                <a:latin typeface="Tahoma"/>
                <a:ea typeface="Tahoma"/>
                <a:cs typeface="Tahoma"/>
              </a:rPr>
              <a:t>​</a:t>
            </a:r>
            <a:endParaRPr lang="nl-NL" sz="4000" b="0" i="0" dirty="0">
              <a:solidFill>
                <a:srgbClr val="000000"/>
              </a:solidFill>
              <a:effectLst/>
              <a:latin typeface="Tahoma"/>
              <a:ea typeface="Tahoma"/>
              <a:cs typeface="Tahoma"/>
            </a:endParaRPr>
          </a:p>
          <a:p>
            <a:pPr marL="0" indent="0" algn="l" rtl="0" fontAlgn="base">
              <a:buNone/>
            </a:pPr>
            <a:r>
              <a:rPr lang="nl-NL" sz="1800" b="0" i="0" u="none" strike="noStrike" dirty="0">
                <a:solidFill>
                  <a:srgbClr val="16145F"/>
                </a:solidFill>
                <a:effectLst/>
                <a:latin typeface="Tahoma"/>
                <a:ea typeface="Tahoma"/>
                <a:cs typeface="Tahoma"/>
              </a:rPr>
              <a:t>Bijvoorbeeld:</a:t>
            </a:r>
            <a:r>
              <a:rPr lang="en-US" sz="1800" b="0" i="0" dirty="0">
                <a:solidFill>
                  <a:srgbClr val="16145F"/>
                </a:solidFill>
                <a:effectLst/>
                <a:latin typeface="Tahoma"/>
                <a:ea typeface="Tahoma"/>
                <a:cs typeface="Tahoma"/>
              </a:rPr>
              <a:t>​</a:t>
            </a:r>
            <a:endParaRPr lang="en-US" sz="4000" dirty="0">
              <a:solidFill>
                <a:srgbClr val="000000"/>
              </a:solidFill>
              <a:latin typeface="Tahoma"/>
              <a:ea typeface="Tahoma"/>
              <a:cs typeface="Tahoma"/>
            </a:endParaRPr>
          </a:p>
          <a:p>
            <a:pPr algn="l" rtl="0" fontAlgn="base"/>
            <a:r>
              <a:rPr lang="nl-NL" sz="1800" b="0" i="1" u="none" strike="noStrike" dirty="0">
                <a:solidFill>
                  <a:srgbClr val="666666"/>
                </a:solidFill>
                <a:effectLst/>
                <a:latin typeface="Tahoma"/>
                <a:ea typeface="Tahoma"/>
                <a:cs typeface="Tahoma"/>
              </a:rPr>
              <a:t>Je grens aangeven</a:t>
            </a:r>
            <a:endParaRPr lang="en-US" sz="4000" i="1">
              <a:solidFill>
                <a:srgbClr val="000000"/>
              </a:solidFill>
              <a:latin typeface="Tahoma"/>
              <a:ea typeface="Tahoma"/>
              <a:cs typeface="Tahoma"/>
            </a:endParaRPr>
          </a:p>
          <a:p>
            <a:pPr algn="l" rtl="0" fontAlgn="base"/>
            <a:r>
              <a:rPr lang="nl-NL" sz="1800" b="0" i="1" u="none" strike="noStrike" dirty="0">
                <a:solidFill>
                  <a:srgbClr val="666666"/>
                </a:solidFill>
                <a:effectLst/>
                <a:latin typeface="Tahoma"/>
                <a:ea typeface="Tahoma"/>
                <a:cs typeface="Tahoma"/>
              </a:rPr>
              <a:t>Het gesprek meteen beëindigen</a:t>
            </a:r>
            <a:endParaRPr lang="nl-NL" sz="4000" b="0" i="1" dirty="0">
              <a:solidFill>
                <a:srgbClr val="000000"/>
              </a:solidFill>
              <a:effectLst/>
              <a:latin typeface="Tahoma"/>
              <a:ea typeface="Tahoma"/>
              <a:cs typeface="Tahoma"/>
            </a:endParaRPr>
          </a:p>
          <a:p>
            <a:pPr marL="0" indent="0">
              <a:buNone/>
            </a:pPr>
            <a:endParaRPr lang="nl-NL" sz="1800"/>
          </a:p>
          <a:p>
            <a:pPr marL="0" indent="0">
              <a:buNone/>
            </a:pPr>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tips voor het omgaan met verbale agressie zoals schelden, beledigen, schreeuwen, kleineren, discrimineren, seksuele intimidatie, manipulatie?</a:t>
            </a:r>
          </a:p>
        </p:txBody>
      </p:sp>
    </p:spTree>
    <p:extLst>
      <p:ext uri="{BB962C8B-B14F-4D97-AF65-F5344CB8AC3E}">
        <p14:creationId xmlns:p14="http://schemas.microsoft.com/office/powerpoint/2010/main" val="205962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a:p>
          <a:p>
            <a:pPr marL="0" indent="0">
              <a:buNone/>
            </a:pPr>
            <a:endParaRPr lang="nl-NL" sz="1800"/>
          </a:p>
          <a:p>
            <a:pPr marL="0" indent="0" algn="l" rtl="0" fontAlgn="base">
              <a:buNone/>
            </a:pPr>
            <a:r>
              <a:rPr lang="nl-NL" sz="1800" b="0" i="0" u="none" strike="noStrike" dirty="0">
                <a:solidFill>
                  <a:srgbClr val="16145F"/>
                </a:solidFill>
                <a:effectLst/>
                <a:latin typeface="Tahoma"/>
                <a:ea typeface="Tahoma"/>
                <a:cs typeface="Tahoma"/>
              </a:rPr>
              <a:t>Bijvoorbeeld:</a:t>
            </a:r>
            <a:r>
              <a:rPr lang="en-US" sz="1800" b="0" i="0" dirty="0">
                <a:solidFill>
                  <a:srgbClr val="16145F"/>
                </a:solidFill>
                <a:effectLst/>
                <a:latin typeface="Tahoma"/>
                <a:ea typeface="Tahoma"/>
                <a:cs typeface="Tahoma"/>
              </a:rPr>
              <a:t>​</a:t>
            </a:r>
            <a:endParaRPr lang="en-US" sz="4000" dirty="0">
              <a:solidFill>
                <a:srgbClr val="000000"/>
              </a:solidFill>
              <a:latin typeface="Tahoma"/>
              <a:ea typeface="Tahoma"/>
              <a:cs typeface="Tahoma"/>
            </a:endParaRPr>
          </a:p>
          <a:p>
            <a:pPr fontAlgn="base"/>
            <a:r>
              <a:rPr lang="nl-NL" sz="1800" i="1" dirty="0">
                <a:solidFill>
                  <a:srgbClr val="666666"/>
                </a:solidFill>
                <a:latin typeface="Tahoma"/>
                <a:ea typeface="Tahoma"/>
                <a:cs typeface="Tahoma"/>
              </a:rPr>
              <a:t>Fysiek afstand nemen</a:t>
            </a:r>
            <a:endParaRPr lang="en-US" sz="4000" i="1">
              <a:solidFill>
                <a:srgbClr val="000000"/>
              </a:solidFill>
              <a:latin typeface="Tahoma"/>
              <a:ea typeface="Tahoma"/>
              <a:cs typeface="Tahoma"/>
            </a:endParaRPr>
          </a:p>
          <a:p>
            <a:pPr fontAlgn="base"/>
            <a:r>
              <a:rPr lang="nl-NL" sz="1800" i="1" dirty="0">
                <a:solidFill>
                  <a:srgbClr val="666666"/>
                </a:solidFill>
                <a:latin typeface="Tahoma"/>
                <a:ea typeface="Tahoma"/>
                <a:cs typeface="Tahoma"/>
              </a:rPr>
              <a:t>Hulp van een collega inschakelen</a:t>
            </a:r>
            <a:endParaRPr lang="nl-NL" sz="4000" b="0" i="1" dirty="0">
              <a:solidFill>
                <a:srgbClr val="000000"/>
              </a:solidFill>
              <a:effectLst/>
              <a:latin typeface="Tahoma"/>
              <a:ea typeface="Tahoma"/>
              <a:cs typeface="Tahoma"/>
            </a:endParaRPr>
          </a:p>
          <a:p>
            <a:pPr marL="0" indent="0">
              <a:buNone/>
            </a:pPr>
            <a:endParaRPr lang="nl-NL" sz="1800"/>
          </a:p>
          <a:p>
            <a:pPr marL="0" indent="0">
              <a:buNone/>
            </a:pPr>
            <a:endParaRPr lang="nl-NL" sz="1800">
              <a:solidFill>
                <a:srgbClr val="16145F"/>
              </a:solidFill>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sz="2400">
                <a:effectLst/>
                <a:ea typeface="Times New Roman" panose="02020603050405020304" pitchFamily="18" charset="0"/>
              </a:rPr>
              <a:t>Wat zijn tips voor het omgaan met bedreiging en intimidatie?</a:t>
            </a:r>
            <a:endParaRPr lang="nl-NL">
              <a:ea typeface="Tahoma"/>
              <a:cs typeface="Tahoma"/>
            </a:endParaRPr>
          </a:p>
        </p:txBody>
      </p:sp>
    </p:spTree>
    <p:extLst>
      <p:ext uri="{BB962C8B-B14F-4D97-AF65-F5344CB8AC3E}">
        <p14:creationId xmlns:p14="http://schemas.microsoft.com/office/powerpoint/2010/main" val="26894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a:p>
          <a:p>
            <a:pPr marL="0" indent="0">
              <a:buNone/>
            </a:pPr>
            <a:endParaRPr lang="nl-NL" sz="1800"/>
          </a:p>
          <a:p>
            <a:pPr marL="0" indent="0" algn="l" rtl="0" fontAlgn="base">
              <a:buNone/>
            </a:pPr>
            <a:r>
              <a:rPr lang="nl-NL" sz="1800" b="0" i="0" u="none" strike="noStrike" dirty="0">
                <a:solidFill>
                  <a:srgbClr val="16145F"/>
                </a:solidFill>
                <a:effectLst/>
                <a:latin typeface="Tahoma"/>
                <a:ea typeface="Tahoma"/>
                <a:cs typeface="Tahoma"/>
              </a:rPr>
              <a:t>Bijvoorbeeld:</a:t>
            </a:r>
            <a:r>
              <a:rPr lang="en-US" sz="1800" b="0" i="0" dirty="0">
                <a:solidFill>
                  <a:srgbClr val="16145F"/>
                </a:solidFill>
                <a:effectLst/>
                <a:latin typeface="Tahoma"/>
                <a:ea typeface="Tahoma"/>
                <a:cs typeface="Tahoma"/>
              </a:rPr>
              <a:t>​</a:t>
            </a:r>
            <a:endParaRPr lang="en-US" sz="4000" dirty="0">
              <a:solidFill>
                <a:srgbClr val="000000"/>
              </a:solidFill>
              <a:latin typeface="Tahoma"/>
              <a:ea typeface="Tahoma"/>
              <a:cs typeface="Tahoma"/>
            </a:endParaRPr>
          </a:p>
          <a:p>
            <a:pPr algn="l" rtl="0" fontAlgn="base"/>
            <a:r>
              <a:rPr lang="nl-NL" sz="1800" b="0" i="1" u="none" strike="noStrike" dirty="0">
                <a:solidFill>
                  <a:srgbClr val="666666"/>
                </a:solidFill>
                <a:effectLst/>
                <a:latin typeface="Tahoma"/>
                <a:ea typeface="Tahoma"/>
                <a:cs typeface="Tahoma"/>
              </a:rPr>
              <a:t>Afstand nemen</a:t>
            </a:r>
          </a:p>
          <a:p>
            <a:pPr fontAlgn="base"/>
            <a:r>
              <a:rPr lang="nl-NL" sz="1800" i="1" dirty="0">
                <a:solidFill>
                  <a:srgbClr val="666666"/>
                </a:solidFill>
                <a:latin typeface="Tahoma"/>
                <a:ea typeface="Tahoma"/>
                <a:cs typeface="Tahoma"/>
              </a:rPr>
              <a:t>Alarmeren</a:t>
            </a:r>
            <a:endParaRPr lang="nl-NL" sz="4000" b="0" i="0" dirty="0">
              <a:solidFill>
                <a:srgbClr val="000000"/>
              </a:solidFill>
              <a:effectLst/>
              <a:latin typeface="Arial" panose="020B0604020202020204" pitchFamily="34" charset="0"/>
            </a:endParaRPr>
          </a:p>
          <a:p>
            <a:pPr marL="0" indent="0">
              <a:buNone/>
            </a:pPr>
            <a:endParaRPr lang="nl-NL" sz="1800"/>
          </a:p>
          <a:p>
            <a:pPr marL="0" indent="0">
              <a:buNone/>
            </a:pPr>
            <a:endParaRPr lang="nl-NL" sz="1800">
              <a:solidFill>
                <a:srgbClr val="16145F"/>
              </a:solidFill>
            </a:endParaRPr>
          </a:p>
          <a:p>
            <a:pPr marL="0" indent="0">
              <a:buNone/>
            </a:pPr>
            <a:endParaRPr lang="nl-NL" sz="1800">
              <a:solidFill>
                <a:srgbClr val="666666"/>
              </a:solidFill>
              <a:latin typeface="Tahoma" panose="020B0604030504040204" pitchFamily="34" charset="0"/>
              <a:ea typeface="Calibri" panose="020F0502020204030204" pitchFamily="34" charset="0"/>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Wat zijn tips voor het handelen in geval van fysieke agressie, zoals schoppen, slaan, vernielen, fysiek hinderen, etc.?</a:t>
            </a:r>
            <a:endParaRPr lang="en-US" dirty="0"/>
          </a:p>
        </p:txBody>
      </p:sp>
    </p:spTree>
    <p:extLst>
      <p:ext uri="{BB962C8B-B14F-4D97-AF65-F5344CB8AC3E}">
        <p14:creationId xmlns:p14="http://schemas.microsoft.com/office/powerpoint/2010/main" val="8220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Rechte verbindingslijn 14">
            <a:extLst>
              <a:ext uri="{FF2B5EF4-FFF2-40B4-BE49-F238E27FC236}">
                <a16:creationId xmlns:a16="http://schemas.microsoft.com/office/drawing/2014/main" id="{3D483C39-8AE8-036D-05CB-8D78CF82D998}"/>
              </a:ext>
            </a:extLst>
          </p:cNvPr>
          <p:cNvCxnSpPr>
            <a:cxnSpLocks/>
          </p:cNvCxnSpPr>
          <p:nvPr/>
        </p:nvCxnSpPr>
        <p:spPr>
          <a:xfrm flipH="1">
            <a:off x="9819884" y="3132825"/>
            <a:ext cx="564944" cy="0"/>
          </a:xfrm>
          <a:prstGeom prst="line">
            <a:avLst/>
          </a:prstGeom>
          <a:noFill/>
          <a:ln>
            <a:solidFill>
              <a:schemeClr val="accent2"/>
            </a:solidFill>
            <a:prstDash val="dash"/>
            <a:headEnd type="arrow" w="med" len="med"/>
            <a:tailEnd type="none" w="med" len="med"/>
          </a:ln>
        </p:spPr>
      </p:cxnSp>
      <p:cxnSp>
        <p:nvCxnSpPr>
          <p:cNvPr id="19" name="Rechte verbindingslijn 14">
            <a:extLst>
              <a:ext uri="{FF2B5EF4-FFF2-40B4-BE49-F238E27FC236}">
                <a16:creationId xmlns:a16="http://schemas.microsoft.com/office/drawing/2014/main" id="{55904D24-3309-F260-2CFD-4CCA50F0C364}"/>
              </a:ext>
            </a:extLst>
          </p:cNvPr>
          <p:cNvCxnSpPr>
            <a:cxnSpLocks/>
          </p:cNvCxnSpPr>
          <p:nvPr/>
        </p:nvCxnSpPr>
        <p:spPr>
          <a:xfrm flipH="1">
            <a:off x="7828873" y="3132825"/>
            <a:ext cx="564944" cy="0"/>
          </a:xfrm>
          <a:prstGeom prst="line">
            <a:avLst/>
          </a:prstGeom>
          <a:noFill/>
          <a:ln>
            <a:solidFill>
              <a:schemeClr val="accent2"/>
            </a:solidFill>
            <a:prstDash val="dash"/>
            <a:headEnd type="arrow" w="med" len="med"/>
            <a:tailEnd type="none" w="med" len="med"/>
          </a:ln>
        </p:spPr>
      </p:cxnSp>
      <p:cxnSp>
        <p:nvCxnSpPr>
          <p:cNvPr id="20" name="Rechte verbindingslijn 14">
            <a:extLst>
              <a:ext uri="{FF2B5EF4-FFF2-40B4-BE49-F238E27FC236}">
                <a16:creationId xmlns:a16="http://schemas.microsoft.com/office/drawing/2014/main" id="{1F539CDB-1012-C227-398B-B33C45B049F7}"/>
              </a:ext>
            </a:extLst>
          </p:cNvPr>
          <p:cNvCxnSpPr>
            <a:cxnSpLocks/>
          </p:cNvCxnSpPr>
          <p:nvPr/>
        </p:nvCxnSpPr>
        <p:spPr>
          <a:xfrm flipH="1">
            <a:off x="5832729" y="3132825"/>
            <a:ext cx="564944" cy="0"/>
          </a:xfrm>
          <a:prstGeom prst="line">
            <a:avLst/>
          </a:prstGeom>
          <a:noFill/>
          <a:ln>
            <a:solidFill>
              <a:schemeClr val="accent2"/>
            </a:solidFill>
            <a:prstDash val="dash"/>
            <a:headEnd type="arrow" w="med" len="med"/>
            <a:tailEnd type="none" w="med" len="med"/>
          </a:ln>
        </p:spPr>
      </p:cxnSp>
      <p:cxnSp>
        <p:nvCxnSpPr>
          <p:cNvPr id="18" name="Rechte verbindingslijn 14">
            <a:extLst>
              <a:ext uri="{FF2B5EF4-FFF2-40B4-BE49-F238E27FC236}">
                <a16:creationId xmlns:a16="http://schemas.microsoft.com/office/drawing/2014/main" id="{EC20F88D-49F5-81C9-1477-F0329077ED64}"/>
              </a:ext>
            </a:extLst>
          </p:cNvPr>
          <p:cNvCxnSpPr>
            <a:cxnSpLocks/>
          </p:cNvCxnSpPr>
          <p:nvPr/>
        </p:nvCxnSpPr>
        <p:spPr>
          <a:xfrm flipH="1">
            <a:off x="3836585" y="3132825"/>
            <a:ext cx="564944" cy="0"/>
          </a:xfrm>
          <a:prstGeom prst="line">
            <a:avLst/>
          </a:prstGeom>
          <a:noFill/>
          <a:ln>
            <a:solidFill>
              <a:schemeClr val="accent2"/>
            </a:solidFill>
            <a:prstDash val="dash"/>
            <a:headEnd type="arrow" w="med" len="med"/>
            <a:tailEnd type="none" w="med" len="med"/>
          </a:ln>
        </p:spPr>
      </p:cxnSp>
      <p:cxnSp>
        <p:nvCxnSpPr>
          <p:cNvPr id="16" name="Rechte verbindingslijn 14">
            <a:extLst>
              <a:ext uri="{FF2B5EF4-FFF2-40B4-BE49-F238E27FC236}">
                <a16:creationId xmlns:a16="http://schemas.microsoft.com/office/drawing/2014/main" id="{7D8C85F9-832A-05E0-B05C-DC93408EDC72}"/>
              </a:ext>
            </a:extLst>
          </p:cNvPr>
          <p:cNvCxnSpPr>
            <a:cxnSpLocks/>
          </p:cNvCxnSpPr>
          <p:nvPr/>
        </p:nvCxnSpPr>
        <p:spPr>
          <a:xfrm flipH="1">
            <a:off x="1840441" y="3132825"/>
            <a:ext cx="564944" cy="0"/>
          </a:xfrm>
          <a:prstGeom prst="line">
            <a:avLst/>
          </a:prstGeom>
          <a:noFill/>
          <a:ln>
            <a:solidFill>
              <a:schemeClr val="accent2"/>
            </a:solidFill>
            <a:prstDash val="dash"/>
            <a:headEnd type="arrow" w="med" len="med"/>
            <a:tailEnd type="none" w="med" len="med"/>
          </a:ln>
        </p:spPr>
      </p:cxnSp>
      <p:cxnSp>
        <p:nvCxnSpPr>
          <p:cNvPr id="14" name="Rechte verbindingslijn 137">
            <a:extLst>
              <a:ext uri="{FF2B5EF4-FFF2-40B4-BE49-F238E27FC236}">
                <a16:creationId xmlns:a16="http://schemas.microsoft.com/office/drawing/2014/main" id="{8FD7CF4C-8149-DDD7-5046-7003443B6D06}"/>
              </a:ext>
            </a:extLst>
          </p:cNvPr>
          <p:cNvCxnSpPr>
            <a:cxnSpLocks/>
          </p:cNvCxnSpPr>
          <p:nvPr/>
        </p:nvCxnSpPr>
        <p:spPr>
          <a:xfrm flipH="1">
            <a:off x="8756054" y="3105755"/>
            <a:ext cx="892212" cy="0"/>
          </a:xfrm>
          <a:prstGeom prst="line">
            <a:avLst/>
          </a:prstGeom>
          <a:noFill/>
          <a:ln>
            <a:solidFill>
              <a:schemeClr val="accent2"/>
            </a:solidFill>
            <a:prstDash val="dash"/>
            <a:headEnd type="arrow" w="med" len="med"/>
            <a:tailEnd type="none" w="med" len="med"/>
          </a:ln>
        </p:spPr>
      </p:cxnSp>
      <p:sp>
        <p:nvSpPr>
          <p:cNvPr id="3" name="Tijdelijke aanduiding voor dianummer 2">
            <a:extLst>
              <a:ext uri="{FF2B5EF4-FFF2-40B4-BE49-F238E27FC236}">
                <a16:creationId xmlns:a16="http://schemas.microsoft.com/office/drawing/2014/main" id="{7741FBE6-54CF-48A4-AEBA-22D434FE3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Titel 4">
            <a:extLst>
              <a:ext uri="{FF2B5EF4-FFF2-40B4-BE49-F238E27FC236}">
                <a16:creationId xmlns:a16="http://schemas.microsoft.com/office/drawing/2014/main" id="{5B8BF1AE-3EF8-42BA-B220-D9122813CEC0}"/>
              </a:ext>
            </a:extLst>
          </p:cNvPr>
          <p:cNvSpPr>
            <a:spLocks noGrp="1"/>
          </p:cNvSpPr>
          <p:nvPr>
            <p:ph type="title"/>
          </p:nvPr>
        </p:nvSpPr>
        <p:spPr>
          <a:xfrm>
            <a:off x="524487" y="357829"/>
            <a:ext cx="11127582" cy="738859"/>
          </a:xfrm>
        </p:spPr>
        <p:txBody>
          <a:bodyPr/>
          <a:lstStyle/>
          <a:p>
            <a:r>
              <a:rPr lang="nl-NL"/>
              <a:t>De stappen van de Complete agressie-aanpak </a:t>
            </a:r>
            <a:endParaRPr lang="en-GB"/>
          </a:p>
        </p:txBody>
      </p:sp>
      <p:grpSp>
        <p:nvGrpSpPr>
          <p:cNvPr id="4" name="Group 72">
            <a:extLst>
              <a:ext uri="{FF2B5EF4-FFF2-40B4-BE49-F238E27FC236}">
                <a16:creationId xmlns:a16="http://schemas.microsoft.com/office/drawing/2014/main" id="{051C725A-4A39-47AE-B1DD-7BF9AA50A355}"/>
              </a:ext>
            </a:extLst>
          </p:cNvPr>
          <p:cNvGrpSpPr>
            <a:grpSpLocks noChangeAspect="1"/>
          </p:cNvGrpSpPr>
          <p:nvPr/>
        </p:nvGrpSpPr>
        <p:grpSpPr bwMode="auto">
          <a:xfrm>
            <a:off x="10478163" y="-536466"/>
            <a:ext cx="1713838" cy="425020"/>
            <a:chOff x="3024" y="1396"/>
            <a:chExt cx="2242" cy="556"/>
          </a:xfrm>
        </p:grpSpPr>
        <p:sp>
          <p:nvSpPr>
            <p:cNvPr id="6" name="Freeform 73">
              <a:extLst>
                <a:ext uri="{FF2B5EF4-FFF2-40B4-BE49-F238E27FC236}">
                  <a16:creationId xmlns:a16="http://schemas.microsoft.com/office/drawing/2014/main" id="{C5A01B34-2739-43A0-B8BD-276DD261DDA4}"/>
                </a:ext>
              </a:extLst>
            </p:cNvPr>
            <p:cNvSpPr>
              <a:spLocks/>
            </p:cNvSpPr>
            <p:nvPr userDrawn="1"/>
          </p:nvSpPr>
          <p:spPr bwMode="auto">
            <a:xfrm>
              <a:off x="3024" y="1499"/>
              <a:ext cx="574" cy="350"/>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Freeform 74">
              <a:extLst>
                <a:ext uri="{FF2B5EF4-FFF2-40B4-BE49-F238E27FC236}">
                  <a16:creationId xmlns:a16="http://schemas.microsoft.com/office/drawing/2014/main" id="{35D9671B-FCC1-436D-8FBE-1ABF34FE59D1}"/>
                </a:ext>
              </a:extLst>
            </p:cNvPr>
            <p:cNvSpPr>
              <a:spLocks/>
            </p:cNvSpPr>
            <p:nvPr userDrawn="1"/>
          </p:nvSpPr>
          <p:spPr bwMode="auto">
            <a:xfrm>
              <a:off x="3702" y="1396"/>
              <a:ext cx="393" cy="556"/>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75">
              <a:extLst>
                <a:ext uri="{FF2B5EF4-FFF2-40B4-BE49-F238E27FC236}">
                  <a16:creationId xmlns:a16="http://schemas.microsoft.com/office/drawing/2014/main" id="{772F3AFF-3A64-44AD-8C6F-7843775E1795}"/>
                </a:ext>
              </a:extLst>
            </p:cNvPr>
            <p:cNvSpPr>
              <a:spLocks/>
            </p:cNvSpPr>
            <p:nvPr userDrawn="1"/>
          </p:nvSpPr>
          <p:spPr bwMode="auto">
            <a:xfrm>
              <a:off x="4176" y="1469"/>
              <a:ext cx="500" cy="472"/>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Freeform 76">
              <a:extLst>
                <a:ext uri="{FF2B5EF4-FFF2-40B4-BE49-F238E27FC236}">
                  <a16:creationId xmlns:a16="http://schemas.microsoft.com/office/drawing/2014/main" id="{5A6FE3DA-A761-4338-B623-77F5815BF6C1}"/>
                </a:ext>
              </a:extLst>
            </p:cNvPr>
            <p:cNvSpPr>
              <a:spLocks/>
            </p:cNvSpPr>
            <p:nvPr userDrawn="1"/>
          </p:nvSpPr>
          <p:spPr bwMode="auto">
            <a:xfrm>
              <a:off x="4764" y="1396"/>
              <a:ext cx="502" cy="486"/>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9" name="TextBox 62">
            <a:extLst>
              <a:ext uri="{FF2B5EF4-FFF2-40B4-BE49-F238E27FC236}">
                <a16:creationId xmlns:a16="http://schemas.microsoft.com/office/drawing/2014/main" id="{D9A9B5FD-17C4-4A9A-A7F1-802898F9B0E9}"/>
              </a:ext>
            </a:extLst>
          </p:cNvPr>
          <p:cNvSpPr txBox="1"/>
          <p:nvPr/>
        </p:nvSpPr>
        <p:spPr>
          <a:xfrm>
            <a:off x="47248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Doe de Startscan Veilig werken</a:t>
            </a:r>
          </a:p>
        </p:txBody>
      </p:sp>
      <p:sp>
        <p:nvSpPr>
          <p:cNvPr id="139" name="Freeform 73">
            <a:extLst>
              <a:ext uri="{FF2B5EF4-FFF2-40B4-BE49-F238E27FC236}">
                <a16:creationId xmlns:a16="http://schemas.microsoft.com/office/drawing/2014/main" id="{EBCCCF38-2129-4FF7-B1F9-DE3BBE346BC7}"/>
              </a:ext>
            </a:extLst>
          </p:cNvPr>
          <p:cNvSpPr>
            <a:spLocks/>
          </p:cNvSpPr>
          <p:nvPr userDrawn="1"/>
        </p:nvSpPr>
        <p:spPr bwMode="auto">
          <a:xfrm>
            <a:off x="409241"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0" name="Titel 4">
            <a:extLst>
              <a:ext uri="{FF2B5EF4-FFF2-40B4-BE49-F238E27FC236}">
                <a16:creationId xmlns:a16="http://schemas.microsoft.com/office/drawing/2014/main" id="{749CA423-1EBF-4412-B78C-FFCB9DA31809}"/>
              </a:ext>
            </a:extLst>
          </p:cNvPr>
          <p:cNvSpPr txBox="1">
            <a:spLocks/>
          </p:cNvSpPr>
          <p:nvPr/>
        </p:nvSpPr>
        <p:spPr>
          <a:xfrm>
            <a:off x="476184"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1</a:t>
            </a:r>
          </a:p>
        </p:txBody>
      </p:sp>
      <p:sp>
        <p:nvSpPr>
          <p:cNvPr id="142" name="Freeform 73">
            <a:extLst>
              <a:ext uri="{FF2B5EF4-FFF2-40B4-BE49-F238E27FC236}">
                <a16:creationId xmlns:a16="http://schemas.microsoft.com/office/drawing/2014/main" id="{3E6537F4-0C4E-4B96-89CD-DF5B4000B9D8}"/>
              </a:ext>
            </a:extLst>
          </p:cNvPr>
          <p:cNvSpPr>
            <a:spLocks/>
          </p:cNvSpPr>
          <p:nvPr/>
        </p:nvSpPr>
        <p:spPr bwMode="auto">
          <a:xfrm>
            <a:off x="2405385"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3" name="Titel 4">
            <a:extLst>
              <a:ext uri="{FF2B5EF4-FFF2-40B4-BE49-F238E27FC236}">
                <a16:creationId xmlns:a16="http://schemas.microsoft.com/office/drawing/2014/main" id="{F9B46A2C-E6AA-4AA2-8CC1-EE8A6C4FB7F8}"/>
              </a:ext>
            </a:extLst>
          </p:cNvPr>
          <p:cNvSpPr txBox="1">
            <a:spLocks/>
          </p:cNvSpPr>
          <p:nvPr/>
        </p:nvSpPr>
        <p:spPr>
          <a:xfrm>
            <a:off x="2472328"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2</a:t>
            </a:r>
          </a:p>
        </p:txBody>
      </p:sp>
      <p:sp>
        <p:nvSpPr>
          <p:cNvPr id="145" name="Freeform 73">
            <a:extLst>
              <a:ext uri="{FF2B5EF4-FFF2-40B4-BE49-F238E27FC236}">
                <a16:creationId xmlns:a16="http://schemas.microsoft.com/office/drawing/2014/main" id="{48AC41C1-CFE3-4137-8123-0177AEA8FE4B}"/>
              </a:ext>
            </a:extLst>
          </p:cNvPr>
          <p:cNvSpPr>
            <a:spLocks/>
          </p:cNvSpPr>
          <p:nvPr userDrawn="1"/>
        </p:nvSpPr>
        <p:spPr bwMode="auto">
          <a:xfrm>
            <a:off x="440152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6" name="Titel 4">
            <a:extLst>
              <a:ext uri="{FF2B5EF4-FFF2-40B4-BE49-F238E27FC236}">
                <a16:creationId xmlns:a16="http://schemas.microsoft.com/office/drawing/2014/main" id="{3046BA65-F190-4B75-90EA-17EC3A3D6001}"/>
              </a:ext>
            </a:extLst>
          </p:cNvPr>
          <p:cNvSpPr txBox="1">
            <a:spLocks/>
          </p:cNvSpPr>
          <p:nvPr/>
        </p:nvSpPr>
        <p:spPr>
          <a:xfrm>
            <a:off x="446847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 </a:t>
            </a:r>
            <a:r>
              <a:rPr lang="nl-NL" sz="1600" b="1">
                <a:solidFill>
                  <a:schemeClr val="bg1"/>
                </a:solidFill>
                <a:latin typeface="Tahoma"/>
              </a:rPr>
              <a:t>Stap</a:t>
            </a:r>
            <a:r>
              <a:rPr kumimoji="0" lang="nl-NL" sz="1600" b="1" i="0" u="none" strike="noStrike" kern="1200" cap="none" spc="0" normalizeH="0" baseline="0" noProof="0">
                <a:ln>
                  <a:noFill/>
                </a:ln>
                <a:solidFill>
                  <a:schemeClr val="bg1"/>
                </a:solidFill>
                <a:effectLst/>
                <a:uLnTx/>
                <a:uFillTx/>
                <a:latin typeface="Tahoma"/>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3</a:t>
            </a:r>
          </a:p>
        </p:txBody>
      </p:sp>
      <p:sp>
        <p:nvSpPr>
          <p:cNvPr id="148" name="Freeform 73">
            <a:extLst>
              <a:ext uri="{FF2B5EF4-FFF2-40B4-BE49-F238E27FC236}">
                <a16:creationId xmlns:a16="http://schemas.microsoft.com/office/drawing/2014/main" id="{4B1D9B00-36E9-48A8-9B42-3F196038924A}"/>
              </a:ext>
            </a:extLst>
          </p:cNvPr>
          <p:cNvSpPr>
            <a:spLocks/>
          </p:cNvSpPr>
          <p:nvPr userDrawn="1"/>
        </p:nvSpPr>
        <p:spPr bwMode="auto">
          <a:xfrm>
            <a:off x="6397673"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9" name="Titel 4">
            <a:extLst>
              <a:ext uri="{FF2B5EF4-FFF2-40B4-BE49-F238E27FC236}">
                <a16:creationId xmlns:a16="http://schemas.microsoft.com/office/drawing/2014/main" id="{3BFBF2D3-72E8-4A13-9618-96C1DECEA64C}"/>
              </a:ext>
            </a:extLst>
          </p:cNvPr>
          <p:cNvSpPr txBox="1">
            <a:spLocks/>
          </p:cNvSpPr>
          <p:nvPr/>
        </p:nvSpPr>
        <p:spPr>
          <a:xfrm>
            <a:off x="6464616"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4</a:t>
            </a:r>
          </a:p>
        </p:txBody>
      </p:sp>
      <p:sp>
        <p:nvSpPr>
          <p:cNvPr id="151" name="Freeform 73">
            <a:extLst>
              <a:ext uri="{FF2B5EF4-FFF2-40B4-BE49-F238E27FC236}">
                <a16:creationId xmlns:a16="http://schemas.microsoft.com/office/drawing/2014/main" id="{54502F14-00D6-4A2C-90AB-95B653B36E7D}"/>
              </a:ext>
            </a:extLst>
          </p:cNvPr>
          <p:cNvSpPr>
            <a:spLocks/>
          </p:cNvSpPr>
          <p:nvPr userDrawn="1"/>
        </p:nvSpPr>
        <p:spPr bwMode="auto">
          <a:xfrm>
            <a:off x="8393817"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52" name="Titel 4">
            <a:extLst>
              <a:ext uri="{FF2B5EF4-FFF2-40B4-BE49-F238E27FC236}">
                <a16:creationId xmlns:a16="http://schemas.microsoft.com/office/drawing/2014/main" id="{18C1B7BD-480E-402C-98E0-CD8097DD6D51}"/>
              </a:ext>
            </a:extLst>
          </p:cNvPr>
          <p:cNvSpPr txBox="1">
            <a:spLocks/>
          </p:cNvSpPr>
          <p:nvPr/>
        </p:nvSpPr>
        <p:spPr>
          <a:xfrm>
            <a:off x="8460760"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5</a:t>
            </a:r>
          </a:p>
        </p:txBody>
      </p:sp>
      <p:sp>
        <p:nvSpPr>
          <p:cNvPr id="12" name="Freeform 73">
            <a:extLst>
              <a:ext uri="{FF2B5EF4-FFF2-40B4-BE49-F238E27FC236}">
                <a16:creationId xmlns:a16="http://schemas.microsoft.com/office/drawing/2014/main" id="{9A54BAE5-E493-8134-3C2E-668F273528E8}"/>
              </a:ext>
            </a:extLst>
          </p:cNvPr>
          <p:cNvSpPr>
            <a:spLocks/>
          </p:cNvSpPr>
          <p:nvPr userDrawn="1"/>
        </p:nvSpPr>
        <p:spPr bwMode="auto">
          <a:xfrm>
            <a:off x="1038995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Titel 4">
            <a:extLst>
              <a:ext uri="{FF2B5EF4-FFF2-40B4-BE49-F238E27FC236}">
                <a16:creationId xmlns:a16="http://schemas.microsoft.com/office/drawing/2014/main" id="{183924F6-55DE-ECB6-7E4B-3355916BFDCE}"/>
              </a:ext>
            </a:extLst>
          </p:cNvPr>
          <p:cNvSpPr txBox="1">
            <a:spLocks/>
          </p:cNvSpPr>
          <p:nvPr/>
        </p:nvSpPr>
        <p:spPr>
          <a:xfrm>
            <a:off x="1045690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lang="nl-NL" sz="1600" b="1">
                <a:solidFill>
                  <a:prstClr val="white"/>
                </a:solidFill>
                <a:latin typeface="Tahoma"/>
              </a:rPr>
              <a:t>6</a:t>
            </a:r>
            <a:endParaRPr kumimoji="0" lang="nl-NL" sz="1600" b="1" i="0" u="none" strike="noStrike" kern="1200" cap="none" spc="0" normalizeH="0" baseline="0" noProof="0">
              <a:ln>
                <a:noFill/>
              </a:ln>
              <a:solidFill>
                <a:prstClr val="white"/>
              </a:solidFill>
              <a:effectLst/>
              <a:uLnTx/>
              <a:uFillTx/>
              <a:latin typeface="Tahoma"/>
              <a:ea typeface="+mj-ea"/>
              <a:cs typeface="+mj-cs"/>
            </a:endParaRPr>
          </a:p>
        </p:txBody>
      </p:sp>
      <p:sp>
        <p:nvSpPr>
          <p:cNvPr id="24" name="TextBox 62">
            <a:extLst>
              <a:ext uri="{FF2B5EF4-FFF2-40B4-BE49-F238E27FC236}">
                <a16:creationId xmlns:a16="http://schemas.microsoft.com/office/drawing/2014/main" id="{D8357CDB-1456-69F2-DCD7-CF5C32B1EAD0}"/>
              </a:ext>
            </a:extLst>
          </p:cNvPr>
          <p:cNvSpPr txBox="1"/>
          <p:nvPr/>
        </p:nvSpPr>
        <p:spPr>
          <a:xfrm>
            <a:off x="2401701"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Vorm een projectteam, maak een planning en werkafspraken</a:t>
            </a:r>
          </a:p>
        </p:txBody>
      </p:sp>
      <p:sp>
        <p:nvSpPr>
          <p:cNvPr id="25" name="TextBox 62">
            <a:extLst>
              <a:ext uri="{FF2B5EF4-FFF2-40B4-BE49-F238E27FC236}">
                <a16:creationId xmlns:a16="http://schemas.microsoft.com/office/drawing/2014/main" id="{5EBB9BDA-0A61-DD29-BCE1-75025A2DBA6C}"/>
              </a:ext>
            </a:extLst>
          </p:cNvPr>
          <p:cNvSpPr txBox="1"/>
          <p:nvPr/>
        </p:nvSpPr>
        <p:spPr>
          <a:xfrm>
            <a:off x="4423385"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i="0" u="none" strike="noStrike" kern="1200" cap="none" spc="0" normalizeH="0" baseline="0" noProof="0">
                <a:ln>
                  <a:noFill/>
                </a:ln>
                <a:solidFill>
                  <a:schemeClr val="accent4"/>
                </a:solidFill>
                <a:effectLst/>
                <a:uLnTx/>
                <a:uFillTx/>
                <a:latin typeface="Tahoma"/>
                <a:ea typeface="Open Sans Light" panose="020B0306030504020204" pitchFamily="34" charset="0"/>
                <a:cs typeface="Open Sans Light" panose="020B0306030504020204" pitchFamily="34" charset="0"/>
              </a:rPr>
              <a:t>Aan de slag met de vier pijlers van de Complete agressie-aanpak</a:t>
            </a:r>
          </a:p>
        </p:txBody>
      </p:sp>
      <p:sp>
        <p:nvSpPr>
          <p:cNvPr id="26" name="TextBox 62">
            <a:extLst>
              <a:ext uri="{FF2B5EF4-FFF2-40B4-BE49-F238E27FC236}">
                <a16:creationId xmlns:a16="http://schemas.microsoft.com/office/drawing/2014/main" id="{68A1493A-CC9D-A990-94F4-E2210B42CE5B}"/>
              </a:ext>
            </a:extLst>
          </p:cNvPr>
          <p:cNvSpPr txBox="1"/>
          <p:nvPr/>
        </p:nvSpPr>
        <p:spPr>
          <a:xfrm>
            <a:off x="6475891" y="3896211"/>
            <a:ext cx="2063085" cy="1421928"/>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Verwerk de werkafspraken in beleid en protocol en communiceer deze binnen de organisatie</a:t>
            </a:r>
          </a:p>
        </p:txBody>
      </p:sp>
      <p:sp>
        <p:nvSpPr>
          <p:cNvPr id="27" name="TextBox 62">
            <a:extLst>
              <a:ext uri="{FF2B5EF4-FFF2-40B4-BE49-F238E27FC236}">
                <a16:creationId xmlns:a16="http://schemas.microsoft.com/office/drawing/2014/main" id="{3F0CDF8D-2C9A-5FD1-8A69-CC9E7B3324F7}"/>
              </a:ext>
            </a:extLst>
          </p:cNvPr>
          <p:cNvSpPr txBox="1"/>
          <p:nvPr/>
        </p:nvSpPr>
        <p:spPr>
          <a:xfrm>
            <a:off x="8477027" y="3896211"/>
            <a:ext cx="2063085" cy="313932"/>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Training &amp; leren</a:t>
            </a:r>
          </a:p>
        </p:txBody>
      </p:sp>
      <p:sp>
        <p:nvSpPr>
          <p:cNvPr id="28" name="TextBox 62">
            <a:extLst>
              <a:ext uri="{FF2B5EF4-FFF2-40B4-BE49-F238E27FC236}">
                <a16:creationId xmlns:a16="http://schemas.microsoft.com/office/drawing/2014/main" id="{CE6213B9-FFCB-EA68-8749-BE4DBC377F0A}"/>
              </a:ext>
            </a:extLst>
          </p:cNvPr>
          <p:cNvSpPr txBox="1"/>
          <p:nvPr/>
        </p:nvSpPr>
        <p:spPr>
          <a:xfrm>
            <a:off x="1047816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Evaluatie en bijsturing</a:t>
            </a:r>
          </a:p>
        </p:txBody>
      </p:sp>
    </p:spTree>
    <p:extLst>
      <p:ext uri="{BB962C8B-B14F-4D97-AF65-F5344CB8AC3E}">
        <p14:creationId xmlns:p14="http://schemas.microsoft.com/office/powerpoint/2010/main" val="277556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vragenlijst in</a:t>
            </a:r>
          </a:p>
          <a:p>
            <a:pPr marL="0" indent="0">
              <a:buNone/>
            </a:pPr>
            <a:endParaRPr lang="nl-NL" sz="1800">
              <a:ea typeface="Tahoma"/>
              <a:cs typeface="Tahoma"/>
            </a:endParaRPr>
          </a:p>
          <a:p>
            <a:pPr marL="0" indent="0">
              <a:buNone/>
            </a:pPr>
            <a:endParaRPr lang="nl-NL" sz="1800">
              <a:ea typeface="Tahoma"/>
              <a:cs typeface="Tahoma"/>
            </a:endParaRPr>
          </a:p>
          <a:p>
            <a:pPr marL="0" indent="0" algn="l" rtl="0" fontAlgn="base">
              <a:buNone/>
            </a:pPr>
            <a:r>
              <a:rPr lang="nl-NL" sz="1800" b="0" i="0" u="none" strike="noStrike" dirty="0">
                <a:solidFill>
                  <a:srgbClr val="16145F"/>
                </a:solidFill>
                <a:effectLst/>
                <a:latin typeface="Tahoma"/>
                <a:ea typeface="Tahoma"/>
                <a:cs typeface="Tahoma"/>
              </a:rPr>
              <a:t>Bijvoorbeeld:</a:t>
            </a:r>
            <a:r>
              <a:rPr lang="en-US" sz="1800" b="0" i="0" dirty="0">
                <a:solidFill>
                  <a:srgbClr val="16145F"/>
                </a:solidFill>
                <a:effectLst/>
                <a:latin typeface="Tahoma"/>
                <a:ea typeface="Tahoma"/>
                <a:cs typeface="Tahoma"/>
              </a:rPr>
              <a:t>​</a:t>
            </a:r>
            <a:endParaRPr lang="en-US" sz="4000" dirty="0">
              <a:solidFill>
                <a:srgbClr val="000000"/>
              </a:solidFill>
              <a:latin typeface="Tahoma"/>
              <a:ea typeface="Tahoma"/>
              <a:cs typeface="Tahoma"/>
            </a:endParaRPr>
          </a:p>
          <a:p>
            <a:pPr algn="l" rtl="0" fontAlgn="base"/>
            <a:r>
              <a:rPr lang="nl-NL" sz="1800" b="0" i="1" u="none" strike="noStrike" dirty="0">
                <a:solidFill>
                  <a:srgbClr val="666666"/>
                </a:solidFill>
                <a:effectLst/>
                <a:latin typeface="Tahoma"/>
                <a:ea typeface="Tahoma"/>
                <a:cs typeface="Tahoma"/>
              </a:rPr>
              <a:t>Doe dit op het moment dat je het zelf niet meer onder controle hebt</a:t>
            </a:r>
            <a:endParaRPr lang="en-US" sz="4000" i="1" dirty="0">
              <a:solidFill>
                <a:srgbClr val="000000"/>
              </a:solidFill>
              <a:latin typeface="Tahoma"/>
              <a:ea typeface="Tahoma"/>
              <a:cs typeface="Tahoma"/>
            </a:endParaRPr>
          </a:p>
          <a:p>
            <a:pPr algn="l" rtl="0" fontAlgn="base"/>
            <a:r>
              <a:rPr lang="nl-NL" sz="1800" b="0" i="1" u="none" strike="noStrike" dirty="0">
                <a:solidFill>
                  <a:srgbClr val="666666"/>
                </a:solidFill>
                <a:effectLst/>
                <a:latin typeface="Tahoma"/>
                <a:ea typeface="Tahoma"/>
                <a:cs typeface="Tahoma"/>
              </a:rPr>
              <a:t>Neem eerst afstand om veiligheid te creëren voordat je hulp inschakelt</a:t>
            </a:r>
            <a:endParaRPr lang="nl-NL" sz="4000" b="0" i="1" dirty="0">
              <a:solidFill>
                <a:srgbClr val="000000"/>
              </a:solidFill>
              <a:effectLst/>
              <a:latin typeface="Tahoma"/>
              <a:ea typeface="Tahoma"/>
              <a:cs typeface="Tahoma"/>
            </a:endParaRPr>
          </a:p>
          <a:p>
            <a:pPr marL="0" indent="0">
              <a:buNone/>
            </a:pPr>
            <a:endParaRPr lang="nl-NL" sz="1800">
              <a:ea typeface="Tahoma"/>
              <a:cs typeface="Tahoma"/>
            </a:endParaRPr>
          </a:p>
          <a:p>
            <a:pPr marL="0" indent="0">
              <a:buNone/>
            </a:pPr>
            <a:endParaRPr lang="nl-NL" sz="1800">
              <a:ea typeface="Tahoma"/>
              <a:cs typeface="Tahoma"/>
            </a:endParaRPr>
          </a:p>
          <a:p>
            <a:endParaRPr lang="nl-NL" sz="1800">
              <a:ea typeface="Tahoma"/>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tips en suggesties voor het inschakelen van hulp in geval van agressie?</a:t>
            </a:r>
            <a:endParaRPr lang="en-US"/>
          </a:p>
        </p:txBody>
      </p:sp>
    </p:spTree>
    <p:extLst>
      <p:ext uri="{BB962C8B-B14F-4D97-AF65-F5344CB8AC3E}">
        <p14:creationId xmlns:p14="http://schemas.microsoft.com/office/powerpoint/2010/main" val="19450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EBBE6-32EF-83D0-B537-9C6412115B51}"/>
            </a:ext>
          </a:extLst>
        </p:cNvPr>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F574337F-58AA-342D-8161-81A0BAABE230}"/>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vragenlijst in</a:t>
            </a:r>
          </a:p>
          <a:p>
            <a:endParaRPr lang="nl-NL" sz="1800"/>
          </a:p>
          <a:p>
            <a:pPr marL="0" indent="0">
              <a:buNone/>
            </a:pPr>
            <a:endParaRPr lang="nl-NL" sz="1800"/>
          </a:p>
          <a:p>
            <a:pPr marL="0" indent="0" algn="l" rtl="0" fontAlgn="base">
              <a:buNone/>
            </a:pPr>
            <a:r>
              <a:rPr lang="nl-NL" sz="1800" b="0" i="0" u="none" strike="noStrike" dirty="0">
                <a:solidFill>
                  <a:srgbClr val="16145F"/>
                </a:solidFill>
                <a:effectLst/>
                <a:latin typeface="Tahoma"/>
                <a:ea typeface="Tahoma"/>
                <a:cs typeface="Tahoma"/>
              </a:rPr>
              <a:t>Bijvoorbeeld:</a:t>
            </a:r>
            <a:r>
              <a:rPr lang="en-US" sz="1800" b="0" i="0" dirty="0">
                <a:solidFill>
                  <a:srgbClr val="16145F"/>
                </a:solidFill>
                <a:effectLst/>
                <a:latin typeface="Tahoma"/>
                <a:ea typeface="Tahoma"/>
                <a:cs typeface="Tahoma"/>
              </a:rPr>
              <a:t>​</a:t>
            </a:r>
            <a:endParaRPr lang="en-US" sz="4000" dirty="0">
              <a:solidFill>
                <a:srgbClr val="000000"/>
              </a:solidFill>
              <a:latin typeface="Tahoma"/>
              <a:ea typeface="Tahoma"/>
              <a:cs typeface="Tahoma"/>
            </a:endParaRPr>
          </a:p>
          <a:p>
            <a:pPr fontAlgn="base"/>
            <a:r>
              <a:rPr lang="nl-NL" sz="1800" i="1" dirty="0">
                <a:solidFill>
                  <a:srgbClr val="666666"/>
                </a:solidFill>
                <a:latin typeface="Tahoma"/>
                <a:ea typeface="Tahoma"/>
                <a:cs typeface="Tahoma"/>
              </a:rPr>
              <a:t>Leren hoe je een grens kan stellen</a:t>
            </a:r>
          </a:p>
          <a:p>
            <a:pPr algn="l" rtl="0" fontAlgn="base"/>
            <a:r>
              <a:rPr lang="nl-NL" sz="1800" b="0" i="1" dirty="0">
                <a:solidFill>
                  <a:srgbClr val="666666"/>
                </a:solidFill>
                <a:effectLst/>
                <a:latin typeface="Tahoma"/>
                <a:ea typeface="Tahoma"/>
                <a:cs typeface="Tahoma"/>
              </a:rPr>
              <a:t>Weten hoe ik zelfcontrole moet toepassen zodat ik helder kan blijven nadenken</a:t>
            </a:r>
            <a:endParaRPr lang="nl-NL" sz="4000" b="0" i="1" dirty="0">
              <a:solidFill>
                <a:srgbClr val="000000"/>
              </a:solidFill>
              <a:effectLst/>
              <a:latin typeface="Tahoma"/>
              <a:ea typeface="Tahoma"/>
              <a:cs typeface="Tahoma"/>
            </a:endParaRPr>
          </a:p>
          <a:p>
            <a:pPr marL="0" indent="0">
              <a:buNone/>
            </a:pPr>
            <a:endParaRPr lang="nl-NL" sz="1800"/>
          </a:p>
          <a:p>
            <a:pPr>
              <a:buChar char="•"/>
            </a:pPr>
            <a:endParaRPr lang="nl-NL" sz="1800">
              <a:ea typeface="Tahoma"/>
              <a:cs typeface="Tahoma"/>
            </a:endParaRPr>
          </a:p>
          <a:p>
            <a:pPr marL="0" indent="0">
              <a:buNone/>
            </a:pPr>
            <a:endParaRPr lang="nl-NL" sz="1800">
              <a:ea typeface="Tahoma"/>
              <a:cs typeface="Tahoma"/>
            </a:endParaRPr>
          </a:p>
          <a:p>
            <a:endParaRPr lang="nl-NL" sz="1800">
              <a:ea typeface="Tahoma"/>
              <a:cs typeface="Tahoma"/>
            </a:endParaRPr>
          </a:p>
        </p:txBody>
      </p:sp>
      <p:sp>
        <p:nvSpPr>
          <p:cNvPr id="3" name="Tijdelijke aanduiding voor dianummer 2">
            <a:extLst>
              <a:ext uri="{FF2B5EF4-FFF2-40B4-BE49-F238E27FC236}">
                <a16:creationId xmlns:a16="http://schemas.microsoft.com/office/drawing/2014/main" id="{D2D504BA-51D6-5020-54E8-1D8DA5AD59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143232DE-2BA8-6CBE-1089-2A55FA35C1E2}"/>
              </a:ext>
            </a:extLst>
          </p:cNvPr>
          <p:cNvSpPr>
            <a:spLocks noGrp="1"/>
          </p:cNvSpPr>
          <p:nvPr>
            <p:ph type="title"/>
          </p:nvPr>
        </p:nvSpPr>
        <p:spPr/>
        <p:txBody>
          <a:bodyPr/>
          <a:lstStyle/>
          <a:p>
            <a:r>
              <a:rPr lang="nl-NL" dirty="0"/>
              <a:t>Wat zijn belangrijke vaardigheden om te ontwikkelen om goed om te kunnen gaan met verbale agressie en bedreiging?</a:t>
            </a:r>
            <a:endParaRPr lang="en-US" dirty="0"/>
          </a:p>
        </p:txBody>
      </p:sp>
    </p:spTree>
    <p:extLst>
      <p:ext uri="{BB962C8B-B14F-4D97-AF65-F5344CB8AC3E}">
        <p14:creationId xmlns:p14="http://schemas.microsoft.com/office/powerpoint/2010/main" val="21558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Vervolgacties</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47967" y="1355913"/>
            <a:ext cx="5111058" cy="294307"/>
          </a:xfrm>
        </p:spPr>
        <p:txBody>
          <a:bodyPr vert="horz" lIns="0" tIns="0" rIns="0" bIns="0" numCol="1" spcCol="360000" rtlCol="0" anchor="t">
            <a:noAutofit/>
          </a:bodyPr>
          <a:lstStyle/>
          <a:p>
            <a:r>
              <a:rPr lang="nl-NL" b="0"/>
              <a:t>Dialoogsessie 3 De-escaleren en veilig handelen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Verwerken uitkomsten van het invultemplate per dialoogsessie</a:t>
            </a:r>
            <a:endParaRPr lang="nl-NL" sz="1800">
              <a:ea typeface="Tahoma"/>
              <a:cs typeface="Tahoma"/>
            </a:endParaRPr>
          </a:p>
          <a:p>
            <a:r>
              <a:rPr lang="nl-NL" sz="1800"/>
              <a:t>Bespreken in projectgroep</a:t>
            </a:r>
            <a:endParaRPr lang="nl-NL" sz="1800">
              <a:ea typeface="Tahoma"/>
              <a:cs typeface="Tahoma"/>
            </a:endParaRPr>
          </a:p>
          <a:p>
            <a:r>
              <a:rPr lang="nl-NL" sz="1800"/>
              <a:t>Voorbereiding dialoogsessie 4 Afhandeling en nazorg</a:t>
            </a:r>
            <a:endParaRPr lang="nl-NL" sz="1800">
              <a:ea typeface="Tahoma"/>
              <a:cs typeface="Tahoma"/>
            </a:endParaRPr>
          </a:p>
          <a:p>
            <a:r>
              <a:rPr lang="nl-NL" sz="1800"/>
              <a:t>Uitvoering dialoogsessie 4 (DATUM)</a:t>
            </a:r>
            <a:endParaRPr lang="nl-NL" sz="1800">
              <a:ea typeface="Tahoma"/>
              <a:cs typeface="Tahoma"/>
            </a:endParaRP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258711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4A7BF2-C591-8D59-DAB6-A09C6D6854D8}"/>
              </a:ext>
            </a:extLst>
          </p:cNvPr>
          <p:cNvSpPr>
            <a:spLocks noGrp="1"/>
          </p:cNvSpPr>
          <p:nvPr>
            <p:ph type="pic" sz="quarter" idx="17"/>
          </p:nvPr>
        </p:nvSpPr>
        <p:spPr/>
        <p:txBody>
          <a:bodyPr/>
          <a:lstStyle/>
          <a:p>
            <a:endParaRPr lang="en-NL"/>
          </a:p>
        </p:txBody>
      </p:sp>
      <p:sp>
        <p:nvSpPr>
          <p:cNvPr id="3" name="Text Placeholder 2">
            <a:extLst>
              <a:ext uri="{FF2B5EF4-FFF2-40B4-BE49-F238E27FC236}">
                <a16:creationId xmlns:a16="http://schemas.microsoft.com/office/drawing/2014/main" id="{6DEBD713-0D49-8864-991D-9B6B6E5A1B27}"/>
              </a:ext>
            </a:extLst>
          </p:cNvPr>
          <p:cNvSpPr>
            <a:spLocks noGrp="1"/>
          </p:cNvSpPr>
          <p:nvPr>
            <p:ph type="body" sz="quarter" idx="24"/>
          </p:nvPr>
        </p:nvSpPr>
        <p:spPr/>
        <p:txBody>
          <a:bodyPr/>
          <a:lstStyle/>
          <a:p>
            <a:endParaRPr lang="en-NL"/>
          </a:p>
        </p:txBody>
      </p:sp>
      <p:sp>
        <p:nvSpPr>
          <p:cNvPr id="4" name="Text Placeholder 3">
            <a:extLst>
              <a:ext uri="{FF2B5EF4-FFF2-40B4-BE49-F238E27FC236}">
                <a16:creationId xmlns:a16="http://schemas.microsoft.com/office/drawing/2014/main" id="{5362FCA5-5D8F-E076-2B2C-11EF68D05A10}"/>
              </a:ext>
            </a:extLst>
          </p:cNvPr>
          <p:cNvSpPr>
            <a:spLocks noGrp="1"/>
          </p:cNvSpPr>
          <p:nvPr>
            <p:ph type="body" sz="quarter" idx="26"/>
          </p:nvPr>
        </p:nvSpPr>
        <p:spPr/>
        <p:txBody>
          <a:bodyPr/>
          <a:lstStyle/>
          <a:p>
            <a:endParaRPr lang="en-NL"/>
          </a:p>
        </p:txBody>
      </p:sp>
      <p:sp>
        <p:nvSpPr>
          <p:cNvPr id="6" name="Text Placeholder 5">
            <a:extLst>
              <a:ext uri="{FF2B5EF4-FFF2-40B4-BE49-F238E27FC236}">
                <a16:creationId xmlns:a16="http://schemas.microsoft.com/office/drawing/2014/main" id="{C35ECF0C-A876-BC1B-712C-4CF8FBAAE72B}"/>
              </a:ext>
            </a:extLst>
          </p:cNvPr>
          <p:cNvSpPr>
            <a:spLocks noGrp="1"/>
          </p:cNvSpPr>
          <p:nvPr>
            <p:ph type="body" sz="quarter" idx="23"/>
          </p:nvPr>
        </p:nvSpPr>
        <p:spPr>
          <a:xfrm>
            <a:off x="557466" y="298870"/>
            <a:ext cx="2838170" cy="2010768"/>
          </a:xfrm>
        </p:spPr>
        <p:txBody>
          <a:bodyPr/>
          <a:lstStyle/>
          <a:p>
            <a:endParaRPr lang="en-NL"/>
          </a:p>
        </p:txBody>
      </p:sp>
      <p:sp>
        <p:nvSpPr>
          <p:cNvPr id="7" name="Text Placeholder 6">
            <a:extLst>
              <a:ext uri="{FF2B5EF4-FFF2-40B4-BE49-F238E27FC236}">
                <a16:creationId xmlns:a16="http://schemas.microsoft.com/office/drawing/2014/main" id="{20DF6352-F84C-1111-28E2-E93EE9541491}"/>
              </a:ext>
            </a:extLst>
          </p:cNvPr>
          <p:cNvSpPr>
            <a:spLocks noGrp="1"/>
          </p:cNvSpPr>
          <p:nvPr>
            <p:ph type="body" sz="quarter" idx="21"/>
          </p:nvPr>
        </p:nvSpPr>
        <p:spPr>
          <a:xfrm>
            <a:off x="5740065" y="1259932"/>
            <a:ext cx="5947695" cy="4263938"/>
          </a:xfrm>
        </p:spPr>
        <p:txBody>
          <a:bodyPr/>
          <a:lstStyle/>
          <a:p>
            <a:endParaRPr lang="en-NL"/>
          </a:p>
        </p:txBody>
      </p:sp>
      <p:sp>
        <p:nvSpPr>
          <p:cNvPr id="8" name="Title 7">
            <a:extLst>
              <a:ext uri="{FF2B5EF4-FFF2-40B4-BE49-F238E27FC236}">
                <a16:creationId xmlns:a16="http://schemas.microsoft.com/office/drawing/2014/main" id="{0B863437-EA4E-9E87-EC72-6D977811CFB7}"/>
              </a:ext>
            </a:extLst>
          </p:cNvPr>
          <p:cNvSpPr>
            <a:spLocks noGrp="1"/>
          </p:cNvSpPr>
          <p:nvPr>
            <p:ph type="title"/>
          </p:nvPr>
        </p:nvSpPr>
        <p:spPr>
          <a:xfrm>
            <a:off x="6748108" y="2436490"/>
            <a:ext cx="3931608" cy="1414766"/>
          </a:xfrm>
        </p:spPr>
        <p:txBody>
          <a:bodyPr/>
          <a:lstStyle/>
          <a:p>
            <a:r>
              <a:rPr lang="en-NL"/>
              <a:t>Afronding</a:t>
            </a:r>
          </a:p>
        </p:txBody>
      </p:sp>
      <p:sp>
        <p:nvSpPr>
          <p:cNvPr id="10" name="Tijdelijke aanduiding voor verticale tekst 1">
            <a:extLst>
              <a:ext uri="{FF2B5EF4-FFF2-40B4-BE49-F238E27FC236}">
                <a16:creationId xmlns:a16="http://schemas.microsoft.com/office/drawing/2014/main" id="{D5472C2D-4B22-86A7-51ED-7C739FF585FB}"/>
              </a:ext>
            </a:extLst>
          </p:cNvPr>
          <p:cNvSpPr>
            <a:spLocks noGrp="1"/>
          </p:cNvSpPr>
          <p:nvPr>
            <p:ph type="body" orient="vert" idx="4294967295"/>
          </p:nvPr>
        </p:nvSpPr>
        <p:spPr>
          <a:xfrm>
            <a:off x="537388" y="2322186"/>
            <a:ext cx="4820425" cy="4046271"/>
          </a:xfrm>
        </p:spPr>
        <p:txBody>
          <a:bodyPr/>
          <a:lstStyle/>
          <a:p>
            <a:pPr marL="0" indent="0">
              <a:buNone/>
            </a:pPr>
            <a:r>
              <a:rPr lang="nl-NL" sz="1800">
                <a:solidFill>
                  <a:srgbClr val="16145F"/>
                </a:solidFill>
              </a:rPr>
              <a:t>Terugblik</a:t>
            </a:r>
          </a:p>
          <a:p>
            <a:r>
              <a:rPr lang="nl-NL" sz="1800"/>
              <a:t>Hoe kijk je terug op deze sessie?</a:t>
            </a:r>
          </a:p>
          <a:p>
            <a:r>
              <a:rPr lang="nl-NL" sz="1800"/>
              <a:t>Waar heb je nog vragen over?</a:t>
            </a:r>
          </a:p>
          <a:p>
            <a:pPr marL="0" indent="0">
              <a:buNone/>
            </a:pPr>
            <a:endParaRPr lang="nl-NL" sz="1800"/>
          </a:p>
          <a:p>
            <a:pPr marL="0" indent="0">
              <a:buNone/>
            </a:pPr>
            <a:r>
              <a:rPr lang="nl-NL" sz="1800">
                <a:solidFill>
                  <a:srgbClr val="16145F"/>
                </a:solidFill>
              </a:rPr>
              <a:t>Vooruitblik</a:t>
            </a:r>
            <a:endParaRPr lang="nl-NL" sz="1800"/>
          </a:p>
          <a:p>
            <a:r>
              <a:rPr lang="nl-NL" sz="1800"/>
              <a:t>Wat neem je mee en ga je toepassen in de praktijk?</a:t>
            </a:r>
          </a:p>
          <a:p>
            <a:pPr marL="0" indent="0">
              <a:buNone/>
            </a:pPr>
            <a:endParaRPr lang="nl-NL" sz="1800"/>
          </a:p>
        </p:txBody>
      </p:sp>
      <p:sp>
        <p:nvSpPr>
          <p:cNvPr id="9" name="Rechthoek 97">
            <a:extLst>
              <a:ext uri="{FF2B5EF4-FFF2-40B4-BE49-F238E27FC236}">
                <a16:creationId xmlns:a16="http://schemas.microsoft.com/office/drawing/2014/main" id="{3C0A5D1D-3728-4339-39BC-C05283B82CD1}"/>
              </a:ext>
            </a:extLst>
          </p:cNvPr>
          <p:cNvSpPr/>
          <p:nvPr/>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318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pPr marL="0" indent="0">
              <a:buNone/>
            </a:pPr>
            <a:r>
              <a:rPr lang="nl-NL" sz="1800" dirty="0">
                <a:solidFill>
                  <a:srgbClr val="16145F"/>
                </a:solidFill>
              </a:rPr>
              <a:t>Publicatiedatum</a:t>
            </a:r>
            <a:r>
              <a:rPr lang="nl-NL" sz="1800">
                <a:solidFill>
                  <a:srgbClr val="16145F"/>
                </a:solidFill>
              </a:rPr>
              <a:t>: juni </a:t>
            </a:r>
            <a:r>
              <a:rPr lang="nl-NL" sz="1800" dirty="0">
                <a:solidFill>
                  <a:srgbClr val="16145F"/>
                </a:solidFill>
              </a:rPr>
              <a:t>2024</a:t>
            </a:r>
          </a:p>
          <a:p>
            <a:pPr marL="0" indent="0">
              <a:buNone/>
            </a:pPr>
            <a:endParaRPr lang="nl-NL" sz="1800" dirty="0">
              <a:solidFill>
                <a:srgbClr val="16145F"/>
              </a:solidFill>
            </a:endParaRPr>
          </a:p>
          <a:p>
            <a:pPr marL="0" indent="0">
              <a:buNone/>
            </a:pPr>
            <a:r>
              <a:rPr lang="nl-NL" sz="1800" dirty="0">
                <a:solidFill>
                  <a:srgbClr val="16145F"/>
                </a:solidFill>
              </a:rPr>
              <a:t>Deze uitgave maakt onderdeel uit van de Complete agressie-aanpak en is </a:t>
            </a:r>
          </a:p>
          <a:p>
            <a:pPr marL="0" indent="0">
              <a:buNone/>
            </a:pPr>
            <a:r>
              <a:rPr lang="nl-NL" sz="1800" dirty="0">
                <a:solidFill>
                  <a:srgbClr val="16145F"/>
                </a:solidFill>
              </a:rPr>
              <a:t>ontwikkeld door Jeugdzorg werkt! in samenwerking met Bureau Dinsdag </a:t>
            </a:r>
            <a:endParaRPr lang="nl-NL" sz="1800" dirty="0">
              <a:solidFill>
                <a:srgbClr val="16145F"/>
              </a:solidFill>
              <a:ea typeface="Tahoma"/>
              <a:cs typeface="Tahoma"/>
            </a:endParaRPr>
          </a:p>
          <a:p>
            <a:pPr marL="0" indent="0">
              <a:buNone/>
            </a:pPr>
            <a:r>
              <a:rPr lang="nl-NL" sz="1800" dirty="0">
                <a:solidFill>
                  <a:srgbClr val="16145F"/>
                </a:solidFill>
              </a:rPr>
              <a:t>en professionals uit jeugdzorg.</a:t>
            </a:r>
            <a:br>
              <a:rPr lang="nl-NL" sz="1800" dirty="0"/>
            </a:br>
            <a:endParaRPr lang="nl-NL" sz="1800" dirty="0">
              <a:solidFill>
                <a:srgbClr val="16145F"/>
              </a:solidFill>
            </a:endParaRPr>
          </a:p>
          <a:p>
            <a:pPr marL="0" indent="0">
              <a:buNone/>
            </a:pPr>
            <a:r>
              <a:rPr kumimoji="0" lang="nl-NL" sz="1800" b="0" i="0" u="none" strike="noStrike" kern="1200" cap="none" spc="0" normalizeH="0" baseline="0" noProof="0" dirty="0">
                <a:ln>
                  <a:noFill/>
                </a:ln>
                <a:solidFill>
                  <a:srgbClr val="54C8E8"/>
                </a:solidFill>
                <a:effectLst/>
                <a:uLnTx/>
                <a:uFillTx/>
                <a:latin typeface="Tahoma"/>
                <a:ea typeface="+mj-ea"/>
                <a:cs typeface="+mj-cs"/>
                <a:hlinkClick r:id="rId3"/>
              </a:rPr>
              <a:t>www.jeugdzorg-werkt.nl</a:t>
            </a:r>
            <a:endParaRPr lang="nl-NL" sz="1800" dirty="0">
              <a:solidFill>
                <a:srgbClr val="16145F"/>
              </a:solidFill>
            </a:endParaRPr>
          </a:p>
          <a:p>
            <a:pPr marL="0" indent="0">
              <a:buNone/>
            </a:pPr>
            <a:endParaRPr lang="nl-NL" sz="1800" dirty="0">
              <a:solidFill>
                <a:srgbClr val="16145F"/>
              </a:solidFill>
            </a:endParaRPr>
          </a:p>
          <a:p>
            <a:pPr marL="0" indent="0">
              <a:buNone/>
            </a:pPr>
            <a:endParaRPr lang="nl-NL" sz="1800" dirty="0">
              <a:solidFill>
                <a:srgbClr val="16145F"/>
              </a:solidFill>
              <a:ea typeface="Tahoma"/>
              <a:cs typeface="Tahoma"/>
            </a:endParaRPr>
          </a:p>
          <a:p>
            <a:pPr marL="0" indent="0">
              <a:buNone/>
            </a:pPr>
            <a:endParaRPr lang="nl-NL" sz="1800" dirty="0"/>
          </a:p>
          <a:p>
            <a:pPr marL="0" indent="0">
              <a:buNone/>
            </a:pPr>
            <a:endParaRPr lang="nl-NL" sz="1800" dirty="0">
              <a:ea typeface="Tahoma"/>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Colofon</a:t>
            </a:r>
            <a:endParaRPr lang="nl-NL" i="1"/>
          </a:p>
        </p:txBody>
      </p:sp>
    </p:spTree>
    <p:extLst>
      <p:ext uri="{BB962C8B-B14F-4D97-AF65-F5344CB8AC3E}">
        <p14:creationId xmlns:p14="http://schemas.microsoft.com/office/powerpoint/2010/main" val="4982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Dialoogsessie 3 De-escaleren en veilig handelen</a:t>
            </a:r>
            <a:endParaRPr lang="nl-NL">
              <a:ea typeface="Tahoma"/>
              <a:cs typeface="Tahoma"/>
            </a:endParaRP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Programma</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39932" y="514083"/>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Introductie – Doelen </a:t>
            </a:r>
          </a:p>
          <a:p>
            <a:r>
              <a:rPr lang="nl-NL" sz="1800"/>
              <a:t>Terugblik vragenlijst</a:t>
            </a:r>
          </a:p>
          <a:p>
            <a:r>
              <a:rPr lang="nl-NL" sz="1800"/>
              <a:t>De stellingen</a:t>
            </a:r>
          </a:p>
          <a:p>
            <a:r>
              <a:rPr lang="nl-NL" sz="1800"/>
              <a:t>Videofragmenten</a:t>
            </a:r>
          </a:p>
          <a:p>
            <a:r>
              <a:rPr lang="nl-NL" sz="1800"/>
              <a:t>Open vragen</a:t>
            </a:r>
          </a:p>
          <a:p>
            <a:r>
              <a:rPr lang="nl-NL" sz="1800"/>
              <a:t>Vervolgacties</a:t>
            </a:r>
          </a:p>
        </p:txBody>
      </p:sp>
    </p:spTree>
    <p:extLst>
      <p:ext uri="{BB962C8B-B14F-4D97-AF65-F5344CB8AC3E}">
        <p14:creationId xmlns:p14="http://schemas.microsoft.com/office/powerpoint/2010/main" val="12341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7E05BA0-D50D-40E1-9F51-24DAA95FB2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040CDE4B-3749-4A4E-8A28-31F1F0462F5A}"/>
              </a:ext>
            </a:extLst>
          </p:cNvPr>
          <p:cNvSpPr>
            <a:spLocks noGrp="1"/>
          </p:cNvSpPr>
          <p:nvPr>
            <p:ph type="title"/>
          </p:nvPr>
        </p:nvSpPr>
        <p:spPr>
          <a:xfrm>
            <a:off x="532209" y="356155"/>
            <a:ext cx="11127582" cy="738859"/>
          </a:xfrm>
        </p:spPr>
        <p:txBody>
          <a:bodyPr/>
          <a:lstStyle/>
          <a:p>
            <a:r>
              <a:rPr lang="nl-NL"/>
              <a:t>Doelen van de aanpak </a:t>
            </a:r>
          </a:p>
        </p:txBody>
      </p:sp>
      <p:graphicFrame>
        <p:nvGraphicFramePr>
          <p:cNvPr id="11" name="Tijdelijke aanduiding voor tabel 8">
            <a:extLst>
              <a:ext uri="{FF2B5EF4-FFF2-40B4-BE49-F238E27FC236}">
                <a16:creationId xmlns:a16="http://schemas.microsoft.com/office/drawing/2014/main" id="{D5EC8F96-D45E-4BA9-AE1C-103C1F344715}"/>
              </a:ext>
            </a:extLst>
          </p:cNvPr>
          <p:cNvGraphicFramePr>
            <a:graphicFrameLocks noGrp="1"/>
          </p:cNvGraphicFramePr>
          <p:nvPr>
            <p:ph type="tbl" sz="quarter" idx="15"/>
            <p:extLst>
              <p:ext uri="{D42A27DB-BD31-4B8C-83A1-F6EECF244321}">
                <p14:modId xmlns:p14="http://schemas.microsoft.com/office/powerpoint/2010/main" val="3452809644"/>
              </p:ext>
            </p:extLst>
          </p:nvPr>
        </p:nvGraphicFramePr>
        <p:xfrm>
          <a:off x="532209" y="1498319"/>
          <a:ext cx="10597772" cy="4336409"/>
        </p:xfrm>
        <a:graphic>
          <a:graphicData uri="http://schemas.openxmlformats.org/drawingml/2006/table">
            <a:tbl>
              <a:tblPr firstRow="1" bandRow="1">
                <a:tableStyleId>{5C22544A-7EE6-4342-B048-85BDC9FD1C3A}</a:tableStyleId>
              </a:tblPr>
              <a:tblGrid>
                <a:gridCol w="2649443">
                  <a:extLst>
                    <a:ext uri="{9D8B030D-6E8A-4147-A177-3AD203B41FA5}">
                      <a16:colId xmlns:a16="http://schemas.microsoft.com/office/drawing/2014/main" val="20001"/>
                    </a:ext>
                  </a:extLst>
                </a:gridCol>
                <a:gridCol w="2649443">
                  <a:extLst>
                    <a:ext uri="{9D8B030D-6E8A-4147-A177-3AD203B41FA5}">
                      <a16:colId xmlns:a16="http://schemas.microsoft.com/office/drawing/2014/main" val="20002"/>
                    </a:ext>
                  </a:extLst>
                </a:gridCol>
                <a:gridCol w="2649443">
                  <a:extLst>
                    <a:ext uri="{9D8B030D-6E8A-4147-A177-3AD203B41FA5}">
                      <a16:colId xmlns:a16="http://schemas.microsoft.com/office/drawing/2014/main" val="2216015623"/>
                    </a:ext>
                  </a:extLst>
                </a:gridCol>
                <a:gridCol w="2649443">
                  <a:extLst>
                    <a:ext uri="{9D8B030D-6E8A-4147-A177-3AD203B41FA5}">
                      <a16:colId xmlns:a16="http://schemas.microsoft.com/office/drawing/2014/main" val="2429757077"/>
                    </a:ext>
                  </a:extLst>
                </a:gridCol>
              </a:tblGrid>
              <a:tr h="650489">
                <a:tc>
                  <a:txBody>
                    <a:bodyPr/>
                    <a:lstStyle/>
                    <a:p>
                      <a:pPr algn="ctr"/>
                      <a:r>
                        <a:rPr lang="nl-NL" sz="1600" b="0">
                          <a:solidFill>
                            <a:schemeClr val="bg1"/>
                          </a:solidFill>
                          <a:latin typeface="+mj-lt"/>
                        </a:rPr>
                        <a:t>Dienstverlening en </a:t>
                      </a:r>
                    </a:p>
                    <a:p>
                      <a:pPr algn="ctr"/>
                      <a:r>
                        <a:rPr lang="nl-NL" sz="1600" b="0">
                          <a:solidFill>
                            <a:schemeClr val="bg1"/>
                          </a:solidFill>
                          <a:latin typeface="+mj-lt"/>
                        </a:rPr>
                        <a:t>veilig werken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Risico’s en preventie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De-escaleren </a:t>
                      </a:r>
                    </a:p>
                    <a:p>
                      <a:pPr algn="ctr"/>
                      <a:r>
                        <a:rPr lang="nl-NL" sz="1600" b="0">
                          <a:solidFill>
                            <a:schemeClr val="bg1"/>
                          </a:solidFill>
                          <a:latin typeface="+mj-lt"/>
                        </a:rPr>
                        <a:t>en veilig handelen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Afhandeling </a:t>
                      </a:r>
                    </a:p>
                    <a:p>
                      <a:pPr algn="ctr"/>
                      <a:r>
                        <a:rPr lang="nl-NL" sz="1600" b="0">
                          <a:solidFill>
                            <a:schemeClr val="bg1"/>
                          </a:solidFill>
                          <a:latin typeface="+mj-lt"/>
                        </a:rPr>
                        <a:t>en nazorg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108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16145F"/>
                          </a:solidFill>
                          <a:effectLst/>
                          <a:uLnTx/>
                          <a:uFillTx/>
                          <a:latin typeface="+mj-lt"/>
                          <a:ea typeface="+mn-ea"/>
                          <a:cs typeface="+mn-cs"/>
                        </a:rPr>
                        <a:t>Duidelijkheid over wat we samen willen bereiken en hoe we dat doen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Risico’s bekend</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vormen van ongewenst 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Samen verder</a:t>
                      </a:r>
                    </a:p>
                    <a:p>
                      <a:pPr algn="ctr"/>
                      <a:endParaRPr lang="nl-NL" sz="140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(H)Erkennen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2473">
                <a:tc>
                  <a:txBody>
                    <a:bodyPr/>
                    <a:lstStyle/>
                    <a:p>
                      <a:pPr algn="ctr"/>
                      <a:r>
                        <a:rPr lang="nl-NL" sz="1400">
                          <a:solidFill>
                            <a:srgbClr val="16145F"/>
                          </a:solidFill>
                          <a:latin typeface="+mj-lt"/>
                        </a:rPr>
                        <a:t>Eenduidige normen en waarden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Risicobewustzijn </a:t>
                      </a:r>
                    </a:p>
                    <a:p>
                      <a:pPr algn="ctr"/>
                      <a:r>
                        <a:rPr lang="nl-NL" sz="1400">
                          <a:solidFill>
                            <a:srgbClr val="16145F"/>
                          </a:solidFill>
                          <a:latin typeface="+mj-lt"/>
                        </a:rPr>
                        <a:t>vergroten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Norm hanteren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Melden</a:t>
                      </a:r>
                    </a:p>
                    <a:p>
                      <a:pPr algn="ctr"/>
                      <a:endParaRPr lang="nl-NL" sz="140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Nazorg</a:t>
                      </a:r>
                    </a:p>
                    <a:p>
                      <a:pPr algn="ctr"/>
                      <a:endParaRPr lang="nl-NL" sz="1400">
                        <a:solidFill>
                          <a:srgbClr val="16145F"/>
                        </a:solidFill>
                        <a:latin typeface="+mj-lt"/>
                      </a:endParaRP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62223">
                <a:tc>
                  <a:txBody>
                    <a:bodyPr/>
                    <a:lstStyle/>
                    <a:p>
                      <a:pPr algn="ctr"/>
                      <a:r>
                        <a:rPr lang="nl-NL" sz="1400">
                          <a:solidFill>
                            <a:srgbClr val="16145F"/>
                          </a:solidFill>
                          <a:latin typeface="+mj-lt"/>
                        </a:rPr>
                        <a:t>Concrete gewenste manier van samenwerken stimuleren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Risico’s verminderen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Stoppen ongewenst 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Registratie</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2223">
                <a:tc>
                  <a:txBody>
                    <a:bodyPr/>
                    <a:lstStyle/>
                    <a:p>
                      <a:pPr algn="ctr"/>
                      <a:r>
                        <a:rPr lang="nl-NL" sz="1400">
                          <a:solidFill>
                            <a:srgbClr val="16145F"/>
                          </a:solidFill>
                          <a:latin typeface="+mj-lt"/>
                        </a:rPr>
                        <a:t>Veilige procedures en werkwijzen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van risicogedrag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Hulp inschakelen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Reactie agressor</a:t>
                      </a:r>
                    </a:p>
                    <a:p>
                      <a:pPr algn="ctr"/>
                      <a:endParaRPr lang="nl-NL" sz="1400">
                        <a:solidFill>
                          <a:srgbClr val="16145F"/>
                        </a:solidFill>
                        <a:latin typeface="+mj-lt"/>
                      </a:endParaRP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10844">
                <a:tc>
                  <a:txBody>
                    <a:bodyPr/>
                    <a:lstStyle/>
                    <a:p>
                      <a:pPr algn="ctr"/>
                      <a:r>
                        <a:rPr lang="nl-NL" sz="1400">
                          <a:solidFill>
                            <a:srgbClr val="16145F"/>
                          </a:solidFill>
                          <a:latin typeface="+mj-lt"/>
                        </a:rPr>
                        <a:t>Continu leren en ontwikkelen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Ombuigen risicogedrag</a:t>
                      </a:r>
                    </a:p>
                    <a:p>
                      <a:pPr algn="ctr"/>
                      <a:endParaRPr lang="nl-NL" sz="1400">
                        <a:solidFill>
                          <a:srgbClr val="16145F"/>
                        </a:solidFill>
                        <a:latin typeface="+mj-lt"/>
                      </a:endParaRPr>
                    </a:p>
                    <a:p>
                      <a:pPr algn="ctr"/>
                      <a:r>
                        <a:rPr lang="nl-NL" sz="1400">
                          <a:solidFill>
                            <a:srgbClr val="16145F"/>
                          </a:solidFill>
                          <a:latin typeface="+mj-lt"/>
                        </a:rPr>
                        <a:t>Weerbaarheid en veerkracht</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Veilig handelen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Evalueren, reflecteren en leren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4" name="Afbeelding 3" descr="Afbeelding met logo, hart, Graphics, symbool&#10;&#10;Automatisch gegenereerde beschrijving">
            <a:extLst>
              <a:ext uri="{FF2B5EF4-FFF2-40B4-BE49-F238E27FC236}">
                <a16:creationId xmlns:a16="http://schemas.microsoft.com/office/drawing/2014/main" id="{378DBD56-343A-58EF-5315-44A46B9A4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406" y="791546"/>
            <a:ext cx="705178" cy="705178"/>
          </a:xfrm>
          <a:prstGeom prst="rect">
            <a:avLst/>
          </a:prstGeom>
        </p:spPr>
      </p:pic>
      <p:pic>
        <p:nvPicPr>
          <p:cNvPr id="7" name="Afbeelding 6" descr="Afbeelding met symbool, logo, Graphics, Elektrisch blauw&#10;&#10;Automatisch gegenereerde beschrijving">
            <a:extLst>
              <a:ext uri="{FF2B5EF4-FFF2-40B4-BE49-F238E27FC236}">
                <a16:creationId xmlns:a16="http://schemas.microsoft.com/office/drawing/2014/main" id="{D46EBC01-26EE-4404-E7E1-5665762F7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959" y="876324"/>
            <a:ext cx="503759" cy="657076"/>
          </a:xfrm>
          <a:prstGeom prst="rect">
            <a:avLst/>
          </a:prstGeom>
        </p:spPr>
      </p:pic>
      <p:pic>
        <p:nvPicPr>
          <p:cNvPr id="9" name="Afbeelding 8" descr="Afbeelding met schermopname, lijn, blauw, Elektrisch blauw&#10;&#10;Automatisch gegenereerde beschrijving">
            <a:extLst>
              <a:ext uri="{FF2B5EF4-FFF2-40B4-BE49-F238E27FC236}">
                <a16:creationId xmlns:a16="http://schemas.microsoft.com/office/drawing/2014/main" id="{1BD0FA9A-0027-A646-7645-E11E0554D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552" y="866696"/>
            <a:ext cx="1001598" cy="682505"/>
          </a:xfrm>
          <a:prstGeom prst="rect">
            <a:avLst/>
          </a:prstGeom>
        </p:spPr>
      </p:pic>
      <p:pic>
        <p:nvPicPr>
          <p:cNvPr id="12" name="Afbeelding 11" descr="Afbeelding met Graphics, cirkel, symbool, Lettertype&#10;&#10;Automatisch gegenereerde beschrijving">
            <a:extLst>
              <a:ext uri="{FF2B5EF4-FFF2-40B4-BE49-F238E27FC236}">
                <a16:creationId xmlns:a16="http://schemas.microsoft.com/office/drawing/2014/main" id="{6075D58B-FD8C-0A2F-F2C8-65332BAA1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5339" y="891801"/>
            <a:ext cx="998624" cy="659092"/>
          </a:xfrm>
          <a:prstGeom prst="rect">
            <a:avLst/>
          </a:prstGeom>
        </p:spPr>
      </p:pic>
      <p:sp>
        <p:nvSpPr>
          <p:cNvPr id="5" name="Ovaal 4">
            <a:extLst>
              <a:ext uri="{FF2B5EF4-FFF2-40B4-BE49-F238E27FC236}">
                <a16:creationId xmlns:a16="http://schemas.microsoft.com/office/drawing/2014/main" id="{7C975CBE-963B-A8A5-774A-D0DEDA7481C7}"/>
              </a:ext>
            </a:extLst>
          </p:cNvPr>
          <p:cNvSpPr/>
          <p:nvPr/>
        </p:nvSpPr>
        <p:spPr>
          <a:xfrm>
            <a:off x="5603280" y="866696"/>
            <a:ext cx="3049774" cy="5356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err="1"/>
          </a:p>
        </p:txBody>
      </p:sp>
    </p:spTree>
    <p:extLst>
      <p:ext uri="{BB962C8B-B14F-4D97-AF65-F5344CB8AC3E}">
        <p14:creationId xmlns:p14="http://schemas.microsoft.com/office/powerpoint/2010/main" val="41537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AE674C5-3233-035B-C6F2-B34F79BD28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1" name="Titel 26">
            <a:extLst>
              <a:ext uri="{FF2B5EF4-FFF2-40B4-BE49-F238E27FC236}">
                <a16:creationId xmlns:a16="http://schemas.microsoft.com/office/drawing/2014/main" id="{FC9CAC94-B20C-F836-6DA3-F0A2ADC4E2F5}"/>
              </a:ext>
            </a:extLst>
          </p:cNvPr>
          <p:cNvSpPr txBox="1">
            <a:spLocks/>
          </p:cNvSpPr>
          <p:nvPr/>
        </p:nvSpPr>
        <p:spPr>
          <a:xfrm>
            <a:off x="524487" y="629661"/>
            <a:ext cx="11127582" cy="73885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a:lstStyle>
          <a:p>
            <a:endParaRPr lang="nl-NL"/>
          </a:p>
          <a:p>
            <a:r>
              <a:rPr lang="nl-NL"/>
              <a:t>Vragenlijst Pijler 3 De-escaleren en veilig handelen</a:t>
            </a:r>
            <a:endParaRPr lang="nl-NL">
              <a:ea typeface="Tahoma"/>
              <a:cs typeface="Tahoma"/>
            </a:endParaRPr>
          </a:p>
          <a:p>
            <a:r>
              <a:rPr lang="nl-NL" sz="2000" b="0">
                <a:solidFill>
                  <a:srgbClr val="16145F"/>
                </a:solidFill>
              </a:rPr>
              <a:t>Respons doorlopen vragenlijst</a:t>
            </a:r>
            <a:endParaRPr lang="nl-NL"/>
          </a:p>
          <a:p>
            <a:r>
              <a:rPr lang="nl-NL" b="1"/>
              <a:t> </a:t>
            </a:r>
            <a:br>
              <a:rPr lang="nl-NL" b="1"/>
            </a:br>
            <a:endParaRPr lang="nl-NL" sz="2000">
              <a:solidFill>
                <a:schemeClr val="accent2"/>
              </a:solidFill>
            </a:endParaRPr>
          </a:p>
        </p:txBody>
      </p:sp>
      <p:graphicFrame>
        <p:nvGraphicFramePr>
          <p:cNvPr id="3" name="Tabel 2">
            <a:extLst>
              <a:ext uri="{FF2B5EF4-FFF2-40B4-BE49-F238E27FC236}">
                <a16:creationId xmlns:a16="http://schemas.microsoft.com/office/drawing/2014/main" id="{BD7F6F2C-8737-7DFE-D5FE-7EA8FB7716B9}"/>
              </a:ext>
            </a:extLst>
          </p:cNvPr>
          <p:cNvGraphicFramePr>
            <a:graphicFrameLocks noGrp="1"/>
          </p:cNvGraphicFramePr>
          <p:nvPr>
            <p:extLst>
              <p:ext uri="{D42A27DB-BD31-4B8C-83A1-F6EECF244321}">
                <p14:modId xmlns:p14="http://schemas.microsoft.com/office/powerpoint/2010/main" val="1557034433"/>
              </p:ext>
            </p:extLst>
          </p:nvPr>
        </p:nvGraphicFramePr>
        <p:xfrm>
          <a:off x="883017" y="1413198"/>
          <a:ext cx="8836628" cy="4406012"/>
        </p:xfrm>
        <a:graphic>
          <a:graphicData uri="http://schemas.openxmlformats.org/drawingml/2006/table">
            <a:tbl>
              <a:tblPr firstRow="1" bandRow="1">
                <a:tableStyleId>{5C22544A-7EE6-4342-B048-85BDC9FD1C3A}</a:tableStyleId>
              </a:tblPr>
              <a:tblGrid>
                <a:gridCol w="4418314">
                  <a:extLst>
                    <a:ext uri="{9D8B030D-6E8A-4147-A177-3AD203B41FA5}">
                      <a16:colId xmlns:a16="http://schemas.microsoft.com/office/drawing/2014/main" val="3362212525"/>
                    </a:ext>
                  </a:extLst>
                </a:gridCol>
                <a:gridCol w="4418314">
                  <a:extLst>
                    <a:ext uri="{9D8B030D-6E8A-4147-A177-3AD203B41FA5}">
                      <a16:colId xmlns:a16="http://schemas.microsoft.com/office/drawing/2014/main" val="1304264950"/>
                    </a:ext>
                  </a:extLst>
                </a:gridCol>
              </a:tblGrid>
              <a:tr h="552863">
                <a:tc>
                  <a:txBody>
                    <a:bodyPr/>
                    <a:lstStyle/>
                    <a:p>
                      <a:r>
                        <a:rPr lang="nl-NL"/>
                        <a:t>Doelgroep</a:t>
                      </a:r>
                    </a:p>
                  </a:txBody>
                  <a:tcPr/>
                </a:tc>
                <a:tc>
                  <a:txBody>
                    <a:bodyPr/>
                    <a:lstStyle/>
                    <a:p>
                      <a:r>
                        <a:rPr lang="nl-NL"/>
                        <a:t>Aantal respondenten</a:t>
                      </a:r>
                    </a:p>
                  </a:txBody>
                  <a:tcPr/>
                </a:tc>
                <a:extLst>
                  <a:ext uri="{0D108BD9-81ED-4DB2-BD59-A6C34878D82A}">
                    <a16:rowId xmlns:a16="http://schemas.microsoft.com/office/drawing/2014/main" val="343847315"/>
                  </a:ext>
                </a:extLst>
              </a:tr>
              <a:tr h="552863">
                <a:tc>
                  <a:txBody>
                    <a:bodyPr/>
                    <a:lstStyle/>
                    <a:p>
                      <a:r>
                        <a:rPr lang="nl-NL"/>
                        <a:t>Jeugdzorgprofessional</a:t>
                      </a:r>
                    </a:p>
                  </a:txBody>
                  <a:tcPr/>
                </a:tc>
                <a:tc>
                  <a:txBody>
                    <a:bodyPr/>
                    <a:lstStyle/>
                    <a:p>
                      <a:endParaRPr lang="nl-NL"/>
                    </a:p>
                  </a:txBody>
                  <a:tcPr/>
                </a:tc>
                <a:extLst>
                  <a:ext uri="{0D108BD9-81ED-4DB2-BD59-A6C34878D82A}">
                    <a16:rowId xmlns:a16="http://schemas.microsoft.com/office/drawing/2014/main" val="2883457108"/>
                  </a:ext>
                </a:extLst>
              </a:tr>
              <a:tr h="552863">
                <a:tc>
                  <a:txBody>
                    <a:bodyPr/>
                    <a:lstStyle/>
                    <a:p>
                      <a:r>
                        <a:rPr lang="nl-NL"/>
                        <a:t>Medewerker receptie, balie, telefonisch (direct cliëntcontact)</a:t>
                      </a:r>
                    </a:p>
                  </a:txBody>
                  <a:tcPr/>
                </a:tc>
                <a:tc>
                  <a:txBody>
                    <a:bodyPr/>
                    <a:lstStyle/>
                    <a:p>
                      <a:endParaRPr lang="nl-NL"/>
                    </a:p>
                  </a:txBody>
                  <a:tcPr/>
                </a:tc>
                <a:extLst>
                  <a:ext uri="{0D108BD9-81ED-4DB2-BD59-A6C34878D82A}">
                    <a16:rowId xmlns:a16="http://schemas.microsoft.com/office/drawing/2014/main" val="2087487378"/>
                  </a:ext>
                </a:extLst>
              </a:tr>
              <a:tr h="585222">
                <a:tc>
                  <a:txBody>
                    <a:bodyPr/>
                    <a:lstStyle/>
                    <a:p>
                      <a:r>
                        <a:rPr lang="nl-NL"/>
                        <a:t>HR-adviseur, Arbo-adviseur, kwaliteitsmedewerker, preventiemedewerker</a:t>
                      </a:r>
                    </a:p>
                  </a:txBody>
                  <a:tcPr/>
                </a:tc>
                <a:tc>
                  <a:txBody>
                    <a:bodyPr/>
                    <a:lstStyle/>
                    <a:p>
                      <a:endParaRPr lang="nl-NL"/>
                    </a:p>
                  </a:txBody>
                  <a:tcPr/>
                </a:tc>
                <a:extLst>
                  <a:ext uri="{0D108BD9-81ED-4DB2-BD59-A6C34878D82A}">
                    <a16:rowId xmlns:a16="http://schemas.microsoft.com/office/drawing/2014/main" val="337259126"/>
                  </a:ext>
                </a:extLst>
              </a:tr>
              <a:tr h="552863">
                <a:tc>
                  <a:txBody>
                    <a:bodyPr/>
                    <a:lstStyle/>
                    <a:p>
                      <a:r>
                        <a:rPr lang="nl-NL"/>
                        <a:t>Direct leidinggevende, teamleider, coördinator</a:t>
                      </a:r>
                    </a:p>
                  </a:txBody>
                  <a:tcPr/>
                </a:tc>
                <a:tc>
                  <a:txBody>
                    <a:bodyPr/>
                    <a:lstStyle/>
                    <a:p>
                      <a:endParaRPr lang="nl-NL"/>
                    </a:p>
                  </a:txBody>
                  <a:tcPr/>
                </a:tc>
                <a:extLst>
                  <a:ext uri="{0D108BD9-81ED-4DB2-BD59-A6C34878D82A}">
                    <a16:rowId xmlns:a16="http://schemas.microsoft.com/office/drawing/2014/main" val="1785725350"/>
                  </a:ext>
                </a:extLst>
              </a:tr>
              <a:tr h="552863">
                <a:tc>
                  <a:txBody>
                    <a:bodyPr/>
                    <a:lstStyle/>
                    <a:p>
                      <a:r>
                        <a:rPr lang="nl-NL"/>
                        <a:t>Directie, bestuur </a:t>
                      </a:r>
                    </a:p>
                  </a:txBody>
                  <a:tcPr/>
                </a:tc>
                <a:tc>
                  <a:txBody>
                    <a:bodyPr/>
                    <a:lstStyle/>
                    <a:p>
                      <a:endParaRPr lang="nl-NL"/>
                    </a:p>
                  </a:txBody>
                  <a:tcPr/>
                </a:tc>
                <a:extLst>
                  <a:ext uri="{0D108BD9-81ED-4DB2-BD59-A6C34878D82A}">
                    <a16:rowId xmlns:a16="http://schemas.microsoft.com/office/drawing/2014/main" val="4089549253"/>
                  </a:ext>
                </a:extLst>
              </a:tr>
              <a:tr h="552863">
                <a:tc>
                  <a:txBody>
                    <a:bodyPr/>
                    <a:lstStyle/>
                    <a:p>
                      <a:r>
                        <a:rPr lang="nl-NL"/>
                        <a:t>Overige</a:t>
                      </a:r>
                    </a:p>
                  </a:txBody>
                  <a:tcPr/>
                </a:tc>
                <a:tc>
                  <a:txBody>
                    <a:bodyPr/>
                    <a:lstStyle/>
                    <a:p>
                      <a:endParaRPr lang="nl-NL"/>
                    </a:p>
                  </a:txBody>
                  <a:tcPr/>
                </a:tc>
                <a:extLst>
                  <a:ext uri="{0D108BD9-81ED-4DB2-BD59-A6C34878D82A}">
                    <a16:rowId xmlns:a16="http://schemas.microsoft.com/office/drawing/2014/main" val="3409434008"/>
                  </a:ext>
                </a:extLst>
              </a:tr>
            </a:tbl>
          </a:graphicData>
        </a:graphic>
      </p:graphicFrame>
      <p:pic>
        <p:nvPicPr>
          <p:cNvPr id="4" name="Afbeelding 3" descr="Afbeelding met symbool, logo, Graphics, Elektrisch blauw&#10;&#10;Automatisch gegenereerde beschrijving">
            <a:extLst>
              <a:ext uri="{FF2B5EF4-FFF2-40B4-BE49-F238E27FC236}">
                <a16:creationId xmlns:a16="http://schemas.microsoft.com/office/drawing/2014/main" id="{8F65A92F-41B0-295A-7D98-E869C1638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322" y="491683"/>
            <a:ext cx="503759" cy="657076"/>
          </a:xfrm>
          <a:prstGeom prst="rect">
            <a:avLst/>
          </a:prstGeom>
        </p:spPr>
      </p:pic>
    </p:spTree>
    <p:extLst>
      <p:ext uri="{BB962C8B-B14F-4D97-AF65-F5344CB8AC3E}">
        <p14:creationId xmlns:p14="http://schemas.microsoft.com/office/powerpoint/2010/main" val="124219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De-escaleren en veilig handelen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Stellingen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Op de volgende slides komen de verschillende stellingen langs die zijn beantwoord</a:t>
            </a:r>
          </a:p>
          <a:p>
            <a:r>
              <a:rPr lang="nl-NL" sz="1800"/>
              <a:t>Per doelgroep zijn er antwoorden gegeven</a:t>
            </a:r>
          </a:p>
        </p:txBody>
      </p:sp>
    </p:spTree>
    <p:extLst>
      <p:ext uri="{BB962C8B-B14F-4D97-AF65-F5344CB8AC3E}">
        <p14:creationId xmlns:p14="http://schemas.microsoft.com/office/powerpoint/2010/main" val="26911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a:t>Uitkomsten vragenlijst </a:t>
            </a:r>
            <a:br>
              <a:rPr lang="nl-NL"/>
            </a:br>
            <a:r>
              <a:rPr lang="nl-NL" sz="2000">
                <a:solidFill>
                  <a:srgbClr val="16145F"/>
                </a:solidFill>
              </a:rPr>
              <a:t>De-escaleren en veilig handelen</a:t>
            </a:r>
            <a:endParaRPr lang="nl-NL" sz="2000">
              <a:solidFill>
                <a:srgbClr val="16145F"/>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16070115-94EF-CFB2-8B1F-E2E77749C01B}"/>
              </a:ext>
            </a:extLst>
          </p:cNvPr>
          <p:cNvGraphicFramePr>
            <a:graphicFrameLocks noGrp="1"/>
          </p:cNvGraphicFramePr>
          <p:nvPr>
            <p:extLst>
              <p:ext uri="{D42A27DB-BD31-4B8C-83A1-F6EECF244321}">
                <p14:modId xmlns:p14="http://schemas.microsoft.com/office/powerpoint/2010/main" val="1491947393"/>
              </p:ext>
            </p:extLst>
          </p:nvPr>
        </p:nvGraphicFramePr>
        <p:xfrm>
          <a:off x="591529" y="1295778"/>
          <a:ext cx="10367868" cy="469100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3: De-escaleren en veilig handelen</a:t>
                      </a:r>
                    </a:p>
                  </a:txBody>
                  <a:tcPr/>
                </a:tc>
                <a:tc>
                  <a:txBody>
                    <a:bodyPr/>
                    <a:lstStyle/>
                    <a:p>
                      <a:r>
                        <a:rPr lang="nl-NL" dirty="0"/>
                        <a:t>Mede</a:t>
                      </a:r>
                    </a:p>
                    <a:p>
                      <a:pPr lvl="0">
                        <a:buNone/>
                      </a:pPr>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lvl="0"/>
                      <a:r>
                        <a:rPr lang="nl-NL" sz="1800" kern="1200" dirty="0">
                          <a:solidFill>
                            <a:schemeClr val="dk1"/>
                          </a:solidFill>
                          <a:effectLst/>
                          <a:latin typeface="+mn-lt"/>
                          <a:ea typeface="+mn-ea"/>
                          <a:cs typeface="+mn-cs"/>
                        </a:rPr>
                        <a:t>Wij hebben in ons team/onze organisatie eenduidige afspraken over hoe te handelen bij agressief gedrag zoals schelden, schreeuwen, bedreigen met fysiek geweld</a:t>
                      </a:r>
                      <a:r>
                        <a:rPr lang="nl-NL" dirty="0">
                          <a:effectLst/>
                        </a:rPr>
                        <a:t> </a:t>
                      </a:r>
                      <a:endParaRPr lang="nl-NL" sz="1800" kern="1200" dirty="0">
                        <a:solidFill>
                          <a:schemeClr val="dk1"/>
                        </a:solidFill>
                        <a:effectLst/>
                        <a:latin typeface="+mn-lt"/>
                        <a:ea typeface="+mn-ea"/>
                        <a:cs typeface="+mn-cs"/>
                      </a:endParaRPr>
                    </a:p>
                  </a:txBody>
                  <a:tcPr/>
                </a:tc>
                <a:tc>
                  <a:txBody>
                    <a:bodyPr/>
                    <a:lstStyle/>
                    <a:p>
                      <a:r>
                        <a:rPr lang="nl-NL" dirty="0"/>
                        <a:t>Aantal:</a:t>
                      </a:r>
                    </a:p>
                    <a:p>
                      <a:r>
                        <a:rPr lang="nl-NL" dirty="0"/>
                        <a:t>Eens:</a:t>
                      </a:r>
                    </a:p>
                    <a:p>
                      <a:r>
                        <a:rPr lang="nl-NL" dirty="0"/>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r>
                        <a:rPr lang="nl-NL" sz="1800" kern="1200" dirty="0">
                          <a:solidFill>
                            <a:schemeClr val="dk1"/>
                          </a:solidFill>
                          <a:effectLst/>
                          <a:latin typeface="+mn-lt"/>
                          <a:ea typeface="+mn-ea"/>
                          <a:cs typeface="+mn-cs"/>
                        </a:rPr>
                        <a:t>Wij hebben in ons team/onze organisatie duidelijke afspraken over alarmeren en hulp inroepen tijdens agressie-incidenten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945453">
                <a:tc>
                  <a:txBody>
                    <a:bodyPr/>
                    <a:lstStyle/>
                    <a:p>
                      <a:pPr lvl="0"/>
                      <a:r>
                        <a:rPr lang="nl-NL" sz="1800" kern="1200" dirty="0">
                          <a:solidFill>
                            <a:schemeClr val="dk1"/>
                          </a:solidFill>
                          <a:effectLst/>
                          <a:latin typeface="+mn-lt"/>
                          <a:ea typeface="+mn-ea"/>
                          <a:cs typeface="+mn-cs"/>
                        </a:rPr>
                        <a:t>Medewerkers in onze organisatie zijn vaardig in het handelen tijdens incidenten met verbale agressie, bedreiging en fysiek geweld</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r h="685800">
                <a:tc>
                  <a:txBody>
                    <a:bodyPr/>
                    <a:lstStyle/>
                    <a:p>
                      <a:pPr lvl="0"/>
                      <a:r>
                        <a:rPr lang="nl-NL" sz="1800" kern="1200" dirty="0">
                          <a:solidFill>
                            <a:schemeClr val="dk1"/>
                          </a:solidFill>
                          <a:effectLst/>
                          <a:latin typeface="+mn-lt"/>
                          <a:ea typeface="+mn-ea"/>
                          <a:cs typeface="+mn-cs"/>
                        </a:rPr>
                        <a:t>Ik ben vaardig in het handelen tijdens agressie-incidenten met verbale agressie</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541710416"/>
                  </a:ext>
                </a:extLst>
              </a:tr>
            </a:tbl>
          </a:graphicData>
        </a:graphic>
      </p:graphicFrame>
    </p:spTree>
    <p:extLst>
      <p:ext uri="{BB962C8B-B14F-4D97-AF65-F5344CB8AC3E}">
        <p14:creationId xmlns:p14="http://schemas.microsoft.com/office/powerpoint/2010/main" val="8000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a:t>Uitkomsten vragenlijst </a:t>
            </a:r>
            <a:br>
              <a:rPr lang="nl-NL"/>
            </a:br>
            <a:r>
              <a:rPr lang="nl-NL" sz="2000">
                <a:solidFill>
                  <a:srgbClr val="16145F"/>
                </a:solidFill>
              </a:rPr>
              <a:t>De-escaleren en veilig handelen</a:t>
            </a:r>
            <a:endParaRPr lang="nl-NL" sz="2000">
              <a:solidFill>
                <a:srgbClr val="16145F"/>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BB5DF1AE-651F-EFAC-37F6-9F79154101FE}"/>
              </a:ext>
            </a:extLst>
          </p:cNvPr>
          <p:cNvGraphicFramePr>
            <a:graphicFrameLocks noGrp="1"/>
          </p:cNvGraphicFramePr>
          <p:nvPr>
            <p:extLst>
              <p:ext uri="{D42A27DB-BD31-4B8C-83A1-F6EECF244321}">
                <p14:modId xmlns:p14="http://schemas.microsoft.com/office/powerpoint/2010/main" val="2655411466"/>
              </p:ext>
            </p:extLst>
          </p:nvPr>
        </p:nvGraphicFramePr>
        <p:xfrm>
          <a:off x="637835" y="1422700"/>
          <a:ext cx="10367868" cy="4630998"/>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95171">
                <a:tc>
                  <a:txBody>
                    <a:bodyPr/>
                    <a:lstStyle/>
                    <a:p>
                      <a:r>
                        <a:rPr lang="nl-NL"/>
                        <a:t>Pijler 3: De-escaleren en veilig handelen</a:t>
                      </a:r>
                    </a:p>
                  </a:txBody>
                  <a:tcPr/>
                </a:tc>
                <a:tc>
                  <a:txBody>
                    <a:bodyPr/>
                    <a:lstStyle/>
                    <a:p>
                      <a:r>
                        <a:rPr lang="nl-NL"/>
                        <a:t>Mede</a:t>
                      </a:r>
                    </a:p>
                    <a:p>
                      <a:r>
                        <a:rPr lang="nl-NL"/>
                        <a:t>werkers</a:t>
                      </a:r>
                    </a:p>
                  </a:txBody>
                  <a:tcPr/>
                </a:tc>
                <a:tc>
                  <a:txBody>
                    <a:bodyPr/>
                    <a:lstStyle/>
                    <a:p>
                      <a:r>
                        <a:rPr lang="nl-NL"/>
                        <a:t>HR</a:t>
                      </a:r>
                    </a:p>
                  </a:txBody>
                  <a:tcPr/>
                </a:tc>
                <a:tc>
                  <a:txBody>
                    <a:bodyPr/>
                    <a:lstStyle/>
                    <a:p>
                      <a:r>
                        <a:rPr lang="nl-NL"/>
                        <a:t>Leiding</a:t>
                      </a:r>
                    </a:p>
                  </a:txBody>
                  <a:tcPr/>
                </a:tc>
                <a:tc>
                  <a:txBody>
                    <a:bodyPr/>
                    <a:lstStyle/>
                    <a:p>
                      <a:r>
                        <a:rPr lang="nl-NL"/>
                        <a:t>Directie</a:t>
                      </a:r>
                    </a:p>
                  </a:txBody>
                  <a:tcPr/>
                </a:tc>
                <a:extLst>
                  <a:ext uri="{0D108BD9-81ED-4DB2-BD59-A6C34878D82A}">
                    <a16:rowId xmlns:a16="http://schemas.microsoft.com/office/drawing/2014/main" val="3290334613"/>
                  </a:ext>
                </a:extLst>
              </a:tr>
              <a:tr h="873132">
                <a:tc>
                  <a:txBody>
                    <a:bodyPr/>
                    <a:lstStyle/>
                    <a:p>
                      <a:pPr lvl="0"/>
                      <a:r>
                        <a:rPr lang="nl-NL" sz="1800" kern="1200">
                          <a:solidFill>
                            <a:schemeClr val="dk1"/>
                          </a:solidFill>
                          <a:effectLst/>
                          <a:latin typeface="+mn-lt"/>
                          <a:ea typeface="+mn-ea"/>
                          <a:cs typeface="+mn-cs"/>
                        </a:rPr>
                        <a:t>Ik ben vaardig in het handelen tijdens agressie-incidenten met fysieke agressie</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725717854"/>
                  </a:ext>
                </a:extLst>
              </a:tr>
              <a:tr h="873132">
                <a:tc>
                  <a:txBody>
                    <a:bodyPr/>
                    <a:lstStyle/>
                    <a:p>
                      <a:pPr lvl="0"/>
                      <a:r>
                        <a:rPr lang="nl-NL" sz="1800" kern="1200">
                          <a:solidFill>
                            <a:schemeClr val="dk1"/>
                          </a:solidFill>
                          <a:effectLst/>
                          <a:latin typeface="+mn-lt"/>
                          <a:ea typeface="+mn-ea"/>
                          <a:cs typeface="+mn-cs"/>
                        </a:rPr>
                        <a:t>Ik hanteer de gezamenlijke norm/grens van wat we binnen onze organisatie wel en niet acceptabel vinden</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4089028047"/>
                  </a:ext>
                </a:extLst>
              </a:tr>
              <a:tr h="902784">
                <a:tc>
                  <a:txBody>
                    <a:bodyPr/>
                    <a:lstStyle/>
                    <a:p>
                      <a:pPr lvl="0"/>
                      <a:r>
                        <a:rPr lang="nl-NL" sz="1800" kern="1200">
                          <a:solidFill>
                            <a:schemeClr val="dk1"/>
                          </a:solidFill>
                          <a:effectLst/>
                          <a:latin typeface="+mn-lt"/>
                          <a:ea typeface="+mn-ea"/>
                          <a:cs typeface="+mn-cs"/>
                        </a:rPr>
                        <a:t>Ik ben in staat om tijdens escalatie zelfcontrole en risico-inschatting toe te passen en mijn rust te bewaren</a:t>
                      </a:r>
                    </a:p>
                    <a:p>
                      <a:pPr lvl="0"/>
                      <a:endParaRPr lang="nl-NL" sz="1800" kern="1200">
                        <a:solidFill>
                          <a:schemeClr val="dk1"/>
                        </a:solidFill>
                        <a:effectLst/>
                        <a:latin typeface="+mn-lt"/>
                        <a:ea typeface="+mn-ea"/>
                        <a:cs typeface="+mn-cs"/>
                      </a:endParaRP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161331985"/>
                  </a:ext>
                </a:extLst>
              </a:tr>
              <a:tr h="918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a:solidFill>
                            <a:schemeClr val="dk1"/>
                          </a:solidFill>
                          <a:effectLst/>
                          <a:latin typeface="+mn-lt"/>
                          <a:ea typeface="+mn-ea"/>
                          <a:cs typeface="+mn-cs"/>
                        </a:rPr>
                        <a:t>Ik pas mijn vaardigheden om te de-escaleren toe in geval van agressief gedrag</a:t>
                      </a:r>
                    </a:p>
                    <a:p>
                      <a:pPr lvl="0"/>
                      <a:endParaRPr lang="nl-NL" sz="1800" kern="1200">
                        <a:solidFill>
                          <a:schemeClr val="dk1"/>
                        </a:solidFill>
                        <a:effectLst/>
                        <a:latin typeface="+mn-lt"/>
                        <a:ea typeface="+mn-ea"/>
                        <a:cs typeface="+mn-cs"/>
                      </a:endParaRP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2421728959"/>
                  </a:ext>
                </a:extLst>
              </a:tr>
            </a:tbl>
          </a:graphicData>
        </a:graphic>
      </p:graphicFrame>
    </p:spTree>
    <p:extLst>
      <p:ext uri="{BB962C8B-B14F-4D97-AF65-F5344CB8AC3E}">
        <p14:creationId xmlns:p14="http://schemas.microsoft.com/office/powerpoint/2010/main" val="248708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a:t>Uitkomsten vragenlijst </a:t>
            </a:r>
            <a:br>
              <a:rPr lang="nl-NL"/>
            </a:br>
            <a:r>
              <a:rPr lang="nl-NL" sz="2000">
                <a:solidFill>
                  <a:srgbClr val="16145F"/>
                </a:solidFill>
              </a:rPr>
              <a:t>De-escaleren en veilig handelen</a:t>
            </a:r>
            <a:endParaRPr lang="nl-NL" sz="2000">
              <a:solidFill>
                <a:srgbClr val="16145F"/>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1007475D-7EA9-2E0A-0D1D-5A9F8F430FED}"/>
              </a:ext>
            </a:extLst>
          </p:cNvPr>
          <p:cNvGraphicFramePr>
            <a:graphicFrameLocks noGrp="1"/>
          </p:cNvGraphicFramePr>
          <p:nvPr>
            <p:extLst>
              <p:ext uri="{D42A27DB-BD31-4B8C-83A1-F6EECF244321}">
                <p14:modId xmlns:p14="http://schemas.microsoft.com/office/powerpoint/2010/main" val="203893786"/>
              </p:ext>
            </p:extLst>
          </p:nvPr>
        </p:nvGraphicFramePr>
        <p:xfrm>
          <a:off x="524487" y="2098928"/>
          <a:ext cx="10367868" cy="252397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95171">
                <a:tc>
                  <a:txBody>
                    <a:bodyPr/>
                    <a:lstStyle/>
                    <a:p>
                      <a:r>
                        <a:rPr lang="nl-NL"/>
                        <a:t>Pijler 3: De-escaleren en veilig handelen</a:t>
                      </a:r>
                    </a:p>
                  </a:txBody>
                  <a:tcPr/>
                </a:tc>
                <a:tc>
                  <a:txBody>
                    <a:bodyPr/>
                    <a:lstStyle/>
                    <a:p>
                      <a:r>
                        <a:rPr lang="nl-NL"/>
                        <a:t>Mede</a:t>
                      </a:r>
                    </a:p>
                    <a:p>
                      <a:r>
                        <a:rPr lang="nl-NL"/>
                        <a:t>werkers</a:t>
                      </a:r>
                    </a:p>
                  </a:txBody>
                  <a:tcPr/>
                </a:tc>
                <a:tc>
                  <a:txBody>
                    <a:bodyPr/>
                    <a:lstStyle/>
                    <a:p>
                      <a:r>
                        <a:rPr lang="nl-NL"/>
                        <a:t>HR</a:t>
                      </a:r>
                    </a:p>
                  </a:txBody>
                  <a:tcPr/>
                </a:tc>
                <a:tc>
                  <a:txBody>
                    <a:bodyPr/>
                    <a:lstStyle/>
                    <a:p>
                      <a:r>
                        <a:rPr lang="nl-NL"/>
                        <a:t>Leiding</a:t>
                      </a:r>
                    </a:p>
                  </a:txBody>
                  <a:tcPr/>
                </a:tc>
                <a:tc>
                  <a:txBody>
                    <a:bodyPr/>
                    <a:lstStyle/>
                    <a:p>
                      <a:r>
                        <a:rPr lang="nl-NL"/>
                        <a:t>Directie</a:t>
                      </a:r>
                    </a:p>
                  </a:txBody>
                  <a:tcPr/>
                </a:tc>
                <a:extLst>
                  <a:ext uri="{0D108BD9-81ED-4DB2-BD59-A6C34878D82A}">
                    <a16:rowId xmlns:a16="http://schemas.microsoft.com/office/drawing/2014/main" val="3290334613"/>
                  </a:ext>
                </a:extLst>
              </a:tr>
              <a:tr h="873132">
                <a:tc>
                  <a:txBody>
                    <a:bodyPr/>
                    <a:lstStyle/>
                    <a:p>
                      <a:pPr lvl="0"/>
                      <a:r>
                        <a:rPr lang="nl-NL" sz="1800" kern="1200">
                          <a:solidFill>
                            <a:schemeClr val="dk1"/>
                          </a:solidFill>
                          <a:effectLst/>
                          <a:latin typeface="+mn-lt"/>
                          <a:ea typeface="+mn-ea"/>
                          <a:cs typeface="+mn-cs"/>
                        </a:rPr>
                        <a:t>Ik weet hoe ik kan alarmeren zodat ik hulp krijg tijdens agressie-incidenten</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725717854"/>
                  </a:ext>
                </a:extLst>
              </a:tr>
              <a:tr h="873132">
                <a:tc>
                  <a:txBody>
                    <a:bodyPr/>
                    <a:lstStyle/>
                    <a:p>
                      <a:pPr lvl="0"/>
                      <a:r>
                        <a:rPr lang="nl-NL" sz="1800" kern="1200">
                          <a:solidFill>
                            <a:schemeClr val="dk1"/>
                          </a:solidFill>
                          <a:effectLst/>
                          <a:latin typeface="+mn-lt"/>
                          <a:ea typeface="+mn-ea"/>
                          <a:cs typeface="+mn-cs"/>
                        </a:rPr>
                        <a:t>Ik weet hoe ik in geval van agressie-incidenten hulp kan bieden als iemand alarmeert</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4089028047"/>
                  </a:ext>
                </a:extLst>
              </a:tr>
            </a:tbl>
          </a:graphicData>
        </a:graphic>
      </p:graphicFrame>
    </p:spTree>
    <p:extLst>
      <p:ext uri="{BB962C8B-B14F-4D97-AF65-F5344CB8AC3E}">
        <p14:creationId xmlns:p14="http://schemas.microsoft.com/office/powerpoint/2010/main" val="211583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B Jeugdzorg werkt - template 2021">
  <a:themeElements>
    <a:clrScheme name="Aangepast 209">
      <a:dk1>
        <a:sysClr val="windowText" lastClr="000000"/>
      </a:dk1>
      <a:lt1>
        <a:sysClr val="window" lastClr="FFFFFF"/>
      </a:lt1>
      <a:dk2>
        <a:srgbClr val="262626"/>
      </a:dk2>
      <a:lt2>
        <a:srgbClr val="F2F2F2"/>
      </a:lt2>
      <a:accent1>
        <a:srgbClr val="54C8E8"/>
      </a:accent1>
      <a:accent2>
        <a:srgbClr val="16145F"/>
      </a:accent2>
      <a:accent3>
        <a:srgbClr val="E11E27"/>
      </a:accent3>
      <a:accent4>
        <a:srgbClr val="464749"/>
      </a:accent4>
      <a:accent5>
        <a:srgbClr val="BFD430"/>
      </a:accent5>
      <a:accent6>
        <a:srgbClr val="A1A2A5"/>
      </a:accent6>
      <a:hlink>
        <a:srgbClr val="54C8E8"/>
      </a:hlink>
      <a:folHlink>
        <a:srgbClr val="54C8E8"/>
      </a:folHlink>
    </a:clrScheme>
    <a:fontScheme name="Aangepast 47">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C05B26A248EF42AF8BA20F6A38F1A5" ma:contentTypeVersion="15" ma:contentTypeDescription="Een nieuw document maken." ma:contentTypeScope="" ma:versionID="4d23c73f16390dfdfe1077b26586be3b">
  <xsd:schema xmlns:xsd="http://www.w3.org/2001/XMLSchema" xmlns:xs="http://www.w3.org/2001/XMLSchema" xmlns:p="http://schemas.microsoft.com/office/2006/metadata/properties" xmlns:ns2="173d13ba-921c-45cf-87ec-9e59d715bcca" xmlns:ns3="28162168-dd6b-4c27-9f66-2f7137b48f44" targetNamespace="http://schemas.microsoft.com/office/2006/metadata/properties" ma:root="true" ma:fieldsID="3720d79a5f3c5760ebeaaa2b0a8149e2" ns2:_="" ns3:_="">
    <xsd:import namespace="173d13ba-921c-45cf-87ec-9e59d715bcca"/>
    <xsd:import namespace="28162168-dd6b-4c27-9f66-2f7137b48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13ba-921c-45cf-87ec-9e59d715b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a7fa6bc-dd67-4d1a-a14c-98aa03c1def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62168-dd6b-4c27-9f66-2f7137b48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ce5158-6013-45aa-9672-cdc03311f78f}" ma:internalName="TaxCatchAll" ma:showField="CatchAllData" ma:web="28162168-dd6b-4c27-9f66-2f7137b48f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3d13ba-921c-45cf-87ec-9e59d715bcca">
      <Terms xmlns="http://schemas.microsoft.com/office/infopath/2007/PartnerControls"/>
    </lcf76f155ced4ddcb4097134ff3c332f>
    <TaxCatchAll xmlns="28162168-dd6b-4c27-9f66-2f7137b48f4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696012-9847-41EB-8927-D14CDD1C2830}">
  <ds:schemaRefs>
    <ds:schemaRef ds:uri="173d13ba-921c-45cf-87ec-9e59d715bcca"/>
    <ds:schemaRef ds:uri="28162168-dd6b-4c27-9f66-2f7137b48f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09472C-EFAB-4824-865A-C35EB1C95F54}">
  <ds:schemaRefs>
    <ds:schemaRef ds:uri="http://schemas.microsoft.com/office/2006/metadata/properties"/>
    <ds:schemaRef ds:uri="http://purl.org/dc/dcmitype/"/>
    <ds:schemaRef ds:uri="http://schemas.microsoft.com/office/2006/documentManagement/types"/>
    <ds:schemaRef ds:uri="http://schemas.microsoft.com/office/infopath/2007/PartnerControls"/>
    <ds:schemaRef ds:uri="28162168-dd6b-4c27-9f66-2f7137b48f44"/>
    <ds:schemaRef ds:uri="http://purl.org/dc/elements/1.1/"/>
    <ds:schemaRef ds:uri="173d13ba-921c-45cf-87ec-9e59d715bcca"/>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735129FD-BB5B-4729-916E-428F81BB29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2159</Words>
  <Application>Microsoft Office PowerPoint</Application>
  <PresentationFormat>Breedbeeld</PresentationFormat>
  <Paragraphs>493</Paragraphs>
  <Slides>24</Slides>
  <Notes>23</Notes>
  <HiddenSlides>0</HiddenSlides>
  <MMClips>5</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24</vt:i4>
      </vt:variant>
    </vt:vector>
  </HeadingPairs>
  <TitlesOfParts>
    <vt:vector size="32" baseType="lpstr">
      <vt:lpstr>Arial</vt:lpstr>
      <vt:lpstr>Calibri</vt:lpstr>
      <vt:lpstr>Gill Sans MT</vt:lpstr>
      <vt:lpstr>Myriad Pro</vt:lpstr>
      <vt:lpstr>Segoe UI Light</vt:lpstr>
      <vt:lpstr>Tahoma</vt:lpstr>
      <vt:lpstr>Times New Roman</vt:lpstr>
      <vt:lpstr>FCB Jeugdzorg werkt - template 2021</vt:lpstr>
      <vt:lpstr>Dialoogsessie 3 De-escaleren en veilig handelen</vt:lpstr>
      <vt:lpstr>De stappen van de Complete agressie-aanpak </vt:lpstr>
      <vt:lpstr>Dialoogsessie 3 De-escaleren en veilig handelen</vt:lpstr>
      <vt:lpstr>Doelen van de aanpak </vt:lpstr>
      <vt:lpstr>PowerPoint-presentatie</vt:lpstr>
      <vt:lpstr>De-escaleren en veilig handelen</vt:lpstr>
      <vt:lpstr>Uitkomsten vragenlijst  De-escaleren en veilig handelen</vt:lpstr>
      <vt:lpstr>Uitkomsten vragenlijst  De-escaleren en veilig handelen</vt:lpstr>
      <vt:lpstr>Uitkomsten vragenlijst  De-escaleren en veilig handelen</vt:lpstr>
      <vt:lpstr>Videovoorbeelden – Agressie – De-escaleren en veilig handelen</vt:lpstr>
      <vt:lpstr>Hoe te de-escaleren?</vt:lpstr>
      <vt:lpstr>Hoe te de-escaleren?</vt:lpstr>
      <vt:lpstr>Hoe te de-escaleren?</vt:lpstr>
      <vt:lpstr>Hoe te de-escaleren?</vt:lpstr>
      <vt:lpstr>Hoe te de-escaleren?</vt:lpstr>
      <vt:lpstr>Open vragen uit vragenlijst</vt:lpstr>
      <vt:lpstr>Wat zijn tips voor het omgaan met verbale agressie zoals schelden, beledigen, schreeuwen, kleineren, discrimineren, seksuele intimidatie, manipulatie?</vt:lpstr>
      <vt:lpstr>Wat zijn tips voor het omgaan met bedreiging en intimidatie?</vt:lpstr>
      <vt:lpstr>Wat zijn tips voor het handelen in geval van fysieke agressie, zoals schoppen, slaan, vernielen, fysiek hinderen, etc.?</vt:lpstr>
      <vt:lpstr>Wat zijn tips en suggesties voor het inschakelen van hulp in geval van agressie?</vt:lpstr>
      <vt:lpstr>Wat zijn belangrijke vaardigheden om te ontwikkelen om goed om te kunnen gaan met verbale agressie en bedreiging?</vt:lpstr>
      <vt:lpstr>Vervolgacties</vt:lpstr>
      <vt:lpstr>Afronding</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titel van de presentatie</dc:title>
  <dc:creator>Saskia van Munster</dc:creator>
  <cp:lastModifiedBy>Carmen van Dorst</cp:lastModifiedBy>
  <cp:revision>54</cp:revision>
  <dcterms:created xsi:type="dcterms:W3CDTF">2023-09-18T11:43:37Z</dcterms:created>
  <dcterms:modified xsi:type="dcterms:W3CDTF">2024-07-16T07:41:47Z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0x0101009DC05B26A248EF42AF8BA20F6A38F1A5</vt:lpwstr>
  </property>
  <property fmtid="{D5CDD505-2E9C-101B-9397-08002B2CF9AE}" pid="3" name="MediaServiceImageTags">
    <vt:lpwstr/>
  </property>
</Properties>
</file>