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sldIdLst>
    <p:sldId id="1249" r:id="rId5"/>
    <p:sldId id="1250" r:id="rId6"/>
    <p:sldId id="1251" r:id="rId7"/>
    <p:sldId id="410" r:id="rId8"/>
    <p:sldId id="1252" r:id="rId9"/>
    <p:sldId id="1253" r:id="rId10"/>
    <p:sldId id="1254" r:id="rId11"/>
    <p:sldId id="1255" r:id="rId12"/>
    <p:sldId id="1256" r:id="rId13"/>
    <p:sldId id="1257" r:id="rId14"/>
    <p:sldId id="1258" r:id="rId15"/>
    <p:sldId id="1259" r:id="rId16"/>
    <p:sldId id="1265" r:id="rId17"/>
    <p:sldId id="1266" r:id="rId18"/>
    <p:sldId id="1260" r:id="rId19"/>
    <p:sldId id="418" r:id="rId20"/>
    <p:sldId id="425" r:id="rId21"/>
    <p:sldId id="430" r:id="rId22"/>
    <p:sldId id="1261" r:id="rId23"/>
    <p:sldId id="1262" r:id="rId24"/>
    <p:sldId id="1263" r:id="rId25"/>
    <p:sldId id="1264" r:id="rId2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E09E15-BF09-6FC4-3841-9DEBFB91DC11}" name="Carlijn  van der Linden | Dinsdag" initials="CD" userId="S::carlijn_dinsdag.nl#ext#@fcbonline.onmicrosoft.com::e36dbe5e-7ebc-4651-aa6b-9052db0988ea" providerId="AD"/>
  <p188:author id="{5FDD5444-7A7D-8672-90BB-3BE21E7F0224}" name="Sara van de Ven | Dinsdag" initials="Sv" userId="S::sara@dinsdag.nl::2ea5ecc9-c0ef-4578-8485-828fda81e9bd" providerId="AD"/>
  <p188:author id="{7AC96949-491E-45F4-009E-4CBCE0CE4F74}" name="Saskia van Munster" initials="Sv" userId="S::svanmunster@fcb.nl::070f48e0-0b2c-4b8e-92ba-7c1aa969d87f" providerId="AD"/>
  <p188:author id="{44C7684A-FD8F-4368-BF86-9B333B3E5825}" name="Carmen van Dorst" initials="CD" userId="S::cvandorst@fcb.nl::c306be4d-c6e2-4fc8-bf30-94dc9b45291f" providerId="AD"/>
  <p188:author id="{A66064A8-20E5-8159-4A54-28CF32E5114B}" name="William Bertrand | Dinsdag" initials="WB" userId="S::william@dinsdag.nl::e13c7f54-57f3-42c1-b941-70caacda565e" providerId="AD"/>
  <p188:author id="{29711BE0-A187-0E93-288B-B1BC8B668D95}" name="Henrieke van Diermen" initials="HD" userId="S::hvandiermen@fcb.nl::951c1ca4-d437-4455-9c2d-c68e879f3315" providerId="AD"/>
  <p188:author id="{BCD16CE6-B48A-52C7-CC22-EF7EC81AE931}" name="Marjolein Versteeg" initials="MV" userId="S::mversteeg@fcb.nl::9814ee5b-2b76-4d6d-8122-01df1da020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145F"/>
    <a:srgbClr val="54C8E8"/>
    <a:srgbClr val="EDF9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C7A9E-A1A2-7F0A-BFBF-0356E8955673}" v="2" dt="2024-07-11T15:07:21.83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78435" autoAdjust="0"/>
  </p:normalViewPr>
  <p:slideViewPr>
    <p:cSldViewPr snapToGrid="0">
      <p:cViewPr varScale="1">
        <p:scale>
          <a:sx n="97" d="100"/>
          <a:sy n="97" d="100"/>
        </p:scale>
        <p:origin x="2070"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js van de Griek | Dinsdag" userId="2467e6de-985a-4d8f-abe6-0fd3927a5d02" providerId="ADAL" clId="{90EF5FC8-5AD5-9542-A027-E64FC3692AE0}"/>
    <pc:docChg chg="addSld modSld sldOrd">
      <pc:chgData name="Mijs van de Griek | Dinsdag" userId="2467e6de-985a-4d8f-abe6-0fd3927a5d02" providerId="ADAL" clId="{90EF5FC8-5AD5-9542-A027-E64FC3692AE0}" dt="2024-06-14T15:07:39.885" v="267" actId="20577"/>
      <pc:docMkLst>
        <pc:docMk/>
      </pc:docMkLst>
      <pc:sldChg chg="modSp mod">
        <pc:chgData name="Mijs van de Griek | Dinsdag" userId="2467e6de-985a-4d8f-abe6-0fd3927a5d02" providerId="ADAL" clId="{90EF5FC8-5AD5-9542-A027-E64FC3692AE0}" dt="2024-06-14T14:58:40.667" v="66" actId="2165"/>
        <pc:sldMkLst>
          <pc:docMk/>
          <pc:sldMk cId="2773774597" sldId="1254"/>
        </pc:sldMkLst>
        <pc:graphicFrameChg chg="mod modGraphic">
          <ac:chgData name="Mijs van de Griek | Dinsdag" userId="2467e6de-985a-4d8f-abe6-0fd3927a5d02" providerId="ADAL" clId="{90EF5FC8-5AD5-9542-A027-E64FC3692AE0}" dt="2024-06-14T14:58:40.667" v="66" actId="2165"/>
          <ac:graphicFrameMkLst>
            <pc:docMk/>
            <pc:sldMk cId="2773774597" sldId="1254"/>
            <ac:graphicFrameMk id="3" creationId="{F9107230-99F1-B0CB-CF32-949DA72BECFE}"/>
          </ac:graphicFrameMkLst>
        </pc:graphicFrameChg>
      </pc:sldChg>
      <pc:sldChg chg="modSp mod">
        <pc:chgData name="Mijs van de Griek | Dinsdag" userId="2467e6de-985a-4d8f-abe6-0fd3927a5d02" providerId="ADAL" clId="{90EF5FC8-5AD5-9542-A027-E64FC3692AE0}" dt="2024-06-14T14:59:53.934" v="69" actId="2165"/>
        <pc:sldMkLst>
          <pc:docMk/>
          <pc:sldMk cId="3484555154" sldId="1255"/>
        </pc:sldMkLst>
        <pc:graphicFrameChg chg="mod modGraphic">
          <ac:chgData name="Mijs van de Griek | Dinsdag" userId="2467e6de-985a-4d8f-abe6-0fd3927a5d02" providerId="ADAL" clId="{90EF5FC8-5AD5-9542-A027-E64FC3692AE0}" dt="2024-06-14T14:59:53.934" v="69" actId="2165"/>
          <ac:graphicFrameMkLst>
            <pc:docMk/>
            <pc:sldMk cId="3484555154" sldId="1255"/>
            <ac:graphicFrameMk id="3" creationId="{F9107230-99F1-B0CB-CF32-949DA72BECFE}"/>
          </ac:graphicFrameMkLst>
        </pc:graphicFrameChg>
      </pc:sldChg>
      <pc:sldChg chg="modSp mod">
        <pc:chgData name="Mijs van de Griek | Dinsdag" userId="2467e6de-985a-4d8f-abe6-0fd3927a5d02" providerId="ADAL" clId="{90EF5FC8-5AD5-9542-A027-E64FC3692AE0}" dt="2024-06-14T15:00:30.860" v="72" actId="2165"/>
        <pc:sldMkLst>
          <pc:docMk/>
          <pc:sldMk cId="1251885510" sldId="1256"/>
        </pc:sldMkLst>
        <pc:graphicFrameChg chg="mod modGraphic">
          <ac:chgData name="Mijs van de Griek | Dinsdag" userId="2467e6de-985a-4d8f-abe6-0fd3927a5d02" providerId="ADAL" clId="{90EF5FC8-5AD5-9542-A027-E64FC3692AE0}" dt="2024-06-14T15:00:30.860" v="72" actId="2165"/>
          <ac:graphicFrameMkLst>
            <pc:docMk/>
            <pc:sldMk cId="1251885510" sldId="1256"/>
            <ac:graphicFrameMk id="3" creationId="{F9107230-99F1-B0CB-CF32-949DA72BECFE}"/>
          </ac:graphicFrameMkLst>
        </pc:graphicFrameChg>
      </pc:sldChg>
      <pc:sldChg chg="modSp add mod ord">
        <pc:chgData name="Mijs van de Griek | Dinsdag" userId="2467e6de-985a-4d8f-abe6-0fd3927a5d02" providerId="ADAL" clId="{90EF5FC8-5AD5-9542-A027-E64FC3692AE0}" dt="2024-06-14T15:05:01.466" v="169" actId="20577"/>
        <pc:sldMkLst>
          <pc:docMk/>
          <pc:sldMk cId="3935855699" sldId="1265"/>
        </pc:sldMkLst>
        <pc:spChg chg="mod">
          <ac:chgData name="Mijs van de Griek | Dinsdag" userId="2467e6de-985a-4d8f-abe6-0fd3927a5d02" providerId="ADAL" clId="{90EF5FC8-5AD5-9542-A027-E64FC3692AE0}" dt="2024-06-14T15:05:01.466" v="169" actId="20577"/>
          <ac:spMkLst>
            <pc:docMk/>
            <pc:sldMk cId="3935855699" sldId="1265"/>
            <ac:spMk id="4" creationId="{AE27B289-B4E0-6019-EC3C-06EB00E59BFF}"/>
          </ac:spMkLst>
        </pc:spChg>
      </pc:sldChg>
      <pc:sldChg chg="modSp add mod">
        <pc:chgData name="Mijs van de Griek | Dinsdag" userId="2467e6de-985a-4d8f-abe6-0fd3927a5d02" providerId="ADAL" clId="{90EF5FC8-5AD5-9542-A027-E64FC3692AE0}" dt="2024-06-14T15:07:39.885" v="267" actId="20577"/>
        <pc:sldMkLst>
          <pc:docMk/>
          <pc:sldMk cId="4084009108" sldId="1266"/>
        </pc:sldMkLst>
        <pc:spChg chg="mod">
          <ac:chgData name="Mijs van de Griek | Dinsdag" userId="2467e6de-985a-4d8f-abe6-0fd3927a5d02" providerId="ADAL" clId="{90EF5FC8-5AD5-9542-A027-E64FC3692AE0}" dt="2024-06-14T15:07:39.885" v="267" actId="20577"/>
          <ac:spMkLst>
            <pc:docMk/>
            <pc:sldMk cId="4084009108" sldId="1266"/>
            <ac:spMk id="4" creationId="{AE27B289-B4E0-6019-EC3C-06EB00E59BFF}"/>
          </ac:spMkLst>
        </pc:spChg>
      </pc:sldChg>
    </pc:docChg>
  </pc:docChgLst>
  <pc:docChgLst>
    <pc:chgData name="Carmen van Dorst" userId="ab550eb9-aa5f-48d6-aa21-4ec1c7e04c83" providerId="ADAL" clId="{33046A12-6E9D-45C7-BBB6-1EEFEB484CC1}"/>
    <pc:docChg chg="modSld">
      <pc:chgData name="Carmen van Dorst" userId="ab550eb9-aa5f-48d6-aa21-4ec1c7e04c83" providerId="ADAL" clId="{33046A12-6E9D-45C7-BBB6-1EEFEB484CC1}" dt="2024-02-20T11:41:01.535" v="74" actId="20577"/>
      <pc:docMkLst>
        <pc:docMk/>
      </pc:docMkLst>
      <pc:sldChg chg="delCm modNotesTx">
        <pc:chgData name="Carmen van Dorst" userId="ab550eb9-aa5f-48d6-aa21-4ec1c7e04c83" providerId="ADAL" clId="{33046A12-6E9D-45C7-BBB6-1EEFEB484CC1}" dt="2024-02-20T11:34:56.419" v="6"/>
        <pc:sldMkLst>
          <pc:docMk/>
          <pc:sldMk cId="4200045729" sldId="410"/>
        </pc:sldMkLst>
        <pc:extLst>
          <p:ext xmlns:p="http://schemas.openxmlformats.org/presentationml/2006/main" uri="{D6D511B9-2390-475A-947B-AFAB55BFBCF1}">
            <pc226:cmChg xmlns:pc226="http://schemas.microsoft.com/office/powerpoint/2022/06/main/command" chg="del">
              <pc226:chgData name="Carmen van Dorst" userId="ab550eb9-aa5f-48d6-aa21-4ec1c7e04c83" providerId="ADAL" clId="{33046A12-6E9D-45C7-BBB6-1EEFEB484CC1}" dt="2024-02-20T11:15:17.554" v="0"/>
              <pc2:cmMkLst xmlns:pc2="http://schemas.microsoft.com/office/powerpoint/2019/9/main/command">
                <pc:docMk/>
                <pc:sldMk cId="4200045729" sldId="410"/>
                <pc2:cmMk id="{7973434F-8D5A-4491-970A-C4DF9AD9163D}"/>
              </pc2:cmMkLst>
            </pc226:cmChg>
          </p:ext>
        </pc:extLst>
      </pc:sldChg>
      <pc:sldChg chg="modSp mod">
        <pc:chgData name="Carmen van Dorst" userId="ab550eb9-aa5f-48d6-aa21-4ec1c7e04c83" providerId="ADAL" clId="{33046A12-6E9D-45C7-BBB6-1EEFEB484CC1}" dt="2024-02-20T11:37:33.776" v="9" actId="404"/>
        <pc:sldMkLst>
          <pc:docMk/>
          <pc:sldMk cId="1762155480" sldId="418"/>
        </pc:sldMkLst>
        <pc:spChg chg="mod">
          <ac:chgData name="Carmen van Dorst" userId="ab550eb9-aa5f-48d6-aa21-4ec1c7e04c83" providerId="ADAL" clId="{33046A12-6E9D-45C7-BBB6-1EEFEB484CC1}" dt="2024-02-20T11:37:33.776" v="9" actId="404"/>
          <ac:spMkLst>
            <pc:docMk/>
            <pc:sldMk cId="1762155480" sldId="418"/>
            <ac:spMk id="8" creationId="{08291718-7CB0-35AA-5215-8045A54AEAF8}"/>
          </ac:spMkLst>
        </pc:spChg>
      </pc:sldChg>
      <pc:sldChg chg="modSp mod">
        <pc:chgData name="Carmen van Dorst" userId="ab550eb9-aa5f-48d6-aa21-4ec1c7e04c83" providerId="ADAL" clId="{33046A12-6E9D-45C7-BBB6-1EEFEB484CC1}" dt="2024-02-20T11:40:08.334" v="60" actId="20577"/>
        <pc:sldMkLst>
          <pc:docMk/>
          <pc:sldMk cId="2664000736" sldId="425"/>
        </pc:sldMkLst>
        <pc:spChg chg="mod">
          <ac:chgData name="Carmen van Dorst" userId="ab550eb9-aa5f-48d6-aa21-4ec1c7e04c83" providerId="ADAL" clId="{33046A12-6E9D-45C7-BBB6-1EEFEB484CC1}" dt="2024-02-20T11:40:08.334" v="60" actId="20577"/>
          <ac:spMkLst>
            <pc:docMk/>
            <pc:sldMk cId="2664000736" sldId="425"/>
            <ac:spMk id="2" creationId="{EC624E22-8D70-8B9C-309D-D5A46AAAFDB5}"/>
          </ac:spMkLst>
        </pc:spChg>
      </pc:sldChg>
      <pc:sldChg chg="modSp mod">
        <pc:chgData name="Carmen van Dorst" userId="ab550eb9-aa5f-48d6-aa21-4ec1c7e04c83" providerId="ADAL" clId="{33046A12-6E9D-45C7-BBB6-1EEFEB484CC1}" dt="2024-02-20T11:38:54.529" v="26" actId="20577"/>
        <pc:sldMkLst>
          <pc:docMk/>
          <pc:sldMk cId="3825180844" sldId="430"/>
        </pc:sldMkLst>
        <pc:spChg chg="mod">
          <ac:chgData name="Carmen van Dorst" userId="ab550eb9-aa5f-48d6-aa21-4ec1c7e04c83" providerId="ADAL" clId="{33046A12-6E9D-45C7-BBB6-1EEFEB484CC1}" dt="2024-02-20T11:38:54.529" v="26" actId="20577"/>
          <ac:spMkLst>
            <pc:docMk/>
            <pc:sldMk cId="3825180844" sldId="430"/>
            <ac:spMk id="2" creationId="{EC624E22-8D70-8B9C-309D-D5A46AAAFDB5}"/>
          </ac:spMkLst>
        </pc:spChg>
      </pc:sldChg>
      <pc:sldChg chg="modNotesTx">
        <pc:chgData name="Carmen van Dorst" userId="ab550eb9-aa5f-48d6-aa21-4ec1c7e04c83" providerId="ADAL" clId="{33046A12-6E9D-45C7-BBB6-1EEFEB484CC1}" dt="2024-02-20T11:32:54.691" v="3"/>
        <pc:sldMkLst>
          <pc:docMk/>
          <pc:sldMk cId="2671846139" sldId="1250"/>
        </pc:sldMkLst>
      </pc:sldChg>
      <pc:sldChg chg="modSp mod modNotesTx">
        <pc:chgData name="Carmen van Dorst" userId="ab550eb9-aa5f-48d6-aa21-4ec1c7e04c83" providerId="ADAL" clId="{33046A12-6E9D-45C7-BBB6-1EEFEB484CC1}" dt="2024-02-20T11:33:52.353" v="5" actId="20577"/>
        <pc:sldMkLst>
          <pc:docMk/>
          <pc:sldMk cId="1941710051" sldId="1251"/>
        </pc:sldMkLst>
        <pc:spChg chg="mod">
          <ac:chgData name="Carmen van Dorst" userId="ab550eb9-aa5f-48d6-aa21-4ec1c7e04c83" providerId="ADAL" clId="{33046A12-6E9D-45C7-BBB6-1EEFEB484CC1}" dt="2024-02-20T11:33:35.381" v="4" actId="255"/>
          <ac:spMkLst>
            <pc:docMk/>
            <pc:sldMk cId="1941710051" sldId="1251"/>
            <ac:spMk id="8" creationId="{08291718-7CB0-35AA-5215-8045A54AEAF8}"/>
          </ac:spMkLst>
        </pc:spChg>
      </pc:sldChg>
      <pc:sldChg chg="modSp mod">
        <pc:chgData name="Carmen van Dorst" userId="ab550eb9-aa5f-48d6-aa21-4ec1c7e04c83" providerId="ADAL" clId="{33046A12-6E9D-45C7-BBB6-1EEFEB484CC1}" dt="2024-02-20T11:35:37.697" v="7" actId="255"/>
        <pc:sldMkLst>
          <pc:docMk/>
          <pc:sldMk cId="3223514216" sldId="1253"/>
        </pc:sldMkLst>
        <pc:spChg chg="mod">
          <ac:chgData name="Carmen van Dorst" userId="ab550eb9-aa5f-48d6-aa21-4ec1c7e04c83" providerId="ADAL" clId="{33046A12-6E9D-45C7-BBB6-1EEFEB484CC1}" dt="2024-02-20T11:35:37.697" v="7" actId="255"/>
          <ac:spMkLst>
            <pc:docMk/>
            <pc:sldMk cId="3223514216" sldId="1253"/>
            <ac:spMk id="8" creationId="{08291718-7CB0-35AA-5215-8045A54AEAF8}"/>
          </ac:spMkLst>
        </pc:spChg>
      </pc:sldChg>
      <pc:sldChg chg="delCm">
        <pc:chgData name="Carmen van Dorst" userId="ab550eb9-aa5f-48d6-aa21-4ec1c7e04c83" providerId="ADAL" clId="{33046A12-6E9D-45C7-BBB6-1EEFEB484CC1}" dt="2024-02-20T11:15:48.060" v="1"/>
        <pc:sldMkLst>
          <pc:docMk/>
          <pc:sldMk cId="1287097673" sldId="1257"/>
        </pc:sldMkLst>
        <pc:extLst>
          <p:ext xmlns:p="http://schemas.openxmlformats.org/presentationml/2006/main" uri="{D6D511B9-2390-475A-947B-AFAB55BFBCF1}">
            <pc226:cmChg xmlns:pc226="http://schemas.microsoft.com/office/powerpoint/2022/06/main/command" chg="del">
              <pc226:chgData name="Carmen van Dorst" userId="ab550eb9-aa5f-48d6-aa21-4ec1c7e04c83" providerId="ADAL" clId="{33046A12-6E9D-45C7-BBB6-1EEFEB484CC1}" dt="2024-02-20T11:15:48.060" v="1"/>
              <pc2:cmMkLst xmlns:pc2="http://schemas.microsoft.com/office/powerpoint/2019/9/main/command">
                <pc:docMk/>
                <pc:sldMk cId="1287097673" sldId="1257"/>
                <pc2:cmMk id="{F8AB0A37-2D17-A148-8019-52D70E1859C5}"/>
              </pc2:cmMkLst>
            </pc226:cmChg>
          </p:ext>
        </pc:extLst>
      </pc:sldChg>
      <pc:sldChg chg="modSp mod">
        <pc:chgData name="Carmen van Dorst" userId="ab550eb9-aa5f-48d6-aa21-4ec1c7e04c83" providerId="ADAL" clId="{33046A12-6E9D-45C7-BBB6-1EEFEB484CC1}" dt="2024-02-20T11:39:33.607" v="43" actId="404"/>
        <pc:sldMkLst>
          <pc:docMk/>
          <pc:sldMk cId="3881787846" sldId="1261"/>
        </pc:sldMkLst>
        <pc:spChg chg="mod">
          <ac:chgData name="Carmen van Dorst" userId="ab550eb9-aa5f-48d6-aa21-4ec1c7e04c83" providerId="ADAL" clId="{33046A12-6E9D-45C7-BBB6-1EEFEB484CC1}" dt="2024-02-20T11:39:33.607" v="43" actId="404"/>
          <ac:spMkLst>
            <pc:docMk/>
            <pc:sldMk cId="3881787846" sldId="1261"/>
            <ac:spMk id="2" creationId="{EC624E22-8D70-8B9C-309D-D5A46AAAFDB5}"/>
          </ac:spMkLst>
        </pc:spChg>
      </pc:sldChg>
      <pc:sldChg chg="modSp mod delCm">
        <pc:chgData name="Carmen van Dorst" userId="ab550eb9-aa5f-48d6-aa21-4ec1c7e04c83" providerId="ADAL" clId="{33046A12-6E9D-45C7-BBB6-1EEFEB484CC1}" dt="2024-02-20T11:40:30.650" v="62" actId="404"/>
        <pc:sldMkLst>
          <pc:docMk/>
          <pc:sldMk cId="2345767616" sldId="1262"/>
        </pc:sldMkLst>
        <pc:spChg chg="mod">
          <ac:chgData name="Carmen van Dorst" userId="ab550eb9-aa5f-48d6-aa21-4ec1c7e04c83" providerId="ADAL" clId="{33046A12-6E9D-45C7-BBB6-1EEFEB484CC1}" dt="2024-02-20T11:40:30.650" v="62" actId="404"/>
          <ac:spMkLst>
            <pc:docMk/>
            <pc:sldMk cId="2345767616" sldId="1262"/>
            <ac:spMk id="8" creationId="{08291718-7CB0-35AA-5215-8045A54AEAF8}"/>
          </ac:spMkLst>
        </pc:spChg>
        <pc:extLst>
          <p:ext xmlns:p="http://schemas.openxmlformats.org/presentationml/2006/main" uri="{D6D511B9-2390-475A-947B-AFAB55BFBCF1}">
            <pc226:cmChg xmlns:pc226="http://schemas.microsoft.com/office/powerpoint/2022/06/main/command" chg="del">
              <pc226:chgData name="Carmen van Dorst" userId="ab550eb9-aa5f-48d6-aa21-4ec1c7e04c83" providerId="ADAL" clId="{33046A12-6E9D-45C7-BBB6-1EEFEB484CC1}" dt="2024-02-20T11:15:54.846" v="2"/>
              <pc2:cmMkLst xmlns:pc2="http://schemas.microsoft.com/office/powerpoint/2019/9/main/command">
                <pc:docMk/>
                <pc:sldMk cId="2345767616" sldId="1262"/>
                <pc2:cmMk id="{0AC6619E-601C-43C8-8702-14F4009DB4AB}"/>
              </pc2:cmMkLst>
            </pc226:cmChg>
          </p:ext>
        </pc:extLst>
      </pc:sldChg>
      <pc:sldChg chg="modSp mod">
        <pc:chgData name="Carmen van Dorst" userId="ab550eb9-aa5f-48d6-aa21-4ec1c7e04c83" providerId="ADAL" clId="{33046A12-6E9D-45C7-BBB6-1EEFEB484CC1}" dt="2024-02-20T11:41:01.535" v="74" actId="20577"/>
        <pc:sldMkLst>
          <pc:docMk/>
          <pc:sldMk cId="3138351116" sldId="1264"/>
        </pc:sldMkLst>
        <pc:spChg chg="mod">
          <ac:chgData name="Carmen van Dorst" userId="ab550eb9-aa5f-48d6-aa21-4ec1c7e04c83" providerId="ADAL" clId="{33046A12-6E9D-45C7-BBB6-1EEFEB484CC1}" dt="2024-02-20T11:41:01.535" v="74" actId="20577"/>
          <ac:spMkLst>
            <pc:docMk/>
            <pc:sldMk cId="3138351116" sldId="1264"/>
            <ac:spMk id="2" creationId="{EC624E22-8D70-8B9C-309D-D5A46AAAFDB5}"/>
          </ac:spMkLst>
        </pc:spChg>
      </pc:sldChg>
    </pc:docChg>
  </pc:docChgLst>
  <pc:docChgLst>
    <pc:chgData name="Sara van de Ven | Dinsdag" userId="S::sara@dinsdag.nl::2ea5ecc9-c0ef-4578-8485-828fda81e9bd" providerId="AD" clId="Web-{76310FEB-6596-AB40-A6AA-A7567F56295C}"/>
    <pc:docChg chg="modSld">
      <pc:chgData name="Sara van de Ven | Dinsdag" userId="S::sara@dinsdag.nl::2ea5ecc9-c0ef-4578-8485-828fda81e9bd" providerId="AD" clId="Web-{76310FEB-6596-AB40-A6AA-A7567F56295C}" dt="2024-07-08T11:58:07.127" v="468" actId="20577"/>
      <pc:docMkLst>
        <pc:docMk/>
      </pc:docMkLst>
      <pc:sldChg chg="modSp">
        <pc:chgData name="Sara van de Ven | Dinsdag" userId="S::sara@dinsdag.nl::2ea5ecc9-c0ef-4578-8485-828fda81e9bd" providerId="AD" clId="Web-{76310FEB-6596-AB40-A6AA-A7567F56295C}" dt="2024-07-08T11:57:39.610" v="460" actId="20577"/>
        <pc:sldMkLst>
          <pc:docMk/>
          <pc:sldMk cId="1762155480" sldId="418"/>
        </pc:sldMkLst>
        <pc:spChg chg="mod">
          <ac:chgData name="Sara van de Ven | Dinsdag" userId="S::sara@dinsdag.nl::2ea5ecc9-c0ef-4578-8485-828fda81e9bd" providerId="AD" clId="Web-{76310FEB-6596-AB40-A6AA-A7567F56295C}" dt="2024-07-08T11:57:39.610" v="460" actId="20577"/>
          <ac:spMkLst>
            <pc:docMk/>
            <pc:sldMk cId="1762155480" sldId="418"/>
            <ac:spMk id="6" creationId="{D8922D5A-C71E-4F1E-B907-C089D7A1BF7E}"/>
          </ac:spMkLst>
        </pc:spChg>
        <pc:spChg chg="mod">
          <ac:chgData name="Sara van de Ven | Dinsdag" userId="S::sara@dinsdag.nl::2ea5ecc9-c0ef-4578-8485-828fda81e9bd" providerId="AD" clId="Web-{76310FEB-6596-AB40-A6AA-A7567F56295C}" dt="2024-07-08T11:56:54.154" v="456" actId="20577"/>
          <ac:spMkLst>
            <pc:docMk/>
            <pc:sldMk cId="1762155480" sldId="418"/>
            <ac:spMk id="7" creationId="{70089220-8632-4B89-A8D9-43C485E83562}"/>
          </ac:spMkLst>
        </pc:spChg>
      </pc:sldChg>
      <pc:sldChg chg="modSp">
        <pc:chgData name="Sara van de Ven | Dinsdag" userId="S::sara@dinsdag.nl::2ea5ecc9-c0ef-4578-8485-828fda81e9bd" providerId="AD" clId="Web-{76310FEB-6596-AB40-A6AA-A7567F56295C}" dt="2024-07-08T11:58:07.127" v="468" actId="20577"/>
        <pc:sldMkLst>
          <pc:docMk/>
          <pc:sldMk cId="3825180844" sldId="430"/>
        </pc:sldMkLst>
        <pc:spChg chg="mod">
          <ac:chgData name="Sara van de Ven | Dinsdag" userId="S::sara@dinsdag.nl::2ea5ecc9-c0ef-4578-8485-828fda81e9bd" providerId="AD" clId="Web-{76310FEB-6596-AB40-A6AA-A7567F56295C}" dt="2024-07-08T11:58:07.127" v="468" actId="20577"/>
          <ac:spMkLst>
            <pc:docMk/>
            <pc:sldMk cId="3825180844" sldId="430"/>
            <ac:spMk id="4" creationId="{AE27B289-B4E0-6019-EC3C-06EB00E59BFF}"/>
          </ac:spMkLst>
        </pc:spChg>
      </pc:sldChg>
      <pc:sldChg chg="modSp">
        <pc:chgData name="Sara van de Ven | Dinsdag" userId="S::sara@dinsdag.nl::2ea5ecc9-c0ef-4578-8485-828fda81e9bd" providerId="AD" clId="Web-{76310FEB-6596-AB40-A6AA-A7567F56295C}" dt="2024-07-08T11:45:12.346" v="177"/>
        <pc:sldMkLst>
          <pc:docMk/>
          <pc:sldMk cId="2144379682" sldId="1252"/>
        </pc:sldMkLst>
        <pc:graphicFrameChg chg="mod modGraphic">
          <ac:chgData name="Sara van de Ven | Dinsdag" userId="S::sara@dinsdag.nl::2ea5ecc9-c0ef-4578-8485-828fda81e9bd" providerId="AD" clId="Web-{76310FEB-6596-AB40-A6AA-A7567F56295C}" dt="2024-07-08T11:45:12.346" v="177"/>
          <ac:graphicFrameMkLst>
            <pc:docMk/>
            <pc:sldMk cId="2144379682" sldId="1252"/>
            <ac:graphicFrameMk id="9" creationId="{F1EE7E8F-7DB3-47BD-9F66-93AE20498B4D}"/>
          </ac:graphicFrameMkLst>
        </pc:graphicFrameChg>
      </pc:sldChg>
      <pc:sldChg chg="modSp">
        <pc:chgData name="Sara van de Ven | Dinsdag" userId="S::sara@dinsdag.nl::2ea5ecc9-c0ef-4578-8485-828fda81e9bd" providerId="AD" clId="Web-{76310FEB-6596-AB40-A6AA-A7567F56295C}" dt="2024-07-08T11:47:23.135" v="237"/>
        <pc:sldMkLst>
          <pc:docMk/>
          <pc:sldMk cId="2773774597" sldId="1254"/>
        </pc:sldMkLst>
        <pc:graphicFrameChg chg="mod modGraphic">
          <ac:chgData name="Sara van de Ven | Dinsdag" userId="S::sara@dinsdag.nl::2ea5ecc9-c0ef-4578-8485-828fda81e9bd" providerId="AD" clId="Web-{76310FEB-6596-AB40-A6AA-A7567F56295C}" dt="2024-07-08T11:47:23.135" v="237"/>
          <ac:graphicFrameMkLst>
            <pc:docMk/>
            <pc:sldMk cId="2773774597" sldId="1254"/>
            <ac:graphicFrameMk id="3" creationId="{F9107230-99F1-B0CB-CF32-949DA72BECFE}"/>
          </ac:graphicFrameMkLst>
        </pc:graphicFrameChg>
      </pc:sldChg>
      <pc:sldChg chg="modSp">
        <pc:chgData name="Sara van de Ven | Dinsdag" userId="S::sara@dinsdag.nl::2ea5ecc9-c0ef-4578-8485-828fda81e9bd" providerId="AD" clId="Web-{76310FEB-6596-AB40-A6AA-A7567F56295C}" dt="2024-07-08T11:49:31.127" v="296"/>
        <pc:sldMkLst>
          <pc:docMk/>
          <pc:sldMk cId="3484555154" sldId="1255"/>
        </pc:sldMkLst>
        <pc:graphicFrameChg chg="mod modGraphic">
          <ac:chgData name="Sara van de Ven | Dinsdag" userId="S::sara@dinsdag.nl::2ea5ecc9-c0ef-4578-8485-828fda81e9bd" providerId="AD" clId="Web-{76310FEB-6596-AB40-A6AA-A7567F56295C}" dt="2024-07-08T11:49:31.127" v="296"/>
          <ac:graphicFrameMkLst>
            <pc:docMk/>
            <pc:sldMk cId="3484555154" sldId="1255"/>
            <ac:graphicFrameMk id="3" creationId="{F9107230-99F1-B0CB-CF32-949DA72BECFE}"/>
          </ac:graphicFrameMkLst>
        </pc:graphicFrameChg>
      </pc:sldChg>
      <pc:sldChg chg="modSp">
        <pc:chgData name="Sara van de Ven | Dinsdag" userId="S::sara@dinsdag.nl::2ea5ecc9-c0ef-4578-8485-828fda81e9bd" providerId="AD" clId="Web-{76310FEB-6596-AB40-A6AA-A7567F56295C}" dt="2024-07-08T11:49:48.878" v="300"/>
        <pc:sldMkLst>
          <pc:docMk/>
          <pc:sldMk cId="1251885510" sldId="1256"/>
        </pc:sldMkLst>
        <pc:graphicFrameChg chg="mod modGraphic">
          <ac:chgData name="Sara van de Ven | Dinsdag" userId="S::sara@dinsdag.nl::2ea5ecc9-c0ef-4578-8485-828fda81e9bd" providerId="AD" clId="Web-{76310FEB-6596-AB40-A6AA-A7567F56295C}" dt="2024-07-08T11:49:48.878" v="300"/>
          <ac:graphicFrameMkLst>
            <pc:docMk/>
            <pc:sldMk cId="1251885510" sldId="1256"/>
            <ac:graphicFrameMk id="3" creationId="{F9107230-99F1-B0CB-CF32-949DA72BECFE}"/>
          </ac:graphicFrameMkLst>
        </pc:graphicFrameChg>
      </pc:sldChg>
      <pc:sldChg chg="modSp">
        <pc:chgData name="Sara van de Ven | Dinsdag" userId="S::sara@dinsdag.nl::2ea5ecc9-c0ef-4578-8485-828fda81e9bd" providerId="AD" clId="Web-{76310FEB-6596-AB40-A6AA-A7567F56295C}" dt="2024-07-08T11:52:46.233" v="330" actId="20577"/>
        <pc:sldMkLst>
          <pc:docMk/>
          <pc:sldMk cId="1879695814" sldId="1258"/>
        </pc:sldMkLst>
        <pc:spChg chg="mod">
          <ac:chgData name="Sara van de Ven | Dinsdag" userId="S::sara@dinsdag.nl::2ea5ecc9-c0ef-4578-8485-828fda81e9bd" providerId="AD" clId="Web-{76310FEB-6596-AB40-A6AA-A7567F56295C}" dt="2024-07-08T11:52:46.233" v="330" actId="20577"/>
          <ac:spMkLst>
            <pc:docMk/>
            <pc:sldMk cId="1879695814" sldId="1258"/>
            <ac:spMk id="3" creationId="{BD9C05A4-7991-4017-35FE-145CDCA31C93}"/>
          </ac:spMkLst>
        </pc:spChg>
      </pc:sldChg>
      <pc:sldChg chg="modSp">
        <pc:chgData name="Sara van de Ven | Dinsdag" userId="S::sara@dinsdag.nl::2ea5ecc9-c0ef-4578-8485-828fda81e9bd" providerId="AD" clId="Web-{76310FEB-6596-AB40-A6AA-A7567F56295C}" dt="2024-07-08T11:56:45.904" v="454" actId="20577"/>
        <pc:sldMkLst>
          <pc:docMk/>
          <pc:sldMk cId="3021264129" sldId="1260"/>
        </pc:sldMkLst>
        <pc:spChg chg="mod">
          <ac:chgData name="Sara van de Ven | Dinsdag" userId="S::sara@dinsdag.nl::2ea5ecc9-c0ef-4578-8485-828fda81e9bd" providerId="AD" clId="Web-{76310FEB-6596-AB40-A6AA-A7567F56295C}" dt="2024-07-08T11:56:45.904" v="454" actId="20577"/>
          <ac:spMkLst>
            <pc:docMk/>
            <pc:sldMk cId="3021264129" sldId="1260"/>
            <ac:spMk id="3" creationId="{BD9C05A4-7991-4017-35FE-145CDCA31C93}"/>
          </ac:spMkLst>
        </pc:spChg>
      </pc:sldChg>
      <pc:sldChg chg="modSp">
        <pc:chgData name="Sara van de Ven | Dinsdag" userId="S::sara@dinsdag.nl::2ea5ecc9-c0ef-4578-8485-828fda81e9bd" providerId="AD" clId="Web-{76310FEB-6596-AB40-A6AA-A7567F56295C}" dt="2024-07-08T11:55:04.554" v="378" actId="20577"/>
        <pc:sldMkLst>
          <pc:docMk/>
          <pc:sldMk cId="3935855699" sldId="1265"/>
        </pc:sldMkLst>
        <pc:spChg chg="mod">
          <ac:chgData name="Sara van de Ven | Dinsdag" userId="S::sara@dinsdag.nl::2ea5ecc9-c0ef-4578-8485-828fda81e9bd" providerId="AD" clId="Web-{76310FEB-6596-AB40-A6AA-A7567F56295C}" dt="2024-07-08T11:55:04.554" v="378" actId="20577"/>
          <ac:spMkLst>
            <pc:docMk/>
            <pc:sldMk cId="3935855699" sldId="1265"/>
            <ac:spMk id="2" creationId="{EC624E22-8D70-8B9C-309D-D5A46AAAFDB5}"/>
          </ac:spMkLst>
        </pc:spChg>
      </pc:sldChg>
      <pc:sldChg chg="modSp">
        <pc:chgData name="Sara van de Ven | Dinsdag" userId="S::sara@dinsdag.nl::2ea5ecc9-c0ef-4578-8485-828fda81e9bd" providerId="AD" clId="Web-{76310FEB-6596-AB40-A6AA-A7567F56295C}" dt="2024-07-08T11:56:12.745" v="430" actId="20577"/>
        <pc:sldMkLst>
          <pc:docMk/>
          <pc:sldMk cId="4084009108" sldId="1266"/>
        </pc:sldMkLst>
        <pc:spChg chg="mod">
          <ac:chgData name="Sara van de Ven | Dinsdag" userId="S::sara@dinsdag.nl::2ea5ecc9-c0ef-4578-8485-828fda81e9bd" providerId="AD" clId="Web-{76310FEB-6596-AB40-A6AA-A7567F56295C}" dt="2024-07-08T11:56:12.745" v="430" actId="20577"/>
          <ac:spMkLst>
            <pc:docMk/>
            <pc:sldMk cId="4084009108" sldId="1266"/>
            <ac:spMk id="2" creationId="{EC624E22-8D70-8B9C-309D-D5A46AAAFDB5}"/>
          </ac:spMkLst>
        </pc:spChg>
      </pc:sldChg>
    </pc:docChg>
  </pc:docChgLst>
  <pc:docChgLst>
    <pc:chgData name="Mijs van de Griek | Dinsdag" userId="S::mijs@dinsdag.nl::2467e6de-985a-4d8f-abe6-0fd3927a5d02" providerId="AD" clId="Web-{058C7A9E-A1A2-7F0A-BFBF-0356E8955673}"/>
    <pc:docChg chg="modSld">
      <pc:chgData name="Mijs van de Griek | Dinsdag" userId="S::mijs@dinsdag.nl::2467e6de-985a-4d8f-abe6-0fd3927a5d02" providerId="AD" clId="Web-{058C7A9E-A1A2-7F0A-BFBF-0356E8955673}" dt="2024-07-11T15:07:21.834" v="1" actId="20577"/>
      <pc:docMkLst>
        <pc:docMk/>
      </pc:docMkLst>
      <pc:sldChg chg="modSp">
        <pc:chgData name="Mijs van de Griek | Dinsdag" userId="S::mijs@dinsdag.nl::2467e6de-985a-4d8f-abe6-0fd3927a5d02" providerId="AD" clId="Web-{058C7A9E-A1A2-7F0A-BFBF-0356E8955673}" dt="2024-07-11T15:07:21.834" v="1" actId="20577"/>
        <pc:sldMkLst>
          <pc:docMk/>
          <pc:sldMk cId="19101810" sldId="1249"/>
        </pc:sldMkLst>
        <pc:spChg chg="mod">
          <ac:chgData name="Mijs van de Griek | Dinsdag" userId="S::mijs@dinsdag.nl::2467e6de-985a-4d8f-abe6-0fd3927a5d02" providerId="AD" clId="Web-{058C7A9E-A1A2-7F0A-BFBF-0356E8955673}" dt="2024-07-11T15:07:21.834" v="1" actId="20577"/>
          <ac:spMkLst>
            <pc:docMk/>
            <pc:sldMk cId="19101810" sldId="1249"/>
            <ac:spMk id="153" creationId="{D70F5203-EE0F-487D-9E66-BFC613CE2B3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A34B3-8635-C242-BBAA-7E173A7ECE9E}" type="datetimeFigureOut">
              <a:rPr lang="nl-NL" smtClean="0"/>
              <a:t>16-7-2024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48E80-FAA0-3A46-8471-E311C306B75E}" type="slidenum">
              <a:rPr lang="nl-NL" smtClean="0"/>
              <a:t>‹nr.›</a:t>
            </a:fld>
            <a:endParaRPr lang="nl-NL"/>
          </a:p>
        </p:txBody>
      </p:sp>
    </p:spTree>
    <p:extLst>
      <p:ext uri="{BB962C8B-B14F-4D97-AF65-F5344CB8AC3E}">
        <p14:creationId xmlns:p14="http://schemas.microsoft.com/office/powerpoint/2010/main" val="1449383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Deze presentatie is bedoeld voor projectleiders, </a:t>
            </a:r>
            <a:r>
              <a:rPr lang="nl-NL" err="1"/>
              <a:t>projectgroepleden</a:t>
            </a:r>
            <a:r>
              <a:rPr lang="nl-NL"/>
              <a:t> en </a:t>
            </a:r>
            <a:r>
              <a:rPr lang="nl-NL" err="1"/>
              <a:t>facilitatoren</a:t>
            </a:r>
            <a:r>
              <a:rPr lang="nl-NL"/>
              <a:t> ter voorbereiding en uitvoering op dialoogsessie 4 over Afhandeling en nazorg</a:t>
            </a:r>
          </a:p>
          <a:p>
            <a:endParaRPr lang="nl-NL"/>
          </a:p>
          <a:p>
            <a:endParaRPr lang="nl-NL"/>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a:t>
            </a:fld>
            <a:endParaRPr lang="nl-NL"/>
          </a:p>
        </p:txBody>
      </p:sp>
    </p:spTree>
    <p:extLst>
      <p:ext uri="{BB962C8B-B14F-4D97-AF65-F5344CB8AC3E}">
        <p14:creationId xmlns:p14="http://schemas.microsoft.com/office/powerpoint/2010/main" val="1105348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Introductie – Collegiale ondersteuning, opvang en nazorg</a:t>
            </a:r>
          </a:p>
          <a:p>
            <a:endParaRPr lang="nl-NL" b="0"/>
          </a:p>
          <a:p>
            <a:pPr marL="0" indent="0">
              <a:buFont typeface="Arial" panose="020B0604020202020204" pitchFamily="34" charset="0"/>
              <a:buNone/>
            </a:pPr>
            <a:r>
              <a:rPr lang="nl-NL"/>
              <a:t>De videofragmenten geven reacties van collega’s na een incident. </a:t>
            </a:r>
          </a:p>
          <a:p>
            <a:pPr marL="0" indent="0">
              <a:buFont typeface="Arial" panose="020B0604020202020204" pitchFamily="34" charset="0"/>
              <a:buNone/>
            </a:pPr>
            <a:r>
              <a:rPr lang="nl-NL"/>
              <a:t>Gevraagd is naar tips voor hoe je ondersteunend kunt reageren. </a:t>
            </a:r>
          </a:p>
          <a:p>
            <a:pPr marL="0" indent="0">
              <a:buFont typeface="Arial" panose="020B0604020202020204" pitchFamily="34" charset="0"/>
              <a:buNone/>
            </a:pPr>
            <a:endParaRPr lang="nl-NL"/>
          </a:p>
          <a:p>
            <a:pPr marL="0" indent="0">
              <a:buFont typeface="Arial" panose="020B0604020202020204" pitchFamily="34" charset="0"/>
              <a:buNone/>
            </a:pPr>
            <a:r>
              <a:rPr lang="nl-NL"/>
              <a:t>Ook zie je een fragment waar een medewerker in gesprek is met een agressor na een incident.</a:t>
            </a:r>
          </a:p>
          <a:p>
            <a:pPr marL="0" indent="0">
              <a:buFont typeface="Arial" panose="020B0604020202020204" pitchFamily="34" charset="0"/>
              <a:buNone/>
            </a:pPr>
            <a:endParaRPr lang="nl-NL"/>
          </a:p>
          <a:p>
            <a:pPr marL="0" indent="0">
              <a:buFont typeface="Arial" panose="020B0604020202020204" pitchFamily="34" charset="0"/>
              <a:buNone/>
            </a:pPr>
            <a:r>
              <a:rPr lang="nl-NL"/>
              <a:t>Het doel is om erover in gesprek te gaan, en tips en suggesties te verzamelen voor de afhandeling en nazorg.</a:t>
            </a:r>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10</a:t>
            </a:fld>
            <a:endParaRPr lang="nl-NL"/>
          </a:p>
        </p:txBody>
      </p:sp>
    </p:spTree>
    <p:extLst>
      <p:ext uri="{BB962C8B-B14F-4D97-AF65-F5344CB8AC3E}">
        <p14:creationId xmlns:p14="http://schemas.microsoft.com/office/powerpoint/2010/main" val="333586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11</a:t>
            </a:fld>
            <a:endParaRPr lang="nl-NL"/>
          </a:p>
        </p:txBody>
      </p:sp>
    </p:spTree>
    <p:extLst>
      <p:ext uri="{BB962C8B-B14F-4D97-AF65-F5344CB8AC3E}">
        <p14:creationId xmlns:p14="http://schemas.microsoft.com/office/powerpoint/2010/main" val="1144983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12</a:t>
            </a:fld>
            <a:endParaRPr lang="nl-NL"/>
          </a:p>
        </p:txBody>
      </p:sp>
    </p:spTree>
    <p:extLst>
      <p:ext uri="{BB962C8B-B14F-4D97-AF65-F5344CB8AC3E}">
        <p14:creationId xmlns:p14="http://schemas.microsoft.com/office/powerpoint/2010/main" val="2792481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Verbeterpunten rondom de afhandeling</a:t>
            </a:r>
          </a:p>
          <a:p>
            <a:endParaRPr lang="nl-NL"/>
          </a:p>
          <a:p>
            <a:r>
              <a:rPr lang="nl-NL"/>
              <a:t>Inventariseer zo veel mogelijk antwoorden en bespreek deze met elkaar.</a:t>
            </a:r>
          </a:p>
          <a:p>
            <a:pPr marL="171450" indent="-171450">
              <a:buFont typeface="Arial" panose="020B0604020202020204" pitchFamily="34" charset="0"/>
              <a:buChar char="•"/>
            </a:pPr>
            <a:r>
              <a:rPr lang="nl-NL"/>
              <a:t>Welke dingen kunnen er anders/beter rondom de afhandeling?</a:t>
            </a:r>
          </a:p>
          <a:p>
            <a:pPr marL="171450" indent="-171450">
              <a:buFont typeface="Arial" panose="020B0604020202020204" pitchFamily="34" charset="0"/>
              <a:buChar char="•"/>
            </a:pPr>
            <a:r>
              <a:rPr lang="nl-NL"/>
              <a:t>Wat voor stappen mis je?</a:t>
            </a:r>
          </a:p>
          <a:p>
            <a:pPr marL="171450" indent="-171450">
              <a:buFont typeface="Arial" panose="020B0604020202020204" pitchFamily="34" charset="0"/>
              <a:buChar char="•"/>
            </a:pPr>
            <a:r>
              <a:rPr lang="nl-NL"/>
              <a:t>Nog andere suggesties of opmerkingen?</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Inventariseer en laat deelnemers op elkaar reageren. Noteer de antwoorden in de Invultemplate voor dialoogsessies.</a:t>
            </a:r>
            <a:endParaRPr lang="nl-NL">
              <a:cs typeface="Calibri"/>
            </a:endParaRPr>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13</a:t>
            </a:fld>
            <a:endParaRPr lang="nl-NL"/>
          </a:p>
        </p:txBody>
      </p:sp>
    </p:spTree>
    <p:extLst>
      <p:ext uri="{BB962C8B-B14F-4D97-AF65-F5344CB8AC3E}">
        <p14:creationId xmlns:p14="http://schemas.microsoft.com/office/powerpoint/2010/main" val="2999706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Verbeterpunten rondom de afhandeling</a:t>
            </a:r>
          </a:p>
          <a:p>
            <a:endParaRPr lang="nl-NL"/>
          </a:p>
          <a:p>
            <a:r>
              <a:rPr lang="nl-NL"/>
              <a:t>Inventariseer zo veel mogelijk antwoorden en bespreek deze met elkaar.</a:t>
            </a:r>
          </a:p>
          <a:p>
            <a:pPr marL="171450" indent="-171450">
              <a:buFont typeface="Arial" panose="020B0604020202020204" pitchFamily="34" charset="0"/>
              <a:buChar char="•"/>
            </a:pPr>
            <a:r>
              <a:rPr lang="nl-NL"/>
              <a:t>Welke dingen kunnen er anders/beter rondom de afhandeling?</a:t>
            </a:r>
          </a:p>
          <a:p>
            <a:pPr marL="171450" indent="-171450">
              <a:buFont typeface="Arial" panose="020B0604020202020204" pitchFamily="34" charset="0"/>
              <a:buChar char="•"/>
            </a:pPr>
            <a:r>
              <a:rPr lang="nl-NL"/>
              <a:t>Wat voor stappen mis je?</a:t>
            </a:r>
          </a:p>
          <a:p>
            <a:pPr marL="171450" indent="-171450">
              <a:buFont typeface="Arial" panose="020B0604020202020204" pitchFamily="34" charset="0"/>
              <a:buChar char="•"/>
            </a:pPr>
            <a:r>
              <a:rPr lang="nl-NL"/>
              <a:t>Nog andere suggesties of opmerkingen?</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Inventariseer en laat deelnemers op elkaar reageren. Noteer de antwoorden in de Invultemplate voor dialoogsessies.</a:t>
            </a:r>
            <a:endParaRPr lang="nl-NL">
              <a:cs typeface="Calibri"/>
            </a:endParaRPr>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14</a:t>
            </a:fld>
            <a:endParaRPr lang="nl-NL"/>
          </a:p>
        </p:txBody>
      </p:sp>
    </p:spTree>
    <p:extLst>
      <p:ext uri="{BB962C8B-B14F-4D97-AF65-F5344CB8AC3E}">
        <p14:creationId xmlns:p14="http://schemas.microsoft.com/office/powerpoint/2010/main" val="2036010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a:t>In de vragenlijst zijn open vragen gesteld.</a:t>
            </a:r>
            <a:r>
              <a:rPr lang="nl-NL"/>
              <a:t> </a:t>
            </a:r>
            <a:r>
              <a:rPr lang="nl-NL" b="0"/>
              <a:t>Afhankelijk van de tijd die je tijdens de dialoogsessie hebt, kun je er voor kiezen om er 1 of meer te bespreken.</a:t>
            </a:r>
          </a:p>
          <a:p>
            <a:endParaRPr lang="nl-NL"/>
          </a:p>
          <a:p>
            <a:r>
              <a:rPr lang="nl-NL" b="0"/>
              <a:t>Je kunt de uitkomsten ook tijdens een werkoverleg bespreken of direct verwerken in het invultemplate.</a:t>
            </a:r>
            <a:endParaRPr lang="nl-NL" b="0">
              <a:cs typeface="Calibri"/>
            </a:endParaRPr>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16</a:t>
            </a:fld>
            <a:endParaRPr lang="nl-NL"/>
          </a:p>
        </p:txBody>
      </p:sp>
    </p:spTree>
    <p:extLst>
      <p:ext uri="{BB962C8B-B14F-4D97-AF65-F5344CB8AC3E}">
        <p14:creationId xmlns:p14="http://schemas.microsoft.com/office/powerpoint/2010/main" val="811805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Verbeterpunten rondom de afhandeling</a:t>
            </a:r>
          </a:p>
          <a:p>
            <a:endParaRPr lang="nl-NL"/>
          </a:p>
          <a:p>
            <a:r>
              <a:rPr lang="nl-NL"/>
              <a:t>Inventariseer zo veel mogelijk antwoorden en bespreek deze met elkaar.</a:t>
            </a:r>
          </a:p>
          <a:p>
            <a:pPr marL="171450" indent="-171450">
              <a:buFont typeface="Arial" panose="020B0604020202020204" pitchFamily="34" charset="0"/>
              <a:buChar char="•"/>
            </a:pPr>
            <a:r>
              <a:rPr lang="nl-NL"/>
              <a:t>Welke dingen kunnen er anders/beter rondom de afhandeling?</a:t>
            </a:r>
          </a:p>
          <a:p>
            <a:pPr marL="171450" indent="-171450">
              <a:buFont typeface="Arial" panose="020B0604020202020204" pitchFamily="34" charset="0"/>
              <a:buChar char="•"/>
            </a:pPr>
            <a:r>
              <a:rPr lang="nl-NL"/>
              <a:t>Wat voor stappen mis je?</a:t>
            </a:r>
          </a:p>
          <a:p>
            <a:pPr marL="171450" indent="-171450">
              <a:buFont typeface="Arial" panose="020B0604020202020204" pitchFamily="34" charset="0"/>
              <a:buChar char="•"/>
            </a:pPr>
            <a:r>
              <a:rPr lang="nl-NL"/>
              <a:t>Nog andere suggesties of opmerkingen?</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Inventariseer en laat deelnemers op elkaar reageren. Noteer de antwoorden in de Invultemplate voor dialoogsessies.</a:t>
            </a:r>
            <a:endParaRPr lang="nl-NL">
              <a:cs typeface="Calibri"/>
            </a:endParaRPr>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17</a:t>
            </a:fld>
            <a:endParaRPr lang="nl-NL"/>
          </a:p>
        </p:txBody>
      </p:sp>
    </p:spTree>
    <p:extLst>
      <p:ext uri="{BB962C8B-B14F-4D97-AF65-F5344CB8AC3E}">
        <p14:creationId xmlns:p14="http://schemas.microsoft.com/office/powerpoint/2010/main" val="4085259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Evalueren en leren</a:t>
            </a:r>
          </a:p>
          <a:p>
            <a:endParaRPr lang="nl-NL"/>
          </a:p>
          <a:p>
            <a:r>
              <a:rPr lang="nl-NL"/>
              <a:t>Inventariseer zo veel mogelijk tips en suggesties met elkaar.</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Inventariseer en laat deelnemers op elkaar reageren. Noteer de antwoorden in de Invultemplate voor dialoogsessies.</a:t>
            </a:r>
            <a:endParaRPr lang="nl-NL">
              <a:cs typeface="Calibri"/>
            </a:endParaRPr>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18</a:t>
            </a:fld>
            <a:endParaRPr lang="nl-NL"/>
          </a:p>
        </p:txBody>
      </p:sp>
    </p:spTree>
    <p:extLst>
      <p:ext uri="{BB962C8B-B14F-4D97-AF65-F5344CB8AC3E}">
        <p14:creationId xmlns:p14="http://schemas.microsoft.com/office/powerpoint/2010/main" val="1344386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Behoefte vanuit je rol</a:t>
            </a:r>
          </a:p>
          <a:p>
            <a:endParaRPr lang="nl-NL" dirty="0"/>
          </a:p>
          <a:p>
            <a:r>
              <a:rPr lang="nl-NL" dirty="0"/>
              <a:t>Inventariseer zo veel mogelijk antwoorden en bespreek deze met elkaar. Let op dat je vraagt naar de perspectieven van de verschillende doelgroepen.</a:t>
            </a:r>
          </a:p>
          <a:p>
            <a:endParaRPr lang="nl-NL" dirty="0"/>
          </a:p>
          <a:p>
            <a:pPr marL="171450" indent="-171450">
              <a:buFont typeface="Arial" panose="020B0604020202020204" pitchFamily="34" charset="0"/>
              <a:buChar char="•"/>
            </a:pPr>
            <a:r>
              <a:rPr lang="nl-NL" dirty="0"/>
              <a:t>Wat kan je doen op het moment dat je denkt dat een cliënt agressief gedrag gaat vertonen?</a:t>
            </a:r>
          </a:p>
          <a:p>
            <a:pPr marL="171450" indent="-171450">
              <a:buFont typeface="Arial" panose="020B0604020202020204" pitchFamily="34" charset="0"/>
              <a:buChar char="•"/>
            </a:pPr>
            <a:r>
              <a:rPr lang="nl-NL" dirty="0"/>
              <a:t>Hoe kan je de risicofactoren zo veel mogelijk beperken?</a:t>
            </a:r>
          </a:p>
          <a:p>
            <a:pPr marL="171450" indent="-171450">
              <a:buFont typeface="Arial" panose="020B0604020202020204" pitchFamily="34" charset="0"/>
              <a:buChar char="•"/>
            </a:pPr>
            <a:r>
              <a:rPr lang="nl-NL" dirty="0"/>
              <a:t>Nog andere suggesties?</a:t>
            </a:r>
          </a:p>
          <a:p>
            <a:pPr marL="171450" indent="-171450">
              <a:buFont typeface="Arial" panose="020B0604020202020204" pitchFamily="34" charset="0"/>
              <a:buChar char="•"/>
            </a:pPr>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Inventariseer en laat deelnemers op elkaar reageren. Noteer de antwoorden in de Invultemplate voor dialoogsessies.</a:t>
            </a:r>
            <a:endParaRPr lang="nl-NL" dirty="0">
              <a:cs typeface="Calibri"/>
            </a:endParaRPr>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19</a:t>
            </a:fld>
            <a:endParaRPr lang="nl-NL"/>
          </a:p>
        </p:txBody>
      </p:sp>
    </p:spTree>
    <p:extLst>
      <p:ext uri="{BB962C8B-B14F-4D97-AF65-F5344CB8AC3E}">
        <p14:creationId xmlns:p14="http://schemas.microsoft.com/office/powerpoint/2010/main" val="1170309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20</a:t>
            </a:fld>
            <a:endParaRPr lang="nl-NL"/>
          </a:p>
        </p:txBody>
      </p:sp>
    </p:spTree>
    <p:extLst>
      <p:ext uri="{BB962C8B-B14F-4D97-AF65-F5344CB8AC3E}">
        <p14:creationId xmlns:p14="http://schemas.microsoft.com/office/powerpoint/2010/main" val="1911878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nl-NL" b="1" i="0" u="none" strike="noStrike" dirty="0">
                <a:solidFill>
                  <a:srgbClr val="000000"/>
                </a:solidFill>
                <a:effectLst/>
                <a:latin typeface="Tahoma" panose="020B0604030504040204" pitchFamily="34" charset="0"/>
              </a:rPr>
              <a:t>Toelichting</a:t>
            </a:r>
            <a:r>
              <a:rPr lang="en-US" b="0" i="0" dirty="0">
                <a:solidFill>
                  <a:srgbClr val="808080"/>
                </a:solidFill>
                <a:effectLst/>
                <a:latin typeface="Tahoma" panose="020B0604030504040204" pitchFamily="34" charset="0"/>
              </a:rPr>
              <a:t>​</a:t>
            </a:r>
            <a:endParaRPr lang="en-US" b="0" i="0" dirty="0">
              <a:solidFill>
                <a:srgbClr val="444444"/>
              </a:solidFill>
              <a:effectLst/>
              <a:latin typeface="Calibri" panose="020F0502020204030204" pitchFamily="34" charset="0"/>
            </a:endParaRPr>
          </a:p>
          <a:p>
            <a:pPr algn="l" rtl="0" fontAlgn="base"/>
            <a:r>
              <a:rPr lang="nl-NL" b="0" i="0" dirty="0">
                <a:solidFill>
                  <a:srgbClr val="808080"/>
                </a:solidFill>
                <a:effectLst/>
                <a:latin typeface="Tahoma" panose="020B0604030504040204" pitchFamily="34" charset="0"/>
              </a:rPr>
              <a:t>​</a:t>
            </a:r>
            <a:endParaRPr lang="nl-NL" b="0" i="0" dirty="0">
              <a:solidFill>
                <a:srgbClr val="444444"/>
              </a:solidFill>
              <a:effectLst/>
              <a:latin typeface="Calibri" panose="020F0502020204030204" pitchFamily="34" charset="0"/>
            </a:endParaRPr>
          </a:p>
          <a:p>
            <a:pPr algn="l" rtl="0" fontAlgn="base"/>
            <a:r>
              <a:rPr lang="nl-NL" b="1" i="0" u="none" strike="noStrike" dirty="0">
                <a:solidFill>
                  <a:srgbClr val="000000"/>
                </a:solidFill>
                <a:effectLst/>
                <a:latin typeface="Tahoma" panose="020B0604030504040204" pitchFamily="34" charset="0"/>
              </a:rPr>
              <a:t>Dit zijn de stappen van de Complete agressie-aanpak</a:t>
            </a:r>
            <a:r>
              <a:rPr lang="en-US" b="0" i="0" dirty="0">
                <a:solidFill>
                  <a:srgbClr val="808080"/>
                </a:solidFill>
                <a:effectLst/>
                <a:latin typeface="Tahoma" panose="020B0604030504040204" pitchFamily="34" charset="0"/>
              </a:rPr>
              <a:t>​</a:t>
            </a:r>
            <a:endParaRPr lang="en-US" b="0" i="0" dirty="0">
              <a:solidFill>
                <a:srgbClr val="444444"/>
              </a:solidFill>
              <a:effectLst/>
              <a:latin typeface="Calibri" panose="020F0502020204030204" pitchFamily="34" charset="0"/>
            </a:endParaRPr>
          </a:p>
          <a:p>
            <a:pPr algn="l" rtl="0" fontAlgn="base"/>
            <a:r>
              <a:rPr lang="nl-NL" b="0" i="0" u="none" strike="noStrike" dirty="0">
                <a:solidFill>
                  <a:srgbClr val="000000"/>
                </a:solidFill>
                <a:effectLst/>
                <a:latin typeface="Tahoma" panose="020B0604030504040204" pitchFamily="34" charset="0"/>
              </a:rPr>
              <a:t>Deze loop je aan het begin van de sessie door, zodat de deelnemers weten bij welke stap ze zich bevinden (stap 3). </a:t>
            </a:r>
            <a:r>
              <a:rPr lang="en-US" b="0" i="0" dirty="0">
                <a:solidFill>
                  <a:srgbClr val="808080"/>
                </a:solidFill>
                <a:effectLst/>
                <a:latin typeface="Tahoma" panose="020B0604030504040204" pitchFamily="34" charset="0"/>
              </a:rPr>
              <a:t>​</a:t>
            </a:r>
            <a:endParaRPr lang="en-US" b="0" i="0" dirty="0">
              <a:solidFill>
                <a:srgbClr val="444444"/>
              </a:solidFill>
              <a:effectLst/>
              <a:latin typeface="Calibri" panose="020F0502020204030204" pitchFamily="34" charset="0"/>
            </a:endParaRPr>
          </a:p>
          <a:p>
            <a:pPr algn="l" rtl="0" fontAlgn="base"/>
            <a:r>
              <a:rPr lang="nl-NL" b="0" i="0" dirty="0">
                <a:solidFill>
                  <a:srgbClr val="808080"/>
                </a:solidFill>
                <a:effectLst/>
                <a:latin typeface="Tahoma" panose="020B0604030504040204" pitchFamily="34" charset="0"/>
              </a:rPr>
              <a:t>​</a:t>
            </a:r>
            <a:endParaRPr lang="nl-NL" b="0" i="0" dirty="0">
              <a:solidFill>
                <a:srgbClr val="444444"/>
              </a:solidFill>
              <a:effectLst/>
              <a:latin typeface="Calibri" panose="020F0502020204030204" pitchFamily="34" charset="0"/>
            </a:endParaRPr>
          </a:p>
          <a:p>
            <a:pPr algn="l" rtl="0" fontAlgn="base"/>
            <a:r>
              <a:rPr lang="nl-NL" b="0" i="0" dirty="0">
                <a:solidFill>
                  <a:srgbClr val="808080"/>
                </a:solidFill>
                <a:effectLst/>
                <a:latin typeface="Tahoma" panose="020B0604030504040204" pitchFamily="34" charset="0"/>
              </a:rPr>
              <a:t>​</a:t>
            </a:r>
            <a:endParaRPr lang="nl-NL" b="0" i="0" dirty="0">
              <a:solidFill>
                <a:srgbClr val="444444"/>
              </a:solidFill>
              <a:effectLst/>
              <a:latin typeface="Calibri" panose="020F0502020204030204" pitchFamily="34" charset="0"/>
            </a:endParaRPr>
          </a:p>
          <a:p>
            <a:pPr algn="l" rtl="0" fontAlgn="base"/>
            <a:r>
              <a:rPr lang="nl-NL" b="1" i="0" u="none" strike="noStrike" dirty="0">
                <a:solidFill>
                  <a:srgbClr val="E11E27"/>
                </a:solidFill>
                <a:effectLst/>
                <a:latin typeface="Tahoma" panose="020B0604030504040204" pitchFamily="34" charset="0"/>
              </a:rPr>
              <a:t>Hulpmiddelen</a:t>
            </a:r>
            <a:r>
              <a:rPr lang="en-US" b="0" i="0" dirty="0">
                <a:solidFill>
                  <a:srgbClr val="000000"/>
                </a:solidFill>
                <a:effectLst/>
                <a:latin typeface="Tahoma" panose="020B0604030504040204" pitchFamily="34" charset="0"/>
              </a:rPr>
              <a:t>​</a:t>
            </a:r>
            <a:endParaRPr lang="en-US" b="0" i="0" dirty="0">
              <a:solidFill>
                <a:srgbClr val="444444"/>
              </a:solidFill>
              <a:effectLst/>
              <a:latin typeface="Calibri" panose="020F0502020204030204" pitchFamily="34" charset="0"/>
            </a:endParaRPr>
          </a:p>
          <a:p>
            <a:pPr algn="l" rtl="0" fontAlgn="base"/>
            <a:r>
              <a:rPr lang="nl-NL" b="0" i="0" u="none" strike="noStrike" dirty="0">
                <a:solidFill>
                  <a:srgbClr val="000000"/>
                </a:solidFill>
                <a:effectLst/>
                <a:latin typeface="Tahoma" panose="020B0604030504040204" pitchFamily="34" charset="0"/>
              </a:rPr>
              <a:t>Ter ondersteuning van de projectleider en het projectteam zijn de volgende middelen beschikbaar:</a:t>
            </a:r>
            <a:br>
              <a:rPr lang="nl-NL" b="0" i="0" u="none" strike="noStrike" dirty="0">
                <a:solidFill>
                  <a:srgbClr val="000000"/>
                </a:solidFill>
                <a:effectLst/>
                <a:latin typeface="Tahoma" panose="020B0604030504040204" pitchFamily="34" charset="0"/>
              </a:rPr>
            </a:br>
            <a:r>
              <a:rPr lang="nl-NL" b="0" i="0" u="none" strike="noStrike" dirty="0">
                <a:solidFill>
                  <a:srgbClr val="000000"/>
                </a:solidFill>
                <a:effectLst/>
                <a:latin typeface="Tahoma" panose="020B0604030504040204" pitchFamily="34" charset="0"/>
              </a:rPr>
              <a:t> </a:t>
            </a:r>
            <a:r>
              <a:rPr lang="nl-NL" b="0" i="0" dirty="0">
                <a:solidFill>
                  <a:srgbClr val="808080"/>
                </a:solidFill>
                <a:effectLst/>
                <a:latin typeface="Tahoma" panose="020B0604030504040204" pitchFamily="34" charset="0"/>
              </a:rPr>
              <a:t>​</a:t>
            </a:r>
            <a:endParaRPr lang="nl-NL"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nl-NL" sz="800" b="0" i="0" u="none" strike="noStrike" dirty="0">
                <a:solidFill>
                  <a:srgbClr val="000000"/>
                </a:solidFill>
                <a:effectLst/>
                <a:latin typeface="Tahoma" panose="020B0604030504040204" pitchFamily="34" charset="0"/>
              </a:rPr>
              <a:t>Checklist en stappenplan voor de projectleider Complete agressie-aanpak</a:t>
            </a:r>
            <a:r>
              <a:rPr lang="en-US" sz="800" b="0" i="0" dirty="0">
                <a:solidFill>
                  <a:srgbClr val="808080"/>
                </a:solidFill>
                <a:effectLst/>
                <a:latin typeface="Tahoma" panose="020B0604030504040204" pitchFamily="34" charset="0"/>
              </a:rPr>
              <a:t>​</a:t>
            </a:r>
            <a:endParaRPr lang="en-US" sz="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l-NL" sz="800" b="0" i="0" u="none" strike="noStrike" dirty="0">
                <a:solidFill>
                  <a:srgbClr val="000000"/>
                </a:solidFill>
                <a:effectLst/>
                <a:latin typeface="Tahoma" panose="020B0604030504040204" pitchFamily="34" charset="0"/>
              </a:rPr>
              <a:t>Handleiding Beleid en Protocol Veilig werken </a:t>
            </a:r>
            <a:r>
              <a:rPr lang="en-US" sz="800" b="0" i="0" dirty="0">
                <a:solidFill>
                  <a:srgbClr val="808080"/>
                </a:solidFill>
                <a:effectLst/>
                <a:latin typeface="Tahoma" panose="020B0604030504040204" pitchFamily="34" charset="0"/>
              </a:rPr>
              <a:t>​</a:t>
            </a:r>
            <a:endParaRPr lang="en-US" sz="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l-NL" sz="800" b="0" i="0" u="none" strike="noStrike" dirty="0">
                <a:solidFill>
                  <a:srgbClr val="000000"/>
                </a:solidFill>
                <a:effectLst/>
                <a:latin typeface="Tahoma" panose="020B0604030504040204" pitchFamily="34" charset="0"/>
              </a:rPr>
              <a:t>Invultemplate – Verwerking van dialoogsessies voor het verwerken van uitkomsten online vragenlijsten en dialoogsessies</a:t>
            </a:r>
            <a:r>
              <a:rPr lang="en-US" sz="800" b="0" i="0" dirty="0">
                <a:solidFill>
                  <a:srgbClr val="808080"/>
                </a:solidFill>
                <a:effectLst/>
                <a:latin typeface="Tahoma" panose="020B0604030504040204" pitchFamily="34" charset="0"/>
              </a:rPr>
              <a:t>​</a:t>
            </a:r>
          </a:p>
          <a:p>
            <a:pPr algn="l" rtl="0" fontAlgn="base">
              <a:buFont typeface="Arial" panose="020B0604020202020204" pitchFamily="34" charset="0"/>
              <a:buChar char="•"/>
            </a:pPr>
            <a:r>
              <a:rPr lang="nl-NL" sz="800" b="0" i="0" u="none" strike="noStrike" dirty="0" err="1">
                <a:solidFill>
                  <a:srgbClr val="000000"/>
                </a:solidFill>
                <a:effectLst/>
                <a:latin typeface="Tahoma" panose="020B0604030504040204" pitchFamily="34" charset="0"/>
              </a:rPr>
              <a:t>PowerPoint-presentatie</a:t>
            </a:r>
            <a:r>
              <a:rPr lang="nl-NL" sz="800" b="0" i="0" u="none" strike="noStrike" dirty="0">
                <a:solidFill>
                  <a:srgbClr val="000000"/>
                </a:solidFill>
                <a:effectLst/>
                <a:latin typeface="Tahoma" panose="020B0604030504040204" pitchFamily="34" charset="0"/>
              </a:rPr>
              <a:t> per dialoogsessie</a:t>
            </a:r>
            <a:r>
              <a:rPr lang="en-US" sz="800" b="0" i="0" dirty="0">
                <a:solidFill>
                  <a:srgbClr val="808080"/>
                </a:solidFill>
                <a:effectLst/>
                <a:latin typeface="Tahoma" panose="020B0604030504040204" pitchFamily="34" charset="0"/>
              </a:rPr>
              <a:t>​</a:t>
            </a:r>
            <a:br>
              <a:rPr lang="en-US" sz="800" b="0" i="0" dirty="0">
                <a:solidFill>
                  <a:srgbClr val="808080"/>
                </a:solidFill>
                <a:effectLst/>
                <a:latin typeface="Tahoma" panose="020B0604030504040204" pitchFamily="34" charset="0"/>
              </a:rPr>
            </a:br>
            <a:br>
              <a:rPr lang="en-US" sz="800" b="0" i="0" dirty="0">
                <a:solidFill>
                  <a:srgbClr val="808080"/>
                </a:solidFill>
                <a:effectLst/>
                <a:latin typeface="Tahoma" panose="020B0604030504040204" pitchFamily="34" charset="0"/>
              </a:rPr>
            </a:br>
            <a:r>
              <a:rPr lang="nl-NL" sz="800" dirty="0"/>
              <a:t>De </a:t>
            </a:r>
            <a:r>
              <a:rPr lang="nl-NL" sz="800" b="1" dirty="0"/>
              <a:t>Startscan Veilig werken</a:t>
            </a:r>
            <a:r>
              <a:rPr lang="nl-NL" sz="800" dirty="0"/>
              <a:t>, de online modules en de rapportages zijn te vinden in de online omgeving van Jeugdzorg Werkt!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800" dirty="0"/>
              <a:t>Op basis van de </a:t>
            </a:r>
            <a:r>
              <a:rPr lang="nl-NL" sz="800" b="1" dirty="0"/>
              <a:t>rapportage van uitkomsten van de Startscan Veilig werken</a:t>
            </a:r>
            <a:r>
              <a:rPr lang="nl-NL" sz="800" dirty="0"/>
              <a:t>, heeft jouw organisatie besloten om de Complete agressie-aanpak toe te passen. </a:t>
            </a:r>
          </a:p>
          <a:p>
            <a:endParaRPr lang="nl-NL" sz="800" dirty="0"/>
          </a:p>
          <a:p>
            <a:r>
              <a:rPr lang="nl-NL" sz="800" dirty="0"/>
              <a:t>In de rapportage over de uitkomsten van de Startscan Veilig werken vind je tips en suggesties voor de projectleider.</a:t>
            </a:r>
          </a:p>
          <a:p>
            <a:r>
              <a:rPr lang="nl-NL" sz="800" dirty="0"/>
              <a:t>Samen met de </a:t>
            </a:r>
            <a:r>
              <a:rPr lang="nl-NL" sz="800" b="1" dirty="0"/>
              <a:t>Checklist en stappenplan van de Complete agressie-aanpak </a:t>
            </a:r>
            <a:r>
              <a:rPr lang="nl-NL" sz="800" dirty="0"/>
              <a:t>ben je in staat om de stappen van de aanpak voor te bereiden en uit te voeren.</a:t>
            </a:r>
          </a:p>
          <a:p>
            <a:endParaRPr lang="nl-NL" sz="800" dirty="0"/>
          </a:p>
          <a:p>
            <a:r>
              <a:rPr lang="nl-NL" sz="800" dirty="0"/>
              <a:t>Gebruik de </a:t>
            </a:r>
            <a:r>
              <a:rPr lang="nl-NL" sz="800" b="1" dirty="0"/>
              <a:t>invultemplate Complete agressie-aanpak </a:t>
            </a:r>
            <a:r>
              <a:rPr lang="nl-NL" sz="800" dirty="0"/>
              <a:t>voor de dialoogsessies om de uitkomsten van de online vragenlijsten en de dialoogsessies te noteren.</a:t>
            </a:r>
          </a:p>
          <a:p>
            <a:endParaRPr lang="nl-NL" dirty="0"/>
          </a:p>
          <a:p>
            <a:endParaRPr lang="nl-NL" dirty="0"/>
          </a:p>
          <a:p>
            <a:endParaRPr lang="nl-NL" dirty="0"/>
          </a:p>
          <a:p>
            <a:endParaRPr lang="en-NL" dirty="0"/>
          </a:p>
        </p:txBody>
      </p:sp>
      <p:sp>
        <p:nvSpPr>
          <p:cNvPr id="4" name="Slide Number Placeholder 3"/>
          <p:cNvSpPr>
            <a:spLocks noGrp="1"/>
          </p:cNvSpPr>
          <p:nvPr>
            <p:ph type="sldNum" sz="quarter" idx="5"/>
          </p:nvPr>
        </p:nvSpPr>
        <p:spPr/>
        <p:txBody>
          <a:bodyPr/>
          <a:lstStyle/>
          <a:p>
            <a:fld id="{53148E80-FAA0-3A46-8471-E311C306B75E}" type="slidenum">
              <a:rPr lang="nl-NL" smtClean="0"/>
              <a:t>2</a:t>
            </a:fld>
            <a:endParaRPr lang="nl-NL"/>
          </a:p>
        </p:txBody>
      </p:sp>
    </p:spTree>
    <p:extLst>
      <p:ext uri="{BB962C8B-B14F-4D97-AF65-F5344CB8AC3E}">
        <p14:creationId xmlns:p14="http://schemas.microsoft.com/office/powerpoint/2010/main" val="3909242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22</a:t>
            </a:fld>
            <a:endParaRPr lang="nl-NL"/>
          </a:p>
        </p:txBody>
      </p:sp>
    </p:spTree>
    <p:extLst>
      <p:ext uri="{BB962C8B-B14F-4D97-AF65-F5344CB8AC3E}">
        <p14:creationId xmlns:p14="http://schemas.microsoft.com/office/powerpoint/2010/main" val="2142871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Deelnemers hebben de online vragenlijst doorgenomen.</a:t>
            </a:r>
          </a:p>
          <a:p>
            <a:r>
              <a:rPr lang="nl-NL" dirty="0"/>
              <a:t>Je hebt de rapportage met de uitkomsten van de online vragenlijst ontvangen.</a:t>
            </a:r>
          </a:p>
          <a:p>
            <a:r>
              <a:rPr lang="nl-NL" dirty="0"/>
              <a:t>Bespreek de uitkomsten met de projectgroep en verwerk de belangrijkste uitkomsten in deze </a:t>
            </a:r>
            <a:r>
              <a:rPr lang="nl-NL" dirty="0" err="1"/>
              <a:t>Power-Pointpresentatie</a:t>
            </a:r>
            <a:r>
              <a:rPr lang="nl-NL" dirty="0"/>
              <a:t>.</a:t>
            </a:r>
          </a:p>
          <a:p>
            <a:pPr>
              <a:lnSpc>
                <a:spcPct val="115000"/>
              </a:lnSpc>
              <a:spcAft>
                <a:spcPts val="1000"/>
              </a:spcAft>
            </a:pPr>
            <a:endParaRPr lang="nl-NL" sz="1200" dirty="0">
              <a:effectLst/>
              <a:latin typeface="Tahoma" panose="020B0604030504040204" pitchFamily="34" charset="0"/>
              <a:ea typeface="Calibri" panose="020F0502020204030204" pitchFamily="34" charset="0"/>
              <a:cs typeface="Tahoma" panose="020B0604030504040204" pitchFamily="34" charset="0"/>
            </a:endParaRPr>
          </a:p>
          <a:p>
            <a:pPr>
              <a:lnSpc>
                <a:spcPct val="115000"/>
              </a:lnSpc>
              <a:spcAft>
                <a:spcPts val="1000"/>
              </a:spcAft>
            </a:pPr>
            <a:r>
              <a:rPr lang="nl-NL" sz="1200" dirty="0">
                <a:effectLst/>
                <a:latin typeface="Tahoma" panose="020B0604030504040204" pitchFamily="34" charset="0"/>
                <a:ea typeface="Calibri" panose="020F0502020204030204" pitchFamily="34" charset="0"/>
                <a:cs typeface="Tahoma" panose="020B0604030504040204" pitchFamily="34" charset="0"/>
              </a:rPr>
              <a:t>De uitkomsten van de online vragenlijst dienen om over in gesprek te gaan in de (al geplande) dialoogsessie. Het doel van die sessie is om samen te reflecteren en concrete tips en suggesties voor werkafspraken te verzamelen. De uitkomsten verwerk je in een invultemplate dat uiteindelijk dient als basis voor een actueel protocol over veilig werken.</a:t>
            </a:r>
            <a:endParaRPr lang="nl-NL" sz="1200" dirty="0">
              <a:effectLst/>
              <a:latin typeface="Tahoma" panose="020B0604030504040204" pitchFamily="34" charset="0"/>
              <a:ea typeface="Calibri" panose="020F0502020204030204" pitchFamily="34" charset="0"/>
              <a:cs typeface="Arial" panose="020B0604020202020204" pitchFamily="34" charset="0"/>
            </a:endParaRP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3</a:t>
            </a:fld>
            <a:endParaRPr lang="nl-NL"/>
          </a:p>
        </p:txBody>
      </p:sp>
    </p:spTree>
    <p:extLst>
      <p:ext uri="{BB962C8B-B14F-4D97-AF65-F5344CB8AC3E}">
        <p14:creationId xmlns:p14="http://schemas.microsoft.com/office/powerpoint/2010/main" val="2243366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 deze sessie gaan we in op Pijler 4 – Afhandeling en nazorg</a:t>
            </a:r>
          </a:p>
          <a:p>
            <a:endParaRPr lang="nl-NL" dirty="0"/>
          </a:p>
          <a:p>
            <a:r>
              <a:rPr lang="nl-NL" dirty="0"/>
              <a:t>We maken gebruik van de uitkomsten van de online vragenlijst:</a:t>
            </a:r>
          </a:p>
          <a:p>
            <a:pPr marL="171450" indent="-171450">
              <a:buFont typeface="Arial" panose="020B0604020202020204" pitchFamily="34" charset="0"/>
              <a:buChar char="•"/>
            </a:pPr>
            <a:r>
              <a:rPr lang="nl-NL" dirty="0"/>
              <a:t>De stellingen </a:t>
            </a:r>
          </a:p>
          <a:p>
            <a:pPr marL="171450" indent="-171450">
              <a:buFont typeface="Arial" panose="020B0604020202020204" pitchFamily="34" charset="0"/>
              <a:buChar char="•"/>
            </a:pPr>
            <a:r>
              <a:rPr lang="nl-NL" dirty="0"/>
              <a:t>Tips en suggesties</a:t>
            </a:r>
          </a:p>
          <a:p>
            <a:pPr marL="171450" indent="-171450">
              <a:buFont typeface="Arial" panose="020B0604020202020204" pitchFamily="34" charset="0"/>
              <a:buChar char="•"/>
            </a:pPr>
            <a:r>
              <a:rPr lang="nl-NL" dirty="0"/>
              <a:t>Reacties op videofragmenten </a:t>
            </a:r>
          </a:p>
          <a:p>
            <a:pPr marL="171450" indent="-171450">
              <a:buFont typeface="Arial" panose="020B0604020202020204" pitchFamily="34" charset="0"/>
              <a:buChar char="•"/>
            </a:pPr>
            <a:r>
              <a:rPr lang="nl-NL" dirty="0"/>
              <a:t>Open vragen</a:t>
            </a: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4</a:t>
            </a:fld>
            <a:endParaRPr lang="nl-NL"/>
          </a:p>
        </p:txBody>
      </p:sp>
    </p:spTree>
    <p:extLst>
      <p:ext uri="{BB962C8B-B14F-4D97-AF65-F5344CB8AC3E}">
        <p14:creationId xmlns:p14="http://schemas.microsoft.com/office/powerpoint/2010/main" val="213767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Toelichting</a:t>
            </a:r>
            <a:br>
              <a:rPr lang="nl-NL" b="1">
                <a:cs typeface="+mn-lt"/>
              </a:rPr>
            </a:br>
            <a:r>
              <a:rPr lang="nl-NL"/>
              <a:t>Vul hier het aantal respondenten per doelgroep in. Neem in de tabellen de resultaten over uit de rapportage.</a:t>
            </a:r>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5</a:t>
            </a:fld>
            <a:endParaRPr lang="nl-NL"/>
          </a:p>
        </p:txBody>
      </p:sp>
    </p:spTree>
    <p:extLst>
      <p:ext uri="{BB962C8B-B14F-4D97-AF65-F5344CB8AC3E}">
        <p14:creationId xmlns:p14="http://schemas.microsoft.com/office/powerpoint/2010/main" val="1398436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De komende twee slides bevatten de antwoorden op de vragen: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b="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0">
                <a:effectLst/>
              </a:rPr>
              <a:t>Bespreek de uitkomsten in de projectgroep en bepaal welke uitkomsten/stellingen je wilt bespreken in de dialoogsessie en wat je zou willen bereiken met de bespreking.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6</a:t>
            </a:fld>
            <a:endParaRPr lang="nl-NL"/>
          </a:p>
        </p:txBody>
      </p:sp>
    </p:spTree>
    <p:extLst>
      <p:ext uri="{BB962C8B-B14F-4D97-AF65-F5344CB8AC3E}">
        <p14:creationId xmlns:p14="http://schemas.microsoft.com/office/powerpoint/2010/main" val="2825143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dirty="0">
                <a:cs typeface="Calibri"/>
              </a:rPr>
              <a:t>Instructie</a:t>
            </a:r>
          </a:p>
          <a:p>
            <a:pPr marL="171450" indent="-171450">
              <a:buFont typeface="Arial" panose="020B0604020202020204" pitchFamily="34" charset="0"/>
              <a:buChar char="•"/>
            </a:pPr>
            <a:r>
              <a:rPr lang="nl-NL" b="0" dirty="0">
                <a:cs typeface="Calibri"/>
              </a:rPr>
              <a:t>Vul de uitkomsten uit de rapportage in de slides</a:t>
            </a:r>
          </a:p>
          <a:p>
            <a:pPr marL="171450" indent="-171450">
              <a:buFont typeface="Arial" panose="020B0604020202020204" pitchFamily="34" charset="0"/>
              <a:buChar char="•"/>
            </a:pPr>
            <a:r>
              <a:rPr lang="nl-NL" b="0" dirty="0">
                <a:cs typeface="Calibri"/>
              </a:rPr>
              <a:t>Noteer bij Aantal, het aantal invullers van de startscan</a:t>
            </a:r>
          </a:p>
          <a:p>
            <a:pPr marL="171450" indent="-171450">
              <a:buFont typeface="Arial" panose="020B0604020202020204" pitchFamily="34" charset="0"/>
              <a:buChar char="•"/>
            </a:pPr>
            <a:r>
              <a:rPr lang="nl-NL" b="0" dirty="0">
                <a:cs typeface="Calibri"/>
              </a:rPr>
              <a:t>Noteer achter Ja/Nee het aantal ingevulde antwoorden</a:t>
            </a:r>
          </a:p>
          <a:p>
            <a:pPr marL="171450" indent="-171450">
              <a:buFont typeface="Arial" panose="020B0604020202020204" pitchFamily="34" charset="0"/>
              <a:buChar char="•"/>
            </a:pPr>
            <a:endParaRPr lang="nl-NL" b="1" dirty="0">
              <a:cs typeface="Calibri"/>
            </a:endParaRPr>
          </a:p>
          <a:p>
            <a:pPr marL="0" indent="0">
              <a:buFont typeface="Arial" panose="020B0604020202020204" pitchFamily="34" charset="0"/>
              <a:buNone/>
            </a:pPr>
            <a:endParaRPr lang="nl-NL" b="1" dirty="0">
              <a:cs typeface="Calibri"/>
            </a:endParaRPr>
          </a:p>
          <a:p>
            <a:pPr marL="0" indent="0">
              <a:buFont typeface="Arial" panose="020B0604020202020204" pitchFamily="34" charset="0"/>
              <a:buNone/>
            </a:pPr>
            <a:r>
              <a:rPr lang="nl-NL" b="1" dirty="0">
                <a:cs typeface="Calibri"/>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Wat valt 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Bespreek belevingen, achtergronden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Wat zie je als aandachtpunten en verbeterpunten?</a:t>
            </a:r>
          </a:p>
          <a:p>
            <a:pPr marL="171450" indent="-171450">
              <a:buFont typeface="Arial" panose="020B0604020202020204" pitchFamily="34" charset="0"/>
              <a:buChar char="•"/>
            </a:pPr>
            <a:r>
              <a:rPr lang="nl-NL" dirty="0">
                <a:cs typeface="Calibri" panose="020F0502020204030204"/>
              </a:rPr>
              <a:t>Wat zegt dit over urgentie en noodzaak van de CAA?</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7</a:t>
            </a:fld>
            <a:endParaRPr lang="nl-NL"/>
          </a:p>
        </p:txBody>
      </p:sp>
    </p:spTree>
    <p:extLst>
      <p:ext uri="{BB962C8B-B14F-4D97-AF65-F5344CB8AC3E}">
        <p14:creationId xmlns:p14="http://schemas.microsoft.com/office/powerpoint/2010/main" val="4120354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a:cs typeface="Calibri"/>
              </a:rPr>
              <a:t>Instructie</a:t>
            </a:r>
          </a:p>
          <a:p>
            <a:pPr marL="171450" indent="-171450">
              <a:buFont typeface="Arial" panose="020B0604020202020204" pitchFamily="34" charset="0"/>
              <a:buChar char="•"/>
            </a:pPr>
            <a:r>
              <a:rPr lang="nl-NL" b="0">
                <a:cs typeface="Calibri"/>
              </a:rPr>
              <a:t>Vul de uitkomsten uit de rapportage in de slides</a:t>
            </a:r>
          </a:p>
          <a:p>
            <a:pPr marL="171450" indent="-171450">
              <a:buFont typeface="Arial" panose="020B0604020202020204" pitchFamily="34" charset="0"/>
              <a:buChar char="•"/>
            </a:pPr>
            <a:r>
              <a:rPr lang="nl-NL" b="0">
                <a:cs typeface="Calibri"/>
              </a:rPr>
              <a:t>Noteer bij Aantal, het aantal invullers van de startscan</a:t>
            </a:r>
          </a:p>
          <a:p>
            <a:pPr marL="171450" indent="-171450">
              <a:buFont typeface="Arial" panose="020B0604020202020204" pitchFamily="34" charset="0"/>
              <a:buChar char="•"/>
            </a:pPr>
            <a:r>
              <a:rPr lang="nl-NL" b="0">
                <a:cs typeface="Calibri"/>
              </a:rPr>
              <a:t>Noteer achter Ja/Nee het aantal ingevulde antwoorden</a:t>
            </a:r>
          </a:p>
          <a:p>
            <a:pPr marL="171450" indent="-171450">
              <a:buFont typeface="Arial" panose="020B0604020202020204" pitchFamily="34" charset="0"/>
              <a:buChar char="•"/>
            </a:pPr>
            <a:endParaRPr lang="nl-NL" b="1">
              <a:cs typeface="Calibri"/>
            </a:endParaRPr>
          </a:p>
          <a:p>
            <a:pPr marL="0" indent="0">
              <a:buFont typeface="Arial" panose="020B0604020202020204" pitchFamily="34" charset="0"/>
              <a:buNone/>
            </a:pPr>
            <a:endParaRPr lang="nl-NL" b="1">
              <a:cs typeface="Calibri"/>
            </a:endParaRPr>
          </a:p>
          <a:p>
            <a:pPr marL="0" indent="0">
              <a:buFont typeface="Arial" panose="020B0604020202020204" pitchFamily="34" charset="0"/>
              <a:buNone/>
            </a:pPr>
            <a:r>
              <a:rPr lang="nl-NL" b="1">
                <a:cs typeface="Calibri"/>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valt 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Bespreek belevingen, achtergronden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zie je als aandachtpunten en verbeterpunten?</a:t>
            </a:r>
          </a:p>
          <a:p>
            <a:pPr marL="171450" indent="-171450">
              <a:buFont typeface="Arial" panose="020B0604020202020204" pitchFamily="34" charset="0"/>
              <a:buChar char="•"/>
            </a:pPr>
            <a:r>
              <a:rPr lang="nl-NL">
                <a:cs typeface="Calibri" panose="020F0502020204030204"/>
              </a:rPr>
              <a:t>Wat zegt dit over urgentie en noodzaak van de CAA?</a:t>
            </a:r>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8</a:t>
            </a:fld>
            <a:endParaRPr lang="nl-NL"/>
          </a:p>
        </p:txBody>
      </p:sp>
    </p:spTree>
    <p:extLst>
      <p:ext uri="{BB962C8B-B14F-4D97-AF65-F5344CB8AC3E}">
        <p14:creationId xmlns:p14="http://schemas.microsoft.com/office/powerpoint/2010/main" val="1979597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dirty="0">
                <a:cs typeface="Calibri"/>
              </a:rPr>
              <a:t>Instructie</a:t>
            </a:r>
          </a:p>
          <a:p>
            <a:pPr marL="171450" indent="-171450">
              <a:buFont typeface="Arial" panose="020B0604020202020204" pitchFamily="34" charset="0"/>
              <a:buChar char="•"/>
            </a:pPr>
            <a:r>
              <a:rPr lang="nl-NL" b="0" dirty="0">
                <a:cs typeface="Calibri"/>
              </a:rPr>
              <a:t>Vul de uitkomsten uit de rapportage in de slides</a:t>
            </a:r>
          </a:p>
          <a:p>
            <a:pPr marL="171450" indent="-171450">
              <a:buFont typeface="Arial" panose="020B0604020202020204" pitchFamily="34" charset="0"/>
              <a:buChar char="•"/>
            </a:pPr>
            <a:r>
              <a:rPr lang="nl-NL" b="0" dirty="0">
                <a:cs typeface="Calibri"/>
              </a:rPr>
              <a:t>Noteer bij Aantal, het aantal invullers van de startscan</a:t>
            </a:r>
          </a:p>
          <a:p>
            <a:pPr marL="171450" indent="-171450">
              <a:buFont typeface="Arial" panose="020B0604020202020204" pitchFamily="34" charset="0"/>
              <a:buChar char="•"/>
            </a:pPr>
            <a:r>
              <a:rPr lang="nl-NL" b="0" dirty="0">
                <a:cs typeface="Calibri"/>
              </a:rPr>
              <a:t>Noteer achter Ja/Nee het aantal ingevulde antwoorden</a:t>
            </a:r>
          </a:p>
          <a:p>
            <a:pPr marL="171450" indent="-171450">
              <a:buFont typeface="Arial" panose="020B0604020202020204" pitchFamily="34" charset="0"/>
              <a:buChar char="•"/>
            </a:pPr>
            <a:endParaRPr lang="nl-NL" b="1" dirty="0">
              <a:cs typeface="Calibri"/>
            </a:endParaRPr>
          </a:p>
          <a:p>
            <a:pPr marL="0" indent="0">
              <a:buFont typeface="Arial" panose="020B0604020202020204" pitchFamily="34" charset="0"/>
              <a:buNone/>
            </a:pPr>
            <a:endParaRPr lang="nl-NL" b="1" dirty="0">
              <a:cs typeface="Calibri"/>
            </a:endParaRPr>
          </a:p>
          <a:p>
            <a:pPr marL="0" indent="0">
              <a:buFont typeface="Arial" panose="020B0604020202020204" pitchFamily="34" charset="0"/>
              <a:buNone/>
            </a:pPr>
            <a:r>
              <a:rPr lang="nl-NL" b="1" dirty="0">
                <a:cs typeface="Calibri"/>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Wat valt 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Bespreek belevingen, achtergronden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dirty="0">
                <a:cs typeface="Calibri" panose="020F0502020204030204"/>
              </a:rPr>
              <a:t>Wat zie je als aandachtpunten en verbeterpunten?</a:t>
            </a:r>
          </a:p>
          <a:p>
            <a:pPr marL="171450" indent="-171450">
              <a:buFont typeface="Arial" panose="020B0604020202020204" pitchFamily="34" charset="0"/>
              <a:buChar char="•"/>
            </a:pPr>
            <a:r>
              <a:rPr lang="nl-NL" dirty="0">
                <a:cs typeface="Calibri" panose="020F0502020204030204"/>
              </a:rPr>
              <a:t>Wat zegt dit over urgentie en noodzaak van de CAA?</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9</a:t>
            </a:fld>
            <a:endParaRPr lang="nl-NL"/>
          </a:p>
        </p:txBody>
      </p:sp>
    </p:spTree>
    <p:extLst>
      <p:ext uri="{BB962C8B-B14F-4D97-AF65-F5344CB8AC3E}">
        <p14:creationId xmlns:p14="http://schemas.microsoft.com/office/powerpoint/2010/main" val="306298607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Opening">
    <p:spTree>
      <p:nvGrpSpPr>
        <p:cNvPr id="1" name=""/>
        <p:cNvGrpSpPr/>
        <p:nvPr/>
      </p:nvGrpSpPr>
      <p:grpSpPr>
        <a:xfrm>
          <a:off x="0" y="0"/>
          <a:ext cx="0" cy="0"/>
          <a:chOff x="0" y="0"/>
          <a:chExt cx="0" cy="0"/>
        </a:xfrm>
      </p:grpSpPr>
      <p:sp>
        <p:nvSpPr>
          <p:cNvPr id="73" name="Rechthoek 72">
            <a:extLst>
              <a:ext uri="{FF2B5EF4-FFF2-40B4-BE49-F238E27FC236}">
                <a16:creationId xmlns:a16="http://schemas.microsoft.com/office/drawing/2014/main" id="{CE6697CC-C44D-4BF6-A490-81B710C8E91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ahoma"/>
              <a:ea typeface="+mn-ea"/>
              <a:cs typeface="+mn-cs"/>
            </a:endParaRPr>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Opening</a:t>
            </a:r>
          </a:p>
        </p:txBody>
      </p:sp>
      <p:sp>
        <p:nvSpPr>
          <p:cNvPr id="140" name="Tijdelijke aanduiding voor afbeelding 139">
            <a:extLst>
              <a:ext uri="{FF2B5EF4-FFF2-40B4-BE49-F238E27FC236}">
                <a16:creationId xmlns:a16="http://schemas.microsoft.com/office/drawing/2014/main" id="{8AFEABFC-CE3A-4E90-BD1D-E5F068000932}"/>
              </a:ext>
            </a:extLst>
          </p:cNvPr>
          <p:cNvSpPr>
            <a:spLocks noGrp="1"/>
          </p:cNvSpPr>
          <p:nvPr>
            <p:ph type="pic" sz="quarter" idx="17" hasCustomPrompt="1"/>
          </p:nvPr>
        </p:nvSpPr>
        <p:spPr>
          <a:xfrm>
            <a:off x="0" y="0"/>
            <a:ext cx="12187390" cy="6858001"/>
          </a:xfrm>
          <a:prstGeom prst="rect">
            <a:avLst/>
          </a:prstGeom>
          <a:solidFill>
            <a:schemeClr val="bg1">
              <a:lumMod val="95000"/>
            </a:schemeClr>
          </a:solidFill>
        </p:spPr>
        <p:txBody>
          <a:bodyPr wrap="square" tIns="1764000" anchor="t" anchorCtr="0">
            <a:noAutofit/>
          </a:bodyPr>
          <a:lstStyle>
            <a:lvl1pPr marL="285750" marR="0" indent="-285750" algn="ctr" defTabSz="719138" rtl="0" eaLnBrk="1" fontAlgn="auto" latinLnBrk="0" hangingPunct="1">
              <a:lnSpc>
                <a:spcPct val="100000"/>
              </a:lnSpc>
              <a:spcBef>
                <a:spcPts val="300"/>
              </a:spcBef>
              <a:spcAft>
                <a:spcPts val="600"/>
              </a:spcAft>
              <a:buClr>
                <a:schemeClr val="bg2"/>
              </a:buClr>
              <a:buSzPct val="100000"/>
              <a:buFont typeface="Arial" panose="020B0604020202020204" pitchFamily="34" charset="0"/>
              <a:buChar char="•"/>
              <a:tabLst/>
              <a:defRPr sz="1600" i="1">
                <a:solidFill>
                  <a:schemeClr val="tx1">
                    <a:lumMod val="50000"/>
                    <a:lumOff val="50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in de tab ‘Slidebuilder’</a:t>
            </a:r>
            <a:br>
              <a:rPr lang="nl-NL" noProof="0"/>
            </a:br>
            <a:r>
              <a:rPr lang="nl-NL" noProof="0"/>
              <a:t>en voeg een afbeelding in.</a:t>
            </a:r>
          </a:p>
        </p:txBody>
      </p:sp>
      <p:sp>
        <p:nvSpPr>
          <p:cNvPr id="80" name="Tijdelijke aanduiding voor tekst 79">
            <a:extLst>
              <a:ext uri="{FF2B5EF4-FFF2-40B4-BE49-F238E27FC236}">
                <a16:creationId xmlns:a16="http://schemas.microsoft.com/office/drawing/2014/main" id="{67492DFC-64DF-4570-B00F-07F87FD4CEC2}"/>
              </a:ext>
            </a:extLst>
          </p:cNvPr>
          <p:cNvSpPr>
            <a:spLocks noGrp="1"/>
          </p:cNvSpPr>
          <p:nvPr>
            <p:ph type="body" sz="quarter" idx="24" hasCustomPrompt="1"/>
          </p:nvPr>
        </p:nvSpPr>
        <p:spPr>
          <a:xfrm>
            <a:off x="2560" y="1"/>
            <a:ext cx="7158255" cy="6858000"/>
          </a:xfrm>
          <a:custGeom>
            <a:avLst/>
            <a:gdLst>
              <a:gd name="connsiteX0" fmla="*/ 17969 w 6672559"/>
              <a:gd name="connsiteY0" fmla="*/ 0 h 6392677"/>
              <a:gd name="connsiteX1" fmla="*/ 6477974 w 6672559"/>
              <a:gd name="connsiteY1" fmla="*/ 0 h 6392677"/>
              <a:gd name="connsiteX2" fmla="*/ 6508560 w 6672559"/>
              <a:gd name="connsiteY2" fmla="*/ 68152 h 6392677"/>
              <a:gd name="connsiteX3" fmla="*/ 6563388 w 6672559"/>
              <a:gd name="connsiteY3" fmla="*/ 1762190 h 6392677"/>
              <a:gd name="connsiteX4" fmla="*/ 6458583 w 6672559"/>
              <a:gd name="connsiteY4" fmla="*/ 2129689 h 6392677"/>
              <a:gd name="connsiteX5" fmla="*/ 4507585 w 6672559"/>
              <a:gd name="connsiteY5" fmla="*/ 6155199 h 6392677"/>
              <a:gd name="connsiteX6" fmla="*/ 4370428 w 6672559"/>
              <a:gd name="connsiteY6" fmla="*/ 6392677 h 6392677"/>
              <a:gd name="connsiteX7" fmla="*/ 0 w 6672559"/>
              <a:gd name="connsiteY7" fmla="*/ 6392677 h 6392677"/>
              <a:gd name="connsiteX8" fmla="*/ 0 w 6672559"/>
              <a:gd name="connsiteY8" fmla="*/ 13100 h 639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2559" h="6392677">
                <a:moveTo>
                  <a:pt x="17969" y="0"/>
                </a:moveTo>
                <a:lnTo>
                  <a:pt x="6477974" y="0"/>
                </a:lnTo>
                <a:lnTo>
                  <a:pt x="6508560" y="68152"/>
                </a:lnTo>
                <a:cubicBezTo>
                  <a:pt x="6722376" y="628391"/>
                  <a:pt x="6712407" y="1258311"/>
                  <a:pt x="6563388" y="1762190"/>
                </a:cubicBezTo>
                <a:cubicBezTo>
                  <a:pt x="6563388" y="1867188"/>
                  <a:pt x="6510985" y="2024687"/>
                  <a:pt x="6458583" y="2129689"/>
                </a:cubicBezTo>
                <a:cubicBezTo>
                  <a:pt x="6278041" y="2465608"/>
                  <a:pt x="5488169" y="4416719"/>
                  <a:pt x="4507585" y="6155199"/>
                </a:cubicBezTo>
                <a:lnTo>
                  <a:pt x="4370428" y="6392677"/>
                </a:lnTo>
                <a:lnTo>
                  <a:pt x="0" y="6392677"/>
                </a:lnTo>
                <a:lnTo>
                  <a:pt x="0" y="13100"/>
                </a:lnTo>
                <a:close/>
              </a:path>
            </a:pathLst>
          </a:custGeom>
          <a:solidFill>
            <a:srgbClr val="FFFFFF">
              <a:alpha val="50000"/>
            </a:srgbClr>
          </a:solidFill>
        </p:spPr>
        <p:txBody>
          <a:bodyPr wrap="square">
            <a:noAutofit/>
          </a:bodyPr>
          <a:lstStyle>
            <a:lvl1pPr marL="0" indent="0">
              <a:buNone/>
              <a:defRPr/>
            </a:lvl1pPr>
          </a:lstStyle>
          <a:p>
            <a:pPr lvl="0"/>
            <a:r>
              <a:rPr lang="nl-NL"/>
              <a:t> </a:t>
            </a:r>
          </a:p>
        </p:txBody>
      </p:sp>
      <p:grpSp>
        <p:nvGrpSpPr>
          <p:cNvPr id="200" name="INSTRUCTIE">
            <a:extLst>
              <a:ext uri="{FF2B5EF4-FFF2-40B4-BE49-F238E27FC236}">
                <a16:creationId xmlns:a16="http://schemas.microsoft.com/office/drawing/2014/main" id="{387650E1-4C97-4EA9-A863-CF0ABCC9CECE}"/>
              </a:ext>
            </a:extLst>
          </p:cNvPr>
          <p:cNvGrpSpPr/>
          <p:nvPr userDrawn="1"/>
        </p:nvGrpSpPr>
        <p:grpSpPr>
          <a:xfrm>
            <a:off x="12377595" y="0"/>
            <a:ext cx="3693114" cy="6427357"/>
            <a:chOff x="-3786165" y="0"/>
            <a:chExt cx="3693114" cy="6427357"/>
          </a:xfrm>
        </p:grpSpPr>
        <p:sp>
          <p:nvSpPr>
            <p:cNvPr id="201" name="Rechthoek 200">
              <a:extLst>
                <a:ext uri="{FF2B5EF4-FFF2-40B4-BE49-F238E27FC236}">
                  <a16:creationId xmlns:a16="http://schemas.microsoft.com/office/drawing/2014/main" id="{9E4B5629-CC50-4BD5-82EF-77A9E3E11100}"/>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Afbeelding invoegen/opmaken</a:t>
              </a:r>
            </a:p>
          </p:txBody>
        </p:sp>
        <p:sp>
          <p:nvSpPr>
            <p:cNvPr id="202" name="Ovaal 201">
              <a:extLst>
                <a:ext uri="{FF2B5EF4-FFF2-40B4-BE49-F238E27FC236}">
                  <a16:creationId xmlns:a16="http://schemas.microsoft.com/office/drawing/2014/main" id="{6AA1B2F9-5DD0-4CAA-A617-47CE91CDDB2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203" name="Rechthoek 202">
              <a:extLst>
                <a:ext uri="{FF2B5EF4-FFF2-40B4-BE49-F238E27FC236}">
                  <a16:creationId xmlns:a16="http://schemas.microsoft.com/office/drawing/2014/main" id="{D3A9EFE4-D1C1-46DC-BE60-426B5AB2432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04" name="Ovaal 203">
              <a:extLst>
                <a:ext uri="{FF2B5EF4-FFF2-40B4-BE49-F238E27FC236}">
                  <a16:creationId xmlns:a16="http://schemas.microsoft.com/office/drawing/2014/main" id="{DA488820-01F8-4318-9CEF-984A756600D1}"/>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205" name="Rechthoek 204">
              <a:extLst>
                <a:ext uri="{FF2B5EF4-FFF2-40B4-BE49-F238E27FC236}">
                  <a16:creationId xmlns:a16="http://schemas.microsoft.com/office/drawing/2014/main" id="{836E4E76-FEEF-4CAD-8377-2F8F4F0789DE}"/>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206" name="Ovaal 205">
              <a:extLst>
                <a:ext uri="{FF2B5EF4-FFF2-40B4-BE49-F238E27FC236}">
                  <a16:creationId xmlns:a16="http://schemas.microsoft.com/office/drawing/2014/main" id="{17EC56C7-EE38-4507-88D7-A465F8CD311F}"/>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207" name="Rechthoek 206">
              <a:extLst>
                <a:ext uri="{FF2B5EF4-FFF2-40B4-BE49-F238E27FC236}">
                  <a16:creationId xmlns:a16="http://schemas.microsoft.com/office/drawing/2014/main" id="{161D3305-4136-40BC-A478-55680526C182}"/>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afbeelding en met de hoekjes het afbeeldingskader.</a:t>
              </a:r>
            </a:p>
          </p:txBody>
        </p:sp>
        <p:grpSp>
          <p:nvGrpSpPr>
            <p:cNvPr id="208" name="Groep 207">
              <a:extLst>
                <a:ext uri="{FF2B5EF4-FFF2-40B4-BE49-F238E27FC236}">
                  <a16:creationId xmlns:a16="http://schemas.microsoft.com/office/drawing/2014/main" id="{B1C472AA-1EEB-4575-BF87-D626289DE38A}"/>
                </a:ext>
              </a:extLst>
            </p:cNvPr>
            <p:cNvGrpSpPr/>
            <p:nvPr userDrawn="1"/>
          </p:nvGrpSpPr>
          <p:grpSpPr>
            <a:xfrm>
              <a:off x="-3314821" y="3054865"/>
              <a:ext cx="1558053" cy="563933"/>
              <a:chOff x="-3314821" y="2981448"/>
              <a:chExt cx="1558053" cy="563933"/>
            </a:xfrm>
          </p:grpSpPr>
          <p:sp>
            <p:nvSpPr>
              <p:cNvPr id="246" name="Rechthoek 245">
                <a:extLst>
                  <a:ext uri="{FF2B5EF4-FFF2-40B4-BE49-F238E27FC236}">
                    <a16:creationId xmlns:a16="http://schemas.microsoft.com/office/drawing/2014/main" id="{CEACD9E2-F696-45F9-86F4-D41E6AF5CAE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47" name="Rechthoek 246">
                <a:extLst>
                  <a:ext uri="{FF2B5EF4-FFF2-40B4-BE49-F238E27FC236}">
                    <a16:creationId xmlns:a16="http://schemas.microsoft.com/office/drawing/2014/main" id="{A84A5314-5D7D-4F45-9E10-B719A69E05B6}"/>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48" name="Tekstvak 247">
                <a:extLst>
                  <a:ext uri="{FF2B5EF4-FFF2-40B4-BE49-F238E27FC236}">
                    <a16:creationId xmlns:a16="http://schemas.microsoft.com/office/drawing/2014/main" id="{4C683D15-1B6F-482D-B572-1DC07AE88087}"/>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249" name="Tekstvak 248">
                <a:extLst>
                  <a:ext uri="{FF2B5EF4-FFF2-40B4-BE49-F238E27FC236}">
                    <a16:creationId xmlns:a16="http://schemas.microsoft.com/office/drawing/2014/main" id="{549C9622-6675-4372-BB0B-F0B3629C095E}"/>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250" name="Vrije vorm: vorm 249">
                <a:extLst>
                  <a:ext uri="{FF2B5EF4-FFF2-40B4-BE49-F238E27FC236}">
                    <a16:creationId xmlns:a16="http://schemas.microsoft.com/office/drawing/2014/main" id="{02E6AA26-1076-45A5-86D2-840A811F64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1" name="Gelijkbenige driehoek 250">
                <a:extLst>
                  <a:ext uri="{FF2B5EF4-FFF2-40B4-BE49-F238E27FC236}">
                    <a16:creationId xmlns:a16="http://schemas.microsoft.com/office/drawing/2014/main" id="{BD03085A-EB0D-406D-AA1E-A31673FD4167}"/>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52" name="Groep 251">
                <a:extLst>
                  <a:ext uri="{FF2B5EF4-FFF2-40B4-BE49-F238E27FC236}">
                    <a16:creationId xmlns:a16="http://schemas.microsoft.com/office/drawing/2014/main" id="{6687D65F-6737-43C1-BADC-C4F0A452EC7F}"/>
                  </a:ext>
                </a:extLst>
              </p:cNvPr>
              <p:cNvGrpSpPr/>
              <p:nvPr userDrawn="1"/>
            </p:nvGrpSpPr>
            <p:grpSpPr>
              <a:xfrm>
                <a:off x="-3257052" y="3032066"/>
                <a:ext cx="182309" cy="163794"/>
                <a:chOff x="12832541" y="3162395"/>
                <a:chExt cx="219532" cy="197236"/>
              </a:xfrm>
            </p:grpSpPr>
            <p:sp>
              <p:nvSpPr>
                <p:cNvPr id="257" name="Rechthoek 256">
                  <a:extLst>
                    <a:ext uri="{FF2B5EF4-FFF2-40B4-BE49-F238E27FC236}">
                      <a16:creationId xmlns:a16="http://schemas.microsoft.com/office/drawing/2014/main" id="{8C956DCA-B11B-4B1F-8385-71D21EE0EC3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8" name="Rechthoek 257">
                  <a:extLst>
                    <a:ext uri="{FF2B5EF4-FFF2-40B4-BE49-F238E27FC236}">
                      <a16:creationId xmlns:a16="http://schemas.microsoft.com/office/drawing/2014/main" id="{BEF6AFD9-803E-42CB-8F3B-974C6608A21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9" name="Rechthoek 258">
                  <a:extLst>
                    <a:ext uri="{FF2B5EF4-FFF2-40B4-BE49-F238E27FC236}">
                      <a16:creationId xmlns:a16="http://schemas.microsoft.com/office/drawing/2014/main" id="{625753BD-6E8E-41D9-B64A-478D28064E2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53" name="Groep 252">
                <a:extLst>
                  <a:ext uri="{FF2B5EF4-FFF2-40B4-BE49-F238E27FC236}">
                    <a16:creationId xmlns:a16="http://schemas.microsoft.com/office/drawing/2014/main" id="{E3EA2544-7B9E-4703-BA55-D84589B9BE7B}"/>
                  </a:ext>
                </a:extLst>
              </p:cNvPr>
              <p:cNvGrpSpPr/>
              <p:nvPr userDrawn="1"/>
            </p:nvGrpSpPr>
            <p:grpSpPr>
              <a:xfrm>
                <a:off x="-3257053" y="3276580"/>
                <a:ext cx="182309" cy="163794"/>
                <a:chOff x="12832541" y="3162395"/>
                <a:chExt cx="219532" cy="197236"/>
              </a:xfrm>
            </p:grpSpPr>
            <p:sp>
              <p:nvSpPr>
                <p:cNvPr id="254" name="Rechthoek 253">
                  <a:extLst>
                    <a:ext uri="{FF2B5EF4-FFF2-40B4-BE49-F238E27FC236}">
                      <a16:creationId xmlns:a16="http://schemas.microsoft.com/office/drawing/2014/main" id="{81257389-F076-4AFA-8DCE-877230CDDD24}"/>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5" name="Rechthoek 254">
                  <a:extLst>
                    <a:ext uri="{FF2B5EF4-FFF2-40B4-BE49-F238E27FC236}">
                      <a16:creationId xmlns:a16="http://schemas.microsoft.com/office/drawing/2014/main" id="{D0DA57DE-2C93-4703-93DB-80D16416A736}"/>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6" name="Rechthoek 255">
                  <a:extLst>
                    <a:ext uri="{FF2B5EF4-FFF2-40B4-BE49-F238E27FC236}">
                      <a16:creationId xmlns:a16="http://schemas.microsoft.com/office/drawing/2014/main" id="{6FAE6D78-99D6-4532-8D68-A1782BB49C8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209" name="Groep 208">
              <a:extLst>
                <a:ext uri="{FF2B5EF4-FFF2-40B4-BE49-F238E27FC236}">
                  <a16:creationId xmlns:a16="http://schemas.microsoft.com/office/drawing/2014/main" id="{DA1319D4-24BD-4007-B6E3-AB1C7D8D3E25}"/>
                </a:ext>
              </a:extLst>
            </p:cNvPr>
            <p:cNvGrpSpPr/>
            <p:nvPr userDrawn="1"/>
          </p:nvGrpSpPr>
          <p:grpSpPr>
            <a:xfrm>
              <a:off x="-3367447" y="1226982"/>
              <a:ext cx="791775" cy="406485"/>
              <a:chOff x="-3565087" y="1409294"/>
              <a:chExt cx="627469" cy="322133"/>
            </a:xfrm>
          </p:grpSpPr>
          <p:grpSp>
            <p:nvGrpSpPr>
              <p:cNvPr id="240" name="Groep 239">
                <a:extLst>
                  <a:ext uri="{FF2B5EF4-FFF2-40B4-BE49-F238E27FC236}">
                    <a16:creationId xmlns:a16="http://schemas.microsoft.com/office/drawing/2014/main" id="{7EA02FB7-FB62-442C-AD4D-CB52C2B309AA}"/>
                  </a:ext>
                </a:extLst>
              </p:cNvPr>
              <p:cNvGrpSpPr/>
              <p:nvPr userDrawn="1"/>
            </p:nvGrpSpPr>
            <p:grpSpPr>
              <a:xfrm>
                <a:off x="-3364916" y="1409294"/>
                <a:ext cx="225195" cy="195499"/>
                <a:chOff x="10307162" y="1361199"/>
                <a:chExt cx="2200275" cy="1914525"/>
              </a:xfrm>
            </p:grpSpPr>
            <p:sp>
              <p:nvSpPr>
                <p:cNvPr id="242" name="Vrije vorm: vorm 241">
                  <a:extLst>
                    <a:ext uri="{FF2B5EF4-FFF2-40B4-BE49-F238E27FC236}">
                      <a16:creationId xmlns:a16="http://schemas.microsoft.com/office/drawing/2014/main" id="{0A1F7955-2F76-4A21-A44A-D588663794E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nvGrpSpPr>
                <p:cNvPr id="243" name="Groep 242">
                  <a:extLst>
                    <a:ext uri="{FF2B5EF4-FFF2-40B4-BE49-F238E27FC236}">
                      <a16:creationId xmlns:a16="http://schemas.microsoft.com/office/drawing/2014/main" id="{B9041F10-93FD-444F-9632-3CC12AD8D362}"/>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4" name="Vrije vorm: vorm 243">
                    <a:extLst>
                      <a:ext uri="{FF2B5EF4-FFF2-40B4-BE49-F238E27FC236}">
                        <a16:creationId xmlns:a16="http://schemas.microsoft.com/office/drawing/2014/main" id="{99A3AA1F-73CE-46AB-9516-81CA055259D9}"/>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sp>
                <p:nvSpPr>
                  <p:cNvPr id="245" name="Vrije vorm: vorm 244">
                    <a:extLst>
                      <a:ext uri="{FF2B5EF4-FFF2-40B4-BE49-F238E27FC236}">
                        <a16:creationId xmlns:a16="http://schemas.microsoft.com/office/drawing/2014/main" id="{8B06CABB-34C9-46CF-8D85-ECC4A7928A8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grpSp>
          <p:sp>
            <p:nvSpPr>
              <p:cNvPr id="241" name="Tekstvak 240">
                <a:extLst>
                  <a:ext uri="{FF2B5EF4-FFF2-40B4-BE49-F238E27FC236}">
                    <a16:creationId xmlns:a16="http://schemas.microsoft.com/office/drawing/2014/main" id="{67A77733-EAF7-4BE2-9F25-2CEC34102E3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210" name="Ovaal 209">
              <a:extLst>
                <a:ext uri="{FF2B5EF4-FFF2-40B4-BE49-F238E27FC236}">
                  <a16:creationId xmlns:a16="http://schemas.microsoft.com/office/drawing/2014/main" id="{CA0124FA-70CF-4E05-B661-CFFD912C4EA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211" name="Rechthoek 210">
              <a:extLst>
                <a:ext uri="{FF2B5EF4-FFF2-40B4-BE49-F238E27FC236}">
                  <a16:creationId xmlns:a16="http://schemas.microsoft.com/office/drawing/2014/main" id="{6C7800FC-356D-484C-B655-1CF515E1903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212" name="Rechthoek 211">
              <a:extLst>
                <a:ext uri="{FF2B5EF4-FFF2-40B4-BE49-F238E27FC236}">
                  <a16:creationId xmlns:a16="http://schemas.microsoft.com/office/drawing/2014/main" id="{ED3AADDE-A7B6-4480-9ECB-E6D4FC481A4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grpSp>
          <p:nvGrpSpPr>
            <p:cNvPr id="213" name="Groep 212">
              <a:extLst>
                <a:ext uri="{FF2B5EF4-FFF2-40B4-BE49-F238E27FC236}">
                  <a16:creationId xmlns:a16="http://schemas.microsoft.com/office/drawing/2014/main" id="{248ACADA-C0A2-4025-87E4-FA35B888352B}"/>
                </a:ext>
              </a:extLst>
            </p:cNvPr>
            <p:cNvGrpSpPr/>
            <p:nvPr userDrawn="1"/>
          </p:nvGrpSpPr>
          <p:grpSpPr>
            <a:xfrm>
              <a:off x="-3354295" y="4908999"/>
              <a:ext cx="514284" cy="506545"/>
              <a:chOff x="12617641" y="3403239"/>
              <a:chExt cx="752963" cy="741634"/>
            </a:xfrm>
          </p:grpSpPr>
          <p:grpSp>
            <p:nvGrpSpPr>
              <p:cNvPr id="224" name="Groep 223">
                <a:extLst>
                  <a:ext uri="{FF2B5EF4-FFF2-40B4-BE49-F238E27FC236}">
                    <a16:creationId xmlns:a16="http://schemas.microsoft.com/office/drawing/2014/main" id="{00F82119-0323-4924-8FD7-585BF213C67D}"/>
                  </a:ext>
                </a:extLst>
              </p:cNvPr>
              <p:cNvGrpSpPr/>
              <p:nvPr userDrawn="1"/>
            </p:nvGrpSpPr>
            <p:grpSpPr>
              <a:xfrm>
                <a:off x="12771530" y="3403239"/>
                <a:ext cx="467176" cy="448491"/>
                <a:chOff x="12782157" y="3403239"/>
                <a:chExt cx="467176" cy="448491"/>
              </a:xfrm>
            </p:grpSpPr>
            <p:grpSp>
              <p:nvGrpSpPr>
                <p:cNvPr id="227" name="Groep 226">
                  <a:extLst>
                    <a:ext uri="{FF2B5EF4-FFF2-40B4-BE49-F238E27FC236}">
                      <a16:creationId xmlns:a16="http://schemas.microsoft.com/office/drawing/2014/main" id="{341B3863-8486-4749-ABAB-FCA2992B585E}"/>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CB47A784-CBCB-42DE-B3E4-1D5AE99D34B6}"/>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19D23FB5-6D57-4DCE-9636-A984613D8DF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8" name="Rechthoek 237">
                      <a:extLst>
                        <a:ext uri="{FF2B5EF4-FFF2-40B4-BE49-F238E27FC236}">
                          <a16:creationId xmlns:a16="http://schemas.microsoft.com/office/drawing/2014/main" id="{B160A763-18D8-43EF-95B7-8F24190C09C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9" name="Ovaal 238">
                      <a:extLst>
                        <a:ext uri="{FF2B5EF4-FFF2-40B4-BE49-F238E27FC236}">
                          <a16:creationId xmlns:a16="http://schemas.microsoft.com/office/drawing/2014/main" id="{AA197865-5EE7-4CB5-A251-2ADBF018505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235" name="Afbeelding 234">
                    <a:extLst>
                      <a:ext uri="{FF2B5EF4-FFF2-40B4-BE49-F238E27FC236}">
                        <a16:creationId xmlns:a16="http://schemas.microsoft.com/office/drawing/2014/main" id="{D609FA70-1A4A-4919-A0F5-E1C2FA65322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C13ECEA5-7EC4-429C-B825-4862A1D83C4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28" name="Groep 227">
                  <a:extLst>
                    <a:ext uri="{FF2B5EF4-FFF2-40B4-BE49-F238E27FC236}">
                      <a16:creationId xmlns:a16="http://schemas.microsoft.com/office/drawing/2014/main" id="{6865C91D-063F-4FE9-B7E7-C8C4F6DB1A1E}"/>
                    </a:ext>
                  </a:extLst>
                </p:cNvPr>
                <p:cNvGrpSpPr/>
                <p:nvPr userDrawn="1"/>
              </p:nvGrpSpPr>
              <p:grpSpPr>
                <a:xfrm>
                  <a:off x="13103513" y="3705268"/>
                  <a:ext cx="145820" cy="146462"/>
                  <a:chOff x="13096169" y="3602278"/>
                  <a:chExt cx="145820" cy="146462"/>
                </a:xfrm>
              </p:grpSpPr>
              <p:sp>
                <p:nvSpPr>
                  <p:cNvPr id="232" name="Rechthoek 231">
                    <a:extLst>
                      <a:ext uri="{FF2B5EF4-FFF2-40B4-BE49-F238E27FC236}">
                        <a16:creationId xmlns:a16="http://schemas.microsoft.com/office/drawing/2014/main" id="{1095F342-FD76-4BA7-9160-7D54AB9ABE4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3" name="Rechthoek 232">
                    <a:extLst>
                      <a:ext uri="{FF2B5EF4-FFF2-40B4-BE49-F238E27FC236}">
                        <a16:creationId xmlns:a16="http://schemas.microsoft.com/office/drawing/2014/main" id="{34800CA2-A51D-4806-AC1D-53298894743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29" name="Groep 228">
                  <a:extLst>
                    <a:ext uri="{FF2B5EF4-FFF2-40B4-BE49-F238E27FC236}">
                      <a16:creationId xmlns:a16="http://schemas.microsoft.com/office/drawing/2014/main" id="{FB657BB8-7C5A-490C-AF1A-9526047F03A0}"/>
                    </a:ext>
                  </a:extLst>
                </p:cNvPr>
                <p:cNvGrpSpPr/>
                <p:nvPr userDrawn="1"/>
              </p:nvGrpSpPr>
              <p:grpSpPr>
                <a:xfrm rot="10800000">
                  <a:off x="13061402" y="3665637"/>
                  <a:ext cx="145820" cy="146462"/>
                  <a:chOff x="13096169" y="3602278"/>
                  <a:chExt cx="145820" cy="146462"/>
                </a:xfrm>
              </p:grpSpPr>
              <p:sp>
                <p:nvSpPr>
                  <p:cNvPr id="230" name="Rechthoek 229">
                    <a:extLst>
                      <a:ext uri="{FF2B5EF4-FFF2-40B4-BE49-F238E27FC236}">
                        <a16:creationId xmlns:a16="http://schemas.microsoft.com/office/drawing/2014/main" id="{81AA8260-7DB9-4888-B661-1A10B46D98C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1" name="Rechthoek 230">
                    <a:extLst>
                      <a:ext uri="{FF2B5EF4-FFF2-40B4-BE49-F238E27FC236}">
                        <a16:creationId xmlns:a16="http://schemas.microsoft.com/office/drawing/2014/main" id="{F67BCC81-4AF7-409A-96F3-7E1C7CF379A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225" name="Rechthoek 224">
                <a:extLst>
                  <a:ext uri="{FF2B5EF4-FFF2-40B4-BE49-F238E27FC236}">
                    <a16:creationId xmlns:a16="http://schemas.microsoft.com/office/drawing/2014/main" id="{70E673B3-F761-452A-9AFA-EAD06FAF0A4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226" name="Gelijkbenige driehoek 225">
                <a:extLst>
                  <a:ext uri="{FF2B5EF4-FFF2-40B4-BE49-F238E27FC236}">
                    <a16:creationId xmlns:a16="http://schemas.microsoft.com/office/drawing/2014/main" id="{08D356AE-23CE-49AB-A34D-7FC821C3E47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214" name="Rechthoek 213">
              <a:extLst>
                <a:ext uri="{FF2B5EF4-FFF2-40B4-BE49-F238E27FC236}">
                  <a16:creationId xmlns:a16="http://schemas.microsoft.com/office/drawing/2014/main" id="{33A74CEF-CF7D-459C-BC99-871E0EB4BA1F}"/>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215" name="ICOON_info">
              <a:extLst>
                <a:ext uri="{FF2B5EF4-FFF2-40B4-BE49-F238E27FC236}">
                  <a16:creationId xmlns:a16="http://schemas.microsoft.com/office/drawing/2014/main" id="{11C8C419-D0CE-4BAE-A4C0-D348D6F5BA7B}"/>
                </a:ext>
              </a:extLst>
            </p:cNvPr>
            <p:cNvGrpSpPr/>
            <p:nvPr userDrawn="1"/>
          </p:nvGrpSpPr>
          <p:grpSpPr>
            <a:xfrm>
              <a:off x="-376736" y="5473131"/>
              <a:ext cx="283685" cy="283685"/>
              <a:chOff x="-510741" y="5913713"/>
              <a:chExt cx="267555" cy="267555"/>
            </a:xfrm>
          </p:grpSpPr>
          <p:sp>
            <p:nvSpPr>
              <p:cNvPr id="222" name="Ovaal 221">
                <a:extLst>
                  <a:ext uri="{FF2B5EF4-FFF2-40B4-BE49-F238E27FC236}">
                    <a16:creationId xmlns:a16="http://schemas.microsoft.com/office/drawing/2014/main" id="{095003DA-109E-4B99-9BAC-4A0FB2A8EEE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3" name="Graphic 163" descr="Informatie">
                <a:extLst>
                  <a:ext uri="{FF2B5EF4-FFF2-40B4-BE49-F238E27FC236}">
                    <a16:creationId xmlns:a16="http://schemas.microsoft.com/office/drawing/2014/main" id="{4E96275C-1D42-46FE-ADEF-1783560A2A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16" name="Groep 215">
              <a:extLst>
                <a:ext uri="{FF2B5EF4-FFF2-40B4-BE49-F238E27FC236}">
                  <a16:creationId xmlns:a16="http://schemas.microsoft.com/office/drawing/2014/main" id="{CE554EE8-B56A-4B3A-9521-9026E47B26D5}"/>
                </a:ext>
              </a:extLst>
            </p:cNvPr>
            <p:cNvGrpSpPr/>
            <p:nvPr userDrawn="1"/>
          </p:nvGrpSpPr>
          <p:grpSpPr>
            <a:xfrm>
              <a:off x="-938434" y="5736734"/>
              <a:ext cx="627798" cy="576693"/>
              <a:chOff x="-938434" y="4570310"/>
              <a:chExt cx="627798" cy="576693"/>
            </a:xfrm>
          </p:grpSpPr>
          <p:grpSp>
            <p:nvGrpSpPr>
              <p:cNvPr id="217" name="Inspireren">
                <a:extLst>
                  <a:ext uri="{FF2B5EF4-FFF2-40B4-BE49-F238E27FC236}">
                    <a16:creationId xmlns:a16="http://schemas.microsoft.com/office/drawing/2014/main" id="{440835FE-F3F1-47D2-94FA-D9E7A9834E8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19" name="Freeform 12">
                  <a:extLst>
                    <a:ext uri="{FF2B5EF4-FFF2-40B4-BE49-F238E27FC236}">
                      <a16:creationId xmlns:a16="http://schemas.microsoft.com/office/drawing/2014/main" id="{08DFC064-B99A-4F25-8640-78A94755620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0" name="Freeform 13">
                  <a:extLst>
                    <a:ext uri="{FF2B5EF4-FFF2-40B4-BE49-F238E27FC236}">
                      <a16:creationId xmlns:a16="http://schemas.microsoft.com/office/drawing/2014/main" id="{1B7DED3B-B00F-402F-9066-BE8B0352A03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1" name="Freeform 14">
                  <a:extLst>
                    <a:ext uri="{FF2B5EF4-FFF2-40B4-BE49-F238E27FC236}">
                      <a16:creationId xmlns:a16="http://schemas.microsoft.com/office/drawing/2014/main" id="{FA3F6925-9FD1-4997-A927-126D6363AE6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218" name="Tekstvak 217">
                <a:extLst>
                  <a:ext uri="{FF2B5EF4-FFF2-40B4-BE49-F238E27FC236}">
                    <a16:creationId xmlns:a16="http://schemas.microsoft.com/office/drawing/2014/main" id="{94A23F78-8976-41D6-BFE6-61A5C7FE560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3" name="Tijdelijke aanduiding voor tekst 82">
            <a:extLst>
              <a:ext uri="{FF2B5EF4-FFF2-40B4-BE49-F238E27FC236}">
                <a16:creationId xmlns:a16="http://schemas.microsoft.com/office/drawing/2014/main" id="{439204F1-839A-4CDA-83AF-99F38E1FD0FD}"/>
              </a:ext>
            </a:extLst>
          </p:cNvPr>
          <p:cNvSpPr>
            <a:spLocks noGrp="1"/>
          </p:cNvSpPr>
          <p:nvPr>
            <p:ph type="body" sz="quarter" idx="23" hasCustomPrompt="1"/>
          </p:nvPr>
        </p:nvSpPr>
        <p:spPr>
          <a:xfrm>
            <a:off x="412326" y="1"/>
            <a:ext cx="2838170" cy="2010768"/>
          </a:xfrm>
          <a:custGeom>
            <a:avLst/>
            <a:gdLst>
              <a:gd name="connsiteX0" fmla="*/ 104019 w 2838170"/>
              <a:gd name="connsiteY0" fmla="*/ 0 h 2010768"/>
              <a:gd name="connsiteX1" fmla="*/ 2734151 w 2838170"/>
              <a:gd name="connsiteY1" fmla="*/ 0 h 2010768"/>
              <a:gd name="connsiteX2" fmla="*/ 2774371 w 2838170"/>
              <a:gd name="connsiteY2" fmla="*/ 113258 h 2010768"/>
              <a:gd name="connsiteX3" fmla="*/ 2838170 w 2838170"/>
              <a:gd name="connsiteY3" fmla="*/ 548185 h 2010768"/>
              <a:gd name="connsiteX4" fmla="*/ 1419085 w 2838170"/>
              <a:gd name="connsiteY4" fmla="*/ 2010768 h 2010768"/>
              <a:gd name="connsiteX5" fmla="*/ 0 w 2838170"/>
              <a:gd name="connsiteY5" fmla="*/ 548185 h 2010768"/>
              <a:gd name="connsiteX6" fmla="*/ 63799 w 2838170"/>
              <a:gd name="connsiteY6" fmla="*/ 113258 h 201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8170" h="2010768">
                <a:moveTo>
                  <a:pt x="104019" y="0"/>
                </a:moveTo>
                <a:lnTo>
                  <a:pt x="2734151" y="0"/>
                </a:lnTo>
                <a:lnTo>
                  <a:pt x="2774371" y="113258"/>
                </a:lnTo>
                <a:cubicBezTo>
                  <a:pt x="2815834" y="250651"/>
                  <a:pt x="2838170" y="396730"/>
                  <a:pt x="2838170" y="548185"/>
                </a:cubicBezTo>
                <a:cubicBezTo>
                  <a:pt x="2838170" y="1355947"/>
                  <a:pt x="2202824" y="2010768"/>
                  <a:pt x="1419085" y="2010768"/>
                </a:cubicBezTo>
                <a:cubicBezTo>
                  <a:pt x="635346" y="2010768"/>
                  <a:pt x="0" y="1355947"/>
                  <a:pt x="0" y="548185"/>
                </a:cubicBezTo>
                <a:cubicBezTo>
                  <a:pt x="0" y="396730"/>
                  <a:pt x="22336" y="250651"/>
                  <a:pt x="63799" y="113258"/>
                </a:cubicBezTo>
                <a:close/>
              </a:path>
            </a:pathLst>
          </a:custGeom>
          <a:blipFill>
            <a:blip r:embed="rId4"/>
            <a:srcRect/>
            <a:stretch>
              <a:fillRect l="12862" t="8889" r="12862" b="17991"/>
            </a:stretch>
          </a:blipFill>
          <a:ln>
            <a:noFill/>
            <a:prstDash val="dash"/>
          </a:ln>
        </p:spPr>
        <p:txBody>
          <a:bodyPr wrap="square">
            <a:noAutofit/>
          </a:bodyPr>
          <a:lstStyle>
            <a:lvl1pPr marL="0" indent="0">
              <a:buNone/>
              <a:defRPr/>
            </a:lvl1pPr>
          </a:lstStyle>
          <a:p>
            <a:pPr lvl="0"/>
            <a:r>
              <a:rPr lang="nl-NL"/>
              <a:t> </a:t>
            </a:r>
          </a:p>
        </p:txBody>
      </p:sp>
      <p:sp>
        <p:nvSpPr>
          <p:cNvPr id="82" name="Tijdelijke aanduiding voor tekst 75">
            <a:extLst>
              <a:ext uri="{FF2B5EF4-FFF2-40B4-BE49-F238E27FC236}">
                <a16:creationId xmlns:a16="http://schemas.microsoft.com/office/drawing/2014/main" id="{AC49894C-84EA-400C-ABCF-D790EF758608}"/>
              </a:ext>
            </a:extLst>
          </p:cNvPr>
          <p:cNvSpPr>
            <a:spLocks noGrp="1"/>
          </p:cNvSpPr>
          <p:nvPr>
            <p:ph type="body" sz="quarter" idx="26" hasCustomPrompt="1"/>
          </p:nvPr>
        </p:nvSpPr>
        <p:spPr>
          <a:xfrm>
            <a:off x="-670288" y="4603907"/>
            <a:ext cx="5174068" cy="3709320"/>
          </a:xfrm>
          <a:custGeom>
            <a:avLst/>
            <a:gdLst>
              <a:gd name="connsiteX0" fmla="*/ 2378155 w 4350654"/>
              <a:gd name="connsiteY0" fmla="*/ 0 h 3119010"/>
              <a:gd name="connsiteX1" fmla="*/ 4033685 w 4350654"/>
              <a:gd name="connsiteY1" fmla="*/ 1251848 h 3119010"/>
              <a:gd name="connsiteX2" fmla="*/ 3375718 w 4350654"/>
              <a:gd name="connsiteY2" fmla="*/ 3119010 h 3119010"/>
              <a:gd name="connsiteX3" fmla="*/ 3205920 w 4350654"/>
              <a:gd name="connsiteY3" fmla="*/ 3097792 h 3119010"/>
              <a:gd name="connsiteX4" fmla="*/ 22210 w 4350654"/>
              <a:gd name="connsiteY4" fmla="*/ 1867163 h 3119010"/>
              <a:gd name="connsiteX5" fmla="*/ 1783863 w 4350654"/>
              <a:gd name="connsiteY5" fmla="*/ 106089 h 3119010"/>
              <a:gd name="connsiteX6" fmla="*/ 2378155 w 4350654"/>
              <a:gd name="connsiteY6" fmla="*/ 0 h 311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0654" h="3119010">
                <a:moveTo>
                  <a:pt x="2378155" y="0"/>
                </a:moveTo>
                <a:cubicBezTo>
                  <a:pt x="2845100" y="0"/>
                  <a:pt x="3460617" y="233395"/>
                  <a:pt x="4033685" y="1251848"/>
                </a:cubicBezTo>
                <a:cubicBezTo>
                  <a:pt x="4819000" y="2588566"/>
                  <a:pt x="3970011" y="3119010"/>
                  <a:pt x="3375718" y="3119010"/>
                </a:cubicBezTo>
                <a:cubicBezTo>
                  <a:pt x="3312044" y="3119010"/>
                  <a:pt x="3269595" y="3119010"/>
                  <a:pt x="3205920" y="3097792"/>
                </a:cubicBezTo>
                <a:cubicBezTo>
                  <a:pt x="2908774" y="3034139"/>
                  <a:pt x="-296161" y="2737091"/>
                  <a:pt x="22210" y="1867163"/>
                </a:cubicBezTo>
                <a:cubicBezTo>
                  <a:pt x="340581" y="976017"/>
                  <a:pt x="1274469" y="254613"/>
                  <a:pt x="1783863" y="106089"/>
                </a:cubicBezTo>
                <a:cubicBezTo>
                  <a:pt x="1953661" y="63653"/>
                  <a:pt x="2144683" y="0"/>
                  <a:pt x="2378155" y="0"/>
                </a:cubicBezTo>
                <a:close/>
              </a:path>
            </a:pathLst>
          </a:custGeom>
          <a:noFill/>
          <a:ln>
            <a:solidFill>
              <a:schemeClr val="accent2"/>
            </a:solidFill>
            <a:prstDash val="dash"/>
          </a:ln>
        </p:spPr>
        <p:txBody>
          <a:bodyPr wrap="square">
            <a:noAutofit/>
          </a:bodyPr>
          <a:lstStyle>
            <a:lvl1pPr marL="0" indent="0">
              <a:buNone/>
              <a:defRPr/>
            </a:lvl1pPr>
          </a:lstStyle>
          <a:p>
            <a:pPr lvl="0"/>
            <a:r>
              <a:rPr lang="nl-NL"/>
              <a:t> </a:t>
            </a:r>
          </a:p>
        </p:txBody>
      </p:sp>
      <p:sp>
        <p:nvSpPr>
          <p:cNvPr id="78" name="Tijdelijke aanduiding voor tekst 62">
            <a:extLst>
              <a:ext uri="{FF2B5EF4-FFF2-40B4-BE49-F238E27FC236}">
                <a16:creationId xmlns:a16="http://schemas.microsoft.com/office/drawing/2014/main" id="{607DE64F-CFBA-4424-8D45-9690FF873823}"/>
              </a:ext>
            </a:extLst>
          </p:cNvPr>
          <p:cNvSpPr>
            <a:spLocks noGrp="1"/>
          </p:cNvSpPr>
          <p:nvPr>
            <p:ph type="body" sz="quarter" idx="25" hasCustomPrompt="1"/>
          </p:nvPr>
        </p:nvSpPr>
        <p:spPr>
          <a:xfrm>
            <a:off x="785181" y="5760244"/>
            <a:ext cx="2416394" cy="540112"/>
          </a:xfrm>
          <a:solidFill>
            <a:schemeClr val="accent2"/>
          </a:solidFill>
        </p:spPr>
        <p:txBody>
          <a:bodyPr wrap="none" lIns="144000" tIns="144000" rIns="144000" bIns="144000" anchor="ctr">
            <a:spAutoFit/>
          </a:bodyPr>
          <a:lstStyle>
            <a:lvl1pPr marL="0" indent="0" algn="l">
              <a:buNone/>
              <a:defRPr sz="1800" b="0" cap="all" baseline="0">
                <a:solidFill>
                  <a:schemeClr val="bg1"/>
                </a:solidFill>
              </a:defRPr>
            </a:lvl1pPr>
            <a:lvl2pPr marL="263525" indent="0" algn="r">
              <a:buNone/>
              <a:defRPr/>
            </a:lvl2pPr>
            <a:lvl3pPr algn="r">
              <a:defRPr/>
            </a:lvl3pPr>
            <a:lvl4pPr algn="r">
              <a:defRPr/>
            </a:lvl4pPr>
            <a:lvl5pPr algn="r">
              <a:defRPr/>
            </a:lvl5pPr>
          </a:lstStyle>
          <a:p>
            <a:pPr lvl="0"/>
            <a:r>
              <a:rPr lang="nl-NL"/>
              <a:t>Naam ACHTERNAAM</a:t>
            </a:r>
          </a:p>
        </p:txBody>
      </p:sp>
      <p:sp>
        <p:nvSpPr>
          <p:cNvPr id="85" name="Tijdelijke aanduiding voor tekst 75">
            <a:extLst>
              <a:ext uri="{FF2B5EF4-FFF2-40B4-BE49-F238E27FC236}">
                <a16:creationId xmlns:a16="http://schemas.microsoft.com/office/drawing/2014/main" id="{56192E30-C455-4265-AB3B-08EFC9F9BD8C}"/>
              </a:ext>
            </a:extLst>
          </p:cNvPr>
          <p:cNvSpPr>
            <a:spLocks noGrp="1"/>
          </p:cNvSpPr>
          <p:nvPr>
            <p:ph type="body" sz="quarter" idx="21" hasCustomPrompt="1"/>
          </p:nvPr>
        </p:nvSpPr>
        <p:spPr>
          <a:xfrm>
            <a:off x="5029201" y="1239169"/>
            <a:ext cx="6373196" cy="4568982"/>
          </a:xfrm>
          <a:custGeom>
            <a:avLst/>
            <a:gdLst>
              <a:gd name="connsiteX0" fmla="*/ 2378155 w 4350654"/>
              <a:gd name="connsiteY0" fmla="*/ 0 h 3119010"/>
              <a:gd name="connsiteX1" fmla="*/ 4033685 w 4350654"/>
              <a:gd name="connsiteY1" fmla="*/ 1251848 h 3119010"/>
              <a:gd name="connsiteX2" fmla="*/ 3375718 w 4350654"/>
              <a:gd name="connsiteY2" fmla="*/ 3119010 h 3119010"/>
              <a:gd name="connsiteX3" fmla="*/ 3205920 w 4350654"/>
              <a:gd name="connsiteY3" fmla="*/ 3097792 h 3119010"/>
              <a:gd name="connsiteX4" fmla="*/ 22210 w 4350654"/>
              <a:gd name="connsiteY4" fmla="*/ 1867163 h 3119010"/>
              <a:gd name="connsiteX5" fmla="*/ 1783863 w 4350654"/>
              <a:gd name="connsiteY5" fmla="*/ 106089 h 3119010"/>
              <a:gd name="connsiteX6" fmla="*/ 2378155 w 4350654"/>
              <a:gd name="connsiteY6" fmla="*/ 0 h 311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0654" h="3119010">
                <a:moveTo>
                  <a:pt x="2378155" y="0"/>
                </a:moveTo>
                <a:cubicBezTo>
                  <a:pt x="2845100" y="0"/>
                  <a:pt x="3460617" y="233395"/>
                  <a:pt x="4033685" y="1251848"/>
                </a:cubicBezTo>
                <a:cubicBezTo>
                  <a:pt x="4819000" y="2588566"/>
                  <a:pt x="3970011" y="3119010"/>
                  <a:pt x="3375718" y="3119010"/>
                </a:cubicBezTo>
                <a:cubicBezTo>
                  <a:pt x="3312044" y="3119010"/>
                  <a:pt x="3269595" y="3119010"/>
                  <a:pt x="3205920" y="3097792"/>
                </a:cubicBezTo>
                <a:cubicBezTo>
                  <a:pt x="2908774" y="3034139"/>
                  <a:pt x="-296161" y="2737091"/>
                  <a:pt x="22210" y="1867163"/>
                </a:cubicBezTo>
                <a:cubicBezTo>
                  <a:pt x="340581" y="976017"/>
                  <a:pt x="1274469" y="254613"/>
                  <a:pt x="1783863" y="106089"/>
                </a:cubicBezTo>
                <a:cubicBezTo>
                  <a:pt x="1953661" y="63653"/>
                  <a:pt x="2144683" y="0"/>
                  <a:pt x="2378155" y="0"/>
                </a:cubicBezTo>
                <a:close/>
              </a:path>
            </a:pathLst>
          </a:custGeom>
          <a:solidFill>
            <a:schemeClr val="accent1"/>
          </a:solidFill>
        </p:spPr>
        <p:txBody>
          <a:bodyPr wrap="square">
            <a:noAutofit/>
          </a:bodyPr>
          <a:lstStyle>
            <a:lvl1pPr marL="0" indent="0">
              <a:buNone/>
              <a:defRPr/>
            </a:lvl1pPr>
          </a:lstStyle>
          <a:p>
            <a:pPr lvl="0"/>
            <a:r>
              <a:rPr lang="nl-NL"/>
              <a:t> </a:t>
            </a:r>
          </a:p>
        </p:txBody>
      </p:sp>
      <p:sp>
        <p:nvSpPr>
          <p:cNvPr id="86" name="Titel 5">
            <a:extLst>
              <a:ext uri="{FF2B5EF4-FFF2-40B4-BE49-F238E27FC236}">
                <a16:creationId xmlns:a16="http://schemas.microsoft.com/office/drawing/2014/main" id="{C5F02B54-767C-4406-A66E-30D960F4D547}"/>
              </a:ext>
            </a:extLst>
          </p:cNvPr>
          <p:cNvSpPr>
            <a:spLocks noGrp="1"/>
          </p:cNvSpPr>
          <p:nvPr>
            <p:ph type="title" hasCustomPrompt="1"/>
          </p:nvPr>
        </p:nvSpPr>
        <p:spPr>
          <a:xfrm>
            <a:off x="6169518" y="2502568"/>
            <a:ext cx="4212877" cy="1515979"/>
          </a:xfrm>
        </p:spPr>
        <p:txBody>
          <a:bodyPr anchor="b"/>
          <a:lstStyle>
            <a:lvl1pPr algn="ctr">
              <a:defRPr sz="4000">
                <a:solidFill>
                  <a:schemeClr val="bg1"/>
                </a:solidFill>
              </a:defRPr>
            </a:lvl1pPr>
          </a:lstStyle>
          <a:p>
            <a:r>
              <a:rPr lang="nl-NL"/>
              <a:t>Plaats hier de titel</a:t>
            </a:r>
            <a:br>
              <a:rPr lang="nl-NL"/>
            </a:br>
            <a:r>
              <a:rPr lang="nl-NL"/>
              <a:t>van de presentatie van max. 3 regels</a:t>
            </a:r>
          </a:p>
        </p:txBody>
      </p:sp>
      <p:sp>
        <p:nvSpPr>
          <p:cNvPr id="87" name="Tijdelijke aanduiding voor tekst 2">
            <a:extLst>
              <a:ext uri="{FF2B5EF4-FFF2-40B4-BE49-F238E27FC236}">
                <a16:creationId xmlns:a16="http://schemas.microsoft.com/office/drawing/2014/main" id="{C0640052-E5D6-4539-A4AD-FAB1B695A386}"/>
              </a:ext>
            </a:extLst>
          </p:cNvPr>
          <p:cNvSpPr>
            <a:spLocks noGrp="1"/>
          </p:cNvSpPr>
          <p:nvPr>
            <p:ph type="body" sz="quarter" idx="27" hasCustomPrompt="1"/>
          </p:nvPr>
        </p:nvSpPr>
        <p:spPr>
          <a:xfrm>
            <a:off x="5925094" y="4186990"/>
            <a:ext cx="4669555" cy="565150"/>
          </a:xfrm>
        </p:spPr>
        <p:txBody>
          <a:bodyPr/>
          <a:lstStyle>
            <a:lvl1pPr marL="0" indent="0" algn="ctr">
              <a:buNone/>
              <a:defRPr sz="2000">
                <a:solidFill>
                  <a:schemeClr val="bg1"/>
                </a:solidFill>
              </a:defRPr>
            </a:lvl1pPr>
          </a:lstStyle>
          <a:p>
            <a:pPr lvl="0"/>
            <a:r>
              <a:rPr lang="nl-NL"/>
              <a:t>Ruimte voor een </a:t>
            </a:r>
            <a:r>
              <a:rPr lang="nl-NL" err="1"/>
              <a:t>subtitle</a:t>
            </a:r>
            <a:r>
              <a:rPr lang="nl-NL"/>
              <a:t> van max 2 regels</a:t>
            </a:r>
          </a:p>
        </p:txBody>
      </p:sp>
    </p:spTree>
    <p:extLst>
      <p:ext uri="{BB962C8B-B14F-4D97-AF65-F5344CB8AC3E}">
        <p14:creationId xmlns:p14="http://schemas.microsoft.com/office/powerpoint/2010/main" val="126878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Video Mock-up">
    <p:spTree>
      <p:nvGrpSpPr>
        <p:cNvPr id="1" name=""/>
        <p:cNvGrpSpPr/>
        <p:nvPr/>
      </p:nvGrpSpPr>
      <p:grpSpPr>
        <a:xfrm>
          <a:off x="0" y="0"/>
          <a:ext cx="0" cy="0"/>
          <a:chOff x="0" y="0"/>
          <a:chExt cx="0" cy="0"/>
        </a:xfrm>
      </p:grpSpPr>
      <p:sp>
        <p:nvSpPr>
          <p:cNvPr id="198" name="Vrije vorm: vorm 197">
            <a:extLst>
              <a:ext uri="{FF2B5EF4-FFF2-40B4-BE49-F238E27FC236}">
                <a16:creationId xmlns:a16="http://schemas.microsoft.com/office/drawing/2014/main" id="{75ED10AF-CCF4-498D-B056-026B53B189EA}"/>
              </a:ext>
            </a:extLst>
          </p:cNvPr>
          <p:cNvSpPr>
            <a:spLocks/>
          </p:cNvSpPr>
          <p:nvPr userDrawn="1"/>
        </p:nvSpPr>
        <p:spPr bwMode="auto">
          <a:xfrm>
            <a:off x="2745355" y="320715"/>
            <a:ext cx="9515659" cy="6605454"/>
          </a:xfrm>
          <a:custGeom>
            <a:avLst/>
            <a:gdLst>
              <a:gd name="connsiteX0" fmla="*/ 5524227 w 9515659"/>
              <a:gd name="connsiteY0" fmla="*/ 0 h 6605454"/>
              <a:gd name="connsiteX1" fmla="*/ 9369864 w 9515659"/>
              <a:gd name="connsiteY1" fmla="*/ 2907923 h 6605454"/>
              <a:gd name="connsiteX2" fmla="*/ 9515659 w 9515659"/>
              <a:gd name="connsiteY2" fmla="*/ 3170548 h 6605454"/>
              <a:gd name="connsiteX3" fmla="*/ 9515659 w 9515659"/>
              <a:gd name="connsiteY3" fmla="*/ 6598471 h 6605454"/>
              <a:gd name="connsiteX4" fmla="*/ 9507936 w 9515659"/>
              <a:gd name="connsiteY4" fmla="*/ 6605454 h 6605454"/>
              <a:gd name="connsiteX5" fmla="*/ 3827955 w 9515659"/>
              <a:gd name="connsiteY5" fmla="*/ 6605454 h 6605454"/>
              <a:gd name="connsiteX6" fmla="*/ 3213148 w 9515659"/>
              <a:gd name="connsiteY6" fmla="*/ 6468897 h 6605454"/>
              <a:gd name="connsiteX7" fmla="*/ 51591 w 9515659"/>
              <a:gd name="connsiteY7" fmla="*/ 4337241 h 6605454"/>
              <a:gd name="connsiteX8" fmla="*/ 4143743 w 9515659"/>
              <a:gd name="connsiteY8" fmla="*/ 246434 h 6605454"/>
              <a:gd name="connsiteX9" fmla="*/ 5524227 w 9515659"/>
              <a:gd name="connsiteY9" fmla="*/ 0 h 660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15659" h="6605454">
                <a:moveTo>
                  <a:pt x="5524227" y="0"/>
                </a:moveTo>
                <a:cubicBezTo>
                  <a:pt x="6608894" y="0"/>
                  <a:pt x="8038682" y="542155"/>
                  <a:pt x="9369864" y="2907923"/>
                </a:cubicBezTo>
                <a:lnTo>
                  <a:pt x="9515659" y="3170548"/>
                </a:lnTo>
                <a:lnTo>
                  <a:pt x="9515659" y="6598471"/>
                </a:lnTo>
                <a:lnTo>
                  <a:pt x="9507936" y="6605454"/>
                </a:lnTo>
                <a:lnTo>
                  <a:pt x="3827955" y="6605454"/>
                </a:lnTo>
                <a:lnTo>
                  <a:pt x="3213148" y="6468897"/>
                </a:lnTo>
                <a:cubicBezTo>
                  <a:pt x="1358121" y="6025315"/>
                  <a:pt x="-318182" y="5347621"/>
                  <a:pt x="51591" y="4337241"/>
                </a:cubicBezTo>
                <a:cubicBezTo>
                  <a:pt x="791136" y="2267195"/>
                  <a:pt x="2960470" y="591442"/>
                  <a:pt x="4143743" y="246434"/>
                </a:cubicBezTo>
                <a:cubicBezTo>
                  <a:pt x="4538167" y="147861"/>
                  <a:pt x="4981894" y="0"/>
                  <a:pt x="5524227" y="0"/>
                </a:cubicBezTo>
                <a:close/>
              </a:path>
            </a:pathLst>
          </a:custGeom>
          <a:noFill/>
          <a:ln>
            <a:solidFill>
              <a:schemeClr val="accent2"/>
            </a:solidFill>
            <a:prstDash val="dash"/>
          </a:ln>
        </p:spPr>
        <p:txBody>
          <a:bodyPr vert="horz" wrap="square" lIns="0" tIns="0" rIns="0" bIns="0" rtlCol="0">
            <a:noAutofit/>
          </a:bodyPr>
          <a:lstStyle/>
          <a:p>
            <a:pPr marL="0" marR="0" lvl="0" indent="0" algn="l" defTabSz="719138" rtl="0" eaLnBrk="1" fontAlgn="auto" latinLnBrk="0" hangingPunct="1">
              <a:lnSpc>
                <a:spcPct val="90000"/>
              </a:lnSpc>
              <a:spcBef>
                <a:spcPts val="0"/>
              </a:spcBef>
              <a:spcAft>
                <a:spcPts val="1200"/>
              </a:spcAft>
              <a:buClr>
                <a:srgbClr val="16145F"/>
              </a:buClr>
              <a:buSzPct val="100000"/>
              <a:buFontTx/>
              <a:buNone/>
              <a:tabLst/>
              <a:defRPr/>
            </a:pPr>
            <a:endParaRPr kumimoji="0" lang="nl-NL" sz="1600" b="0" i="0" u="none" strike="noStrike" kern="1200" cap="none" spc="0" normalizeH="0" baseline="0" noProof="0">
              <a:ln>
                <a:noFill/>
              </a:ln>
              <a:solidFill>
                <a:srgbClr val="464749"/>
              </a:solidFill>
              <a:effectLst/>
              <a:uLnTx/>
              <a:uFillTx/>
              <a:latin typeface="Tahoma"/>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accent2"/>
                </a:solidFill>
                <a:latin typeface="+mj-lt"/>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Video</a:t>
            </a:r>
          </a:p>
        </p:txBody>
      </p:sp>
      <p:grpSp>
        <p:nvGrpSpPr>
          <p:cNvPr id="57" name="INSTRUCTIE">
            <a:extLst>
              <a:ext uri="{FF2B5EF4-FFF2-40B4-BE49-F238E27FC236}">
                <a16:creationId xmlns:a16="http://schemas.microsoft.com/office/drawing/2014/main" id="{542A1D28-A224-4800-9FFA-B7D14E9E211B}"/>
              </a:ext>
            </a:extLst>
          </p:cNvPr>
          <p:cNvGrpSpPr/>
          <p:nvPr userDrawn="1"/>
        </p:nvGrpSpPr>
        <p:grpSpPr>
          <a:xfrm>
            <a:off x="12377595" y="0"/>
            <a:ext cx="3693386" cy="6285411"/>
            <a:chOff x="-3786437" y="0"/>
            <a:chExt cx="3693386" cy="6285411"/>
          </a:xfrm>
        </p:grpSpPr>
        <p:sp>
          <p:nvSpPr>
            <p:cNvPr id="58" name="Rechthoek 57">
              <a:extLst>
                <a:ext uri="{FF2B5EF4-FFF2-40B4-BE49-F238E27FC236}">
                  <a16:creationId xmlns:a16="http://schemas.microsoft.com/office/drawing/2014/main" id="{1FE5A6EB-38AB-4531-8CDF-39F483D6E4B0}"/>
                </a:ext>
              </a:extLst>
            </p:cNvPr>
            <p:cNvSpPr/>
            <p:nvPr userDrawn="1"/>
          </p:nvSpPr>
          <p:spPr>
            <a:xfrm>
              <a:off x="-3786165" y="0"/>
              <a:ext cx="3593091" cy="57437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VIDEO invoegen/opmaken</a:t>
              </a:r>
            </a:p>
          </p:txBody>
        </p:sp>
        <p:sp>
          <p:nvSpPr>
            <p:cNvPr id="59" name="Ovaal 58">
              <a:extLst>
                <a:ext uri="{FF2B5EF4-FFF2-40B4-BE49-F238E27FC236}">
                  <a16:creationId xmlns:a16="http://schemas.microsoft.com/office/drawing/2014/main" id="{AB269CA1-936A-4B23-9813-8D1F0FF0821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60" name="Rechthoek 59">
              <a:extLst>
                <a:ext uri="{FF2B5EF4-FFF2-40B4-BE49-F238E27FC236}">
                  <a16:creationId xmlns:a16="http://schemas.microsoft.com/office/drawing/2014/main" id="{1116A889-178F-4135-8947-97FFAE8EB9E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video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Klik op het pictogram om een nieuwe video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61" name="Ovaal 60">
              <a:extLst>
                <a:ext uri="{FF2B5EF4-FFF2-40B4-BE49-F238E27FC236}">
                  <a16:creationId xmlns:a16="http://schemas.microsoft.com/office/drawing/2014/main" id="{33EB5DAB-EE29-42CE-A3CE-343A17C8B3A9}"/>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62" name="Rechthoek 61">
              <a:extLst>
                <a:ext uri="{FF2B5EF4-FFF2-40B4-BE49-F238E27FC236}">
                  <a16:creationId xmlns:a16="http://schemas.microsoft.com/office/drawing/2014/main" id="{8415D1F0-DC5B-4567-B364-CFCADE9C807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Selecteer de gewenste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grpSp>
          <p:nvGrpSpPr>
            <p:cNvPr id="63" name="Groep 62">
              <a:extLst>
                <a:ext uri="{FF2B5EF4-FFF2-40B4-BE49-F238E27FC236}">
                  <a16:creationId xmlns:a16="http://schemas.microsoft.com/office/drawing/2014/main" id="{6A9FC7EE-CD58-40A5-95BF-040E399028D8}"/>
                </a:ext>
              </a:extLst>
            </p:cNvPr>
            <p:cNvGrpSpPr/>
            <p:nvPr userDrawn="1"/>
          </p:nvGrpSpPr>
          <p:grpSpPr>
            <a:xfrm>
              <a:off x="-3311319" y="2164285"/>
              <a:ext cx="825500" cy="209550"/>
              <a:chOff x="13504624" y="2482850"/>
              <a:chExt cx="825500" cy="209550"/>
            </a:xfrm>
          </p:grpSpPr>
          <p:sp>
            <p:nvSpPr>
              <p:cNvPr id="114" name="Rechthoek 113">
                <a:extLst>
                  <a:ext uri="{FF2B5EF4-FFF2-40B4-BE49-F238E27FC236}">
                    <a16:creationId xmlns:a16="http://schemas.microsoft.com/office/drawing/2014/main" id="{B4B5B85C-8C39-4562-9009-877AE8B11AC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cxnSp>
            <p:nvCxnSpPr>
              <p:cNvPr id="115" name="Rechte verbindingslijn 114">
                <a:extLst>
                  <a:ext uri="{FF2B5EF4-FFF2-40B4-BE49-F238E27FC236}">
                    <a16:creationId xmlns:a16="http://schemas.microsoft.com/office/drawing/2014/main" id="{3C72CC21-D0E8-415C-B9B3-B087E8B802E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6" name="Gelijkbenige driehoek 115">
                <a:extLst>
                  <a:ext uri="{FF2B5EF4-FFF2-40B4-BE49-F238E27FC236}">
                    <a16:creationId xmlns:a16="http://schemas.microsoft.com/office/drawing/2014/main" id="{70FE102D-8820-4A9B-9707-A5917D9001C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64" name="Ovaal 63">
              <a:extLst>
                <a:ext uri="{FF2B5EF4-FFF2-40B4-BE49-F238E27FC236}">
                  <a16:creationId xmlns:a16="http://schemas.microsoft.com/office/drawing/2014/main" id="{60EC5416-2A03-4E36-8A9D-42F939362E33}"/>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65" name="Rechthoek 64">
              <a:extLst>
                <a:ext uri="{FF2B5EF4-FFF2-40B4-BE49-F238E27FC236}">
                  <a16:creationId xmlns:a16="http://schemas.microsoft.com/office/drawing/2014/main" id="{0FE98C16-95DA-4187-8574-F47EF04A1C77}"/>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66" name="Ovaal 65">
              <a:extLst>
                <a:ext uri="{FF2B5EF4-FFF2-40B4-BE49-F238E27FC236}">
                  <a16:creationId xmlns:a16="http://schemas.microsoft.com/office/drawing/2014/main" id="{B10DAC3C-1124-414E-B2C0-F96307C44BBB}"/>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67" name="Rechthoek 66">
              <a:extLst>
                <a:ext uri="{FF2B5EF4-FFF2-40B4-BE49-F238E27FC236}">
                  <a16:creationId xmlns:a16="http://schemas.microsoft.com/office/drawing/2014/main" id="{B4AF1495-B1BB-402A-8B25-1C44BE8E0C07}"/>
                </a:ext>
              </a:extLst>
            </p:cNvPr>
            <p:cNvSpPr/>
            <p:nvPr userDrawn="1"/>
          </p:nvSpPr>
          <p:spPr>
            <a:xfrm>
              <a:off x="-3319415" y="3744238"/>
              <a:ext cx="2944682" cy="815730"/>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video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video’s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video en met de hoekjes het videokader.</a:t>
              </a:r>
            </a:p>
          </p:txBody>
        </p:sp>
        <p:grpSp>
          <p:nvGrpSpPr>
            <p:cNvPr id="68" name="Groep 67">
              <a:extLst>
                <a:ext uri="{FF2B5EF4-FFF2-40B4-BE49-F238E27FC236}">
                  <a16:creationId xmlns:a16="http://schemas.microsoft.com/office/drawing/2014/main" id="{123AD39F-0383-4FD4-A18A-E5849D1244E7}"/>
                </a:ext>
              </a:extLst>
            </p:cNvPr>
            <p:cNvGrpSpPr/>
            <p:nvPr userDrawn="1"/>
          </p:nvGrpSpPr>
          <p:grpSpPr>
            <a:xfrm>
              <a:off x="-3408294" y="4681190"/>
              <a:ext cx="622283" cy="612919"/>
              <a:chOff x="12617641" y="3403239"/>
              <a:chExt cx="752963" cy="741634"/>
            </a:xfrm>
          </p:grpSpPr>
          <p:grpSp>
            <p:nvGrpSpPr>
              <p:cNvPr id="98" name="Groep 97">
                <a:extLst>
                  <a:ext uri="{FF2B5EF4-FFF2-40B4-BE49-F238E27FC236}">
                    <a16:creationId xmlns:a16="http://schemas.microsoft.com/office/drawing/2014/main" id="{53441825-737F-4E8F-93AE-6CDF2E0EB142}"/>
                  </a:ext>
                </a:extLst>
              </p:cNvPr>
              <p:cNvGrpSpPr/>
              <p:nvPr userDrawn="1"/>
            </p:nvGrpSpPr>
            <p:grpSpPr>
              <a:xfrm>
                <a:off x="12771550" y="3403239"/>
                <a:ext cx="467156" cy="448491"/>
                <a:chOff x="12782177" y="3403239"/>
                <a:chExt cx="467156" cy="448491"/>
              </a:xfrm>
            </p:grpSpPr>
            <p:grpSp>
              <p:nvGrpSpPr>
                <p:cNvPr id="101" name="Groep 100">
                  <a:extLst>
                    <a:ext uri="{FF2B5EF4-FFF2-40B4-BE49-F238E27FC236}">
                      <a16:creationId xmlns:a16="http://schemas.microsoft.com/office/drawing/2014/main" id="{DC01BE76-1F0B-4B5C-A23B-C23531001180}"/>
                    </a:ext>
                  </a:extLst>
                </p:cNvPr>
                <p:cNvGrpSpPr/>
                <p:nvPr userDrawn="1"/>
              </p:nvGrpSpPr>
              <p:grpSpPr>
                <a:xfrm>
                  <a:off x="12782177" y="3403239"/>
                  <a:ext cx="412972" cy="396132"/>
                  <a:chOff x="13554906" y="3320109"/>
                  <a:chExt cx="443912" cy="425811"/>
                </a:xfrm>
              </p:grpSpPr>
              <p:grpSp>
                <p:nvGrpSpPr>
                  <p:cNvPr id="108" name="Groep 107">
                    <a:extLst>
                      <a:ext uri="{FF2B5EF4-FFF2-40B4-BE49-F238E27FC236}">
                        <a16:creationId xmlns:a16="http://schemas.microsoft.com/office/drawing/2014/main" id="{BC8C5807-407B-45B9-B58A-30414ED9E614}"/>
                      </a:ext>
                    </a:extLst>
                  </p:cNvPr>
                  <p:cNvGrpSpPr/>
                  <p:nvPr userDrawn="1"/>
                </p:nvGrpSpPr>
                <p:grpSpPr>
                  <a:xfrm>
                    <a:off x="13554906" y="3320109"/>
                    <a:ext cx="443912" cy="425811"/>
                    <a:chOff x="12909684" y="1276143"/>
                    <a:chExt cx="443912" cy="425811"/>
                  </a:xfrm>
                </p:grpSpPr>
                <p:sp>
                  <p:nvSpPr>
                    <p:cNvPr id="111" name="Rechthoek 110">
                      <a:extLst>
                        <a:ext uri="{FF2B5EF4-FFF2-40B4-BE49-F238E27FC236}">
                          <a16:creationId xmlns:a16="http://schemas.microsoft.com/office/drawing/2014/main" id="{E5EA3F08-16D9-403A-A67C-EC15F90E4D4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12" name="Rechthoek 111">
                      <a:extLst>
                        <a:ext uri="{FF2B5EF4-FFF2-40B4-BE49-F238E27FC236}">
                          <a16:creationId xmlns:a16="http://schemas.microsoft.com/office/drawing/2014/main" id="{02A216A8-C3FF-4A1A-ACBA-7A5BCC5D104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13" name="Ovaal 112">
                      <a:extLst>
                        <a:ext uri="{FF2B5EF4-FFF2-40B4-BE49-F238E27FC236}">
                          <a16:creationId xmlns:a16="http://schemas.microsoft.com/office/drawing/2014/main" id="{CF430DDF-9901-46B4-9E32-A934E3F184B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109" name="Afbeelding 108">
                    <a:extLst>
                      <a:ext uri="{FF2B5EF4-FFF2-40B4-BE49-F238E27FC236}">
                        <a16:creationId xmlns:a16="http://schemas.microsoft.com/office/drawing/2014/main" id="{FF1EC2EE-254F-459C-9F60-D5C1AF3EF3F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10" name="Afbeelding 109">
                    <a:extLst>
                      <a:ext uri="{FF2B5EF4-FFF2-40B4-BE49-F238E27FC236}">
                        <a16:creationId xmlns:a16="http://schemas.microsoft.com/office/drawing/2014/main" id="{25CCB6F2-D266-484E-9E8F-D7D013C7928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02" name="Groep 101">
                  <a:extLst>
                    <a:ext uri="{FF2B5EF4-FFF2-40B4-BE49-F238E27FC236}">
                      <a16:creationId xmlns:a16="http://schemas.microsoft.com/office/drawing/2014/main" id="{974C6AB2-7CE4-4DA4-B680-84A618BC3E2E}"/>
                    </a:ext>
                  </a:extLst>
                </p:cNvPr>
                <p:cNvGrpSpPr/>
                <p:nvPr userDrawn="1"/>
              </p:nvGrpSpPr>
              <p:grpSpPr>
                <a:xfrm>
                  <a:off x="13103513" y="3705268"/>
                  <a:ext cx="145820" cy="146462"/>
                  <a:chOff x="13096169" y="3602278"/>
                  <a:chExt cx="145820" cy="146462"/>
                </a:xfrm>
              </p:grpSpPr>
              <p:sp>
                <p:nvSpPr>
                  <p:cNvPr id="106" name="Rechthoek 105">
                    <a:extLst>
                      <a:ext uri="{FF2B5EF4-FFF2-40B4-BE49-F238E27FC236}">
                        <a16:creationId xmlns:a16="http://schemas.microsoft.com/office/drawing/2014/main" id="{3348A11F-9702-491A-9C19-75B7FF6FBD5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7" name="Rechthoek 106">
                    <a:extLst>
                      <a:ext uri="{FF2B5EF4-FFF2-40B4-BE49-F238E27FC236}">
                        <a16:creationId xmlns:a16="http://schemas.microsoft.com/office/drawing/2014/main" id="{E503F8D5-6DC1-4194-AABD-30DADE6A71D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3" name="Groep 102">
                  <a:extLst>
                    <a:ext uri="{FF2B5EF4-FFF2-40B4-BE49-F238E27FC236}">
                      <a16:creationId xmlns:a16="http://schemas.microsoft.com/office/drawing/2014/main" id="{F548BC0B-7449-4232-AA2B-1CE0EDC7C647}"/>
                    </a:ext>
                  </a:extLst>
                </p:cNvPr>
                <p:cNvGrpSpPr/>
                <p:nvPr userDrawn="1"/>
              </p:nvGrpSpPr>
              <p:grpSpPr>
                <a:xfrm rot="10800000">
                  <a:off x="13061402" y="3665637"/>
                  <a:ext cx="145820" cy="146462"/>
                  <a:chOff x="13096169" y="3602278"/>
                  <a:chExt cx="145820" cy="146462"/>
                </a:xfrm>
              </p:grpSpPr>
              <p:sp>
                <p:nvSpPr>
                  <p:cNvPr id="104" name="Rechthoek 103">
                    <a:extLst>
                      <a:ext uri="{FF2B5EF4-FFF2-40B4-BE49-F238E27FC236}">
                        <a16:creationId xmlns:a16="http://schemas.microsoft.com/office/drawing/2014/main" id="{DFE87DD7-A1C3-48F2-B40F-593723EC901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5" name="Rechthoek 104">
                    <a:extLst>
                      <a:ext uri="{FF2B5EF4-FFF2-40B4-BE49-F238E27FC236}">
                        <a16:creationId xmlns:a16="http://schemas.microsoft.com/office/drawing/2014/main" id="{7B0183ED-F927-4061-82CF-259B0B39C3A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99" name="Rechthoek 98">
                <a:extLst>
                  <a:ext uri="{FF2B5EF4-FFF2-40B4-BE49-F238E27FC236}">
                    <a16:creationId xmlns:a16="http://schemas.microsoft.com/office/drawing/2014/main" id="{6F848AE7-3D9E-4CAB-A220-F94167744F9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100" name="Gelijkbenige driehoek 99">
                <a:extLst>
                  <a:ext uri="{FF2B5EF4-FFF2-40B4-BE49-F238E27FC236}">
                    <a16:creationId xmlns:a16="http://schemas.microsoft.com/office/drawing/2014/main" id="{17EDD226-6345-4C35-BBF9-0670BF34159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69" name="Groep 68">
              <a:extLst>
                <a:ext uri="{FF2B5EF4-FFF2-40B4-BE49-F238E27FC236}">
                  <a16:creationId xmlns:a16="http://schemas.microsoft.com/office/drawing/2014/main" id="{8D090688-91BD-4BC9-8651-56C5F2391773}"/>
                </a:ext>
              </a:extLst>
            </p:cNvPr>
            <p:cNvGrpSpPr/>
            <p:nvPr userDrawn="1"/>
          </p:nvGrpSpPr>
          <p:grpSpPr>
            <a:xfrm>
              <a:off x="-3314821" y="2981448"/>
              <a:ext cx="1558053" cy="563933"/>
              <a:chOff x="-3314821" y="2981448"/>
              <a:chExt cx="1558053" cy="563933"/>
            </a:xfrm>
          </p:grpSpPr>
          <p:sp>
            <p:nvSpPr>
              <p:cNvPr id="84" name="Rechthoek 83">
                <a:extLst>
                  <a:ext uri="{FF2B5EF4-FFF2-40B4-BE49-F238E27FC236}">
                    <a16:creationId xmlns:a16="http://schemas.microsoft.com/office/drawing/2014/main" id="{76285792-D98A-4585-ACC3-8A87FC4B108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5" name="Rechthoek 84">
                <a:extLst>
                  <a:ext uri="{FF2B5EF4-FFF2-40B4-BE49-F238E27FC236}">
                    <a16:creationId xmlns:a16="http://schemas.microsoft.com/office/drawing/2014/main" id="{4C779DBD-8E8E-4CED-9425-6ADB287EE2F8}"/>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6" name="Tekstvak 85">
                <a:extLst>
                  <a:ext uri="{FF2B5EF4-FFF2-40B4-BE49-F238E27FC236}">
                    <a16:creationId xmlns:a16="http://schemas.microsoft.com/office/drawing/2014/main" id="{9CA314E8-5B20-454B-B6B8-DF6377807406}"/>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87" name="Tekstvak 86">
                <a:extLst>
                  <a:ext uri="{FF2B5EF4-FFF2-40B4-BE49-F238E27FC236}">
                    <a16:creationId xmlns:a16="http://schemas.microsoft.com/office/drawing/2014/main" id="{9FE568D7-44B8-4A76-93E6-4360531E3474}"/>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88" name="Vrije vorm: vorm 87">
                <a:extLst>
                  <a:ext uri="{FF2B5EF4-FFF2-40B4-BE49-F238E27FC236}">
                    <a16:creationId xmlns:a16="http://schemas.microsoft.com/office/drawing/2014/main" id="{E0D0F335-550E-4E12-A8B7-0DDA9B2A5F58}"/>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9" name="Gelijkbenige driehoek 88">
                <a:extLst>
                  <a:ext uri="{FF2B5EF4-FFF2-40B4-BE49-F238E27FC236}">
                    <a16:creationId xmlns:a16="http://schemas.microsoft.com/office/drawing/2014/main" id="{72D578A3-4DE7-43A5-9772-C27B7FA6256B}"/>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90" name="Groep 89">
                <a:extLst>
                  <a:ext uri="{FF2B5EF4-FFF2-40B4-BE49-F238E27FC236}">
                    <a16:creationId xmlns:a16="http://schemas.microsoft.com/office/drawing/2014/main" id="{DD87C804-6792-4EC4-862D-46D89CCBB6EA}"/>
                  </a:ext>
                </a:extLst>
              </p:cNvPr>
              <p:cNvGrpSpPr/>
              <p:nvPr userDrawn="1"/>
            </p:nvGrpSpPr>
            <p:grpSpPr>
              <a:xfrm>
                <a:off x="-3257052" y="3032066"/>
                <a:ext cx="182309" cy="163794"/>
                <a:chOff x="12832541" y="3162395"/>
                <a:chExt cx="219532" cy="197236"/>
              </a:xfrm>
            </p:grpSpPr>
            <p:sp>
              <p:nvSpPr>
                <p:cNvPr id="95" name="Rechthoek 94">
                  <a:extLst>
                    <a:ext uri="{FF2B5EF4-FFF2-40B4-BE49-F238E27FC236}">
                      <a16:creationId xmlns:a16="http://schemas.microsoft.com/office/drawing/2014/main" id="{0799AAC9-8755-4B3D-BA37-E6704B7F230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6" name="Rechthoek 95">
                  <a:extLst>
                    <a:ext uri="{FF2B5EF4-FFF2-40B4-BE49-F238E27FC236}">
                      <a16:creationId xmlns:a16="http://schemas.microsoft.com/office/drawing/2014/main" id="{E349E96A-70BF-46F8-9710-6144AF7D9E6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7" name="Rechthoek 96">
                  <a:extLst>
                    <a:ext uri="{FF2B5EF4-FFF2-40B4-BE49-F238E27FC236}">
                      <a16:creationId xmlns:a16="http://schemas.microsoft.com/office/drawing/2014/main" id="{A273102C-394B-4ABC-96A2-262363D8882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91" name="Groep 90">
                <a:extLst>
                  <a:ext uri="{FF2B5EF4-FFF2-40B4-BE49-F238E27FC236}">
                    <a16:creationId xmlns:a16="http://schemas.microsoft.com/office/drawing/2014/main" id="{CFA744E0-FC80-43C6-9568-559C10578497}"/>
                  </a:ext>
                </a:extLst>
              </p:cNvPr>
              <p:cNvGrpSpPr/>
              <p:nvPr userDrawn="1"/>
            </p:nvGrpSpPr>
            <p:grpSpPr>
              <a:xfrm>
                <a:off x="-3257053" y="3276580"/>
                <a:ext cx="182309" cy="163794"/>
                <a:chOff x="12832541" y="3162395"/>
                <a:chExt cx="219532" cy="197236"/>
              </a:xfrm>
            </p:grpSpPr>
            <p:sp>
              <p:nvSpPr>
                <p:cNvPr id="92" name="Rechthoek 91">
                  <a:extLst>
                    <a:ext uri="{FF2B5EF4-FFF2-40B4-BE49-F238E27FC236}">
                      <a16:creationId xmlns:a16="http://schemas.microsoft.com/office/drawing/2014/main" id="{16BBAD73-CAF4-45EA-A857-658ED25759A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7CB259FA-DF3F-4AAB-B516-9514807EF76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DD89A9A3-7A0F-4567-B7C5-65CBFC06B02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70" name="Groep 69">
              <a:extLst>
                <a:ext uri="{FF2B5EF4-FFF2-40B4-BE49-F238E27FC236}">
                  <a16:creationId xmlns:a16="http://schemas.microsoft.com/office/drawing/2014/main" id="{91487699-B708-447B-8489-2C4B2CDB8548}"/>
                </a:ext>
              </a:extLst>
            </p:cNvPr>
            <p:cNvGrpSpPr/>
            <p:nvPr userDrawn="1"/>
          </p:nvGrpSpPr>
          <p:grpSpPr>
            <a:xfrm>
              <a:off x="-3310781" y="1231352"/>
              <a:ext cx="311450" cy="308977"/>
              <a:chOff x="-3310781" y="1231352"/>
              <a:chExt cx="311450" cy="308977"/>
            </a:xfrm>
          </p:grpSpPr>
          <p:sp>
            <p:nvSpPr>
              <p:cNvPr id="81" name="Rechthoek 80">
                <a:extLst>
                  <a:ext uri="{FF2B5EF4-FFF2-40B4-BE49-F238E27FC236}">
                    <a16:creationId xmlns:a16="http://schemas.microsoft.com/office/drawing/2014/main" id="{33DBB26F-0971-4B50-AADC-BE4B836C39E1}"/>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2" name="Vrije vorm 112">
                <a:extLst>
                  <a:ext uri="{FF2B5EF4-FFF2-40B4-BE49-F238E27FC236}">
                    <a16:creationId xmlns:a16="http://schemas.microsoft.com/office/drawing/2014/main" id="{4368EE41-5C51-4203-ADCC-81EA336E2A6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3" name="Vrije vorm 113">
                <a:extLst>
                  <a:ext uri="{FF2B5EF4-FFF2-40B4-BE49-F238E27FC236}">
                    <a16:creationId xmlns:a16="http://schemas.microsoft.com/office/drawing/2014/main" id="{C5AB31E4-93C5-4AE6-B02C-9D3B8A861B0F}"/>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71" name="Rechthoek 70">
              <a:extLst>
                <a:ext uri="{FF2B5EF4-FFF2-40B4-BE49-F238E27FC236}">
                  <a16:creationId xmlns:a16="http://schemas.microsoft.com/office/drawing/2014/main" id="{C3CAB1B5-A7BD-4911-9E98-B07CC3CD6570}"/>
                </a:ext>
              </a:extLst>
            </p:cNvPr>
            <p:cNvSpPr/>
            <p:nvPr userDrawn="1"/>
          </p:nvSpPr>
          <p:spPr>
            <a:xfrm>
              <a:off x="-3786437" y="545741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72" name="ICOON_info">
              <a:extLst>
                <a:ext uri="{FF2B5EF4-FFF2-40B4-BE49-F238E27FC236}">
                  <a16:creationId xmlns:a16="http://schemas.microsoft.com/office/drawing/2014/main" id="{023123C8-E08B-45B4-840A-9EE4EDB75B3C}"/>
                </a:ext>
              </a:extLst>
            </p:cNvPr>
            <p:cNvGrpSpPr/>
            <p:nvPr userDrawn="1"/>
          </p:nvGrpSpPr>
          <p:grpSpPr>
            <a:xfrm>
              <a:off x="-376736" y="5324892"/>
              <a:ext cx="283685" cy="283685"/>
              <a:chOff x="-510741" y="5913713"/>
              <a:chExt cx="267555" cy="267555"/>
            </a:xfrm>
          </p:grpSpPr>
          <p:sp>
            <p:nvSpPr>
              <p:cNvPr id="79" name="Ovaal 78">
                <a:extLst>
                  <a:ext uri="{FF2B5EF4-FFF2-40B4-BE49-F238E27FC236}">
                    <a16:creationId xmlns:a16="http://schemas.microsoft.com/office/drawing/2014/main" id="{8EDBA36C-3B08-4BE0-B1D4-81053818AF3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0" name="Graphic 163" descr="Informatie">
                <a:extLst>
                  <a:ext uri="{FF2B5EF4-FFF2-40B4-BE49-F238E27FC236}">
                    <a16:creationId xmlns:a16="http://schemas.microsoft.com/office/drawing/2014/main" id="{9195BCD4-7B9F-4C12-B15D-BBAB78E971B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73" name="Groep 72">
              <a:extLst>
                <a:ext uri="{FF2B5EF4-FFF2-40B4-BE49-F238E27FC236}">
                  <a16:creationId xmlns:a16="http://schemas.microsoft.com/office/drawing/2014/main" id="{F01063BA-DE9E-484C-BA66-8EEA22C20CCE}"/>
                </a:ext>
              </a:extLst>
            </p:cNvPr>
            <p:cNvGrpSpPr/>
            <p:nvPr userDrawn="1"/>
          </p:nvGrpSpPr>
          <p:grpSpPr>
            <a:xfrm>
              <a:off x="-938434" y="5594788"/>
              <a:ext cx="627798" cy="576693"/>
              <a:chOff x="-938434" y="4570310"/>
              <a:chExt cx="627798" cy="576693"/>
            </a:xfrm>
          </p:grpSpPr>
          <p:grpSp>
            <p:nvGrpSpPr>
              <p:cNvPr id="74" name="Inspireren">
                <a:extLst>
                  <a:ext uri="{FF2B5EF4-FFF2-40B4-BE49-F238E27FC236}">
                    <a16:creationId xmlns:a16="http://schemas.microsoft.com/office/drawing/2014/main" id="{B324C913-E30A-4699-8FA3-26524187C14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6" name="Freeform 12">
                  <a:extLst>
                    <a:ext uri="{FF2B5EF4-FFF2-40B4-BE49-F238E27FC236}">
                      <a16:creationId xmlns:a16="http://schemas.microsoft.com/office/drawing/2014/main" id="{E1FB23B9-26BA-4A60-9230-80D0CAD5ECD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77" name="Freeform 13">
                  <a:extLst>
                    <a:ext uri="{FF2B5EF4-FFF2-40B4-BE49-F238E27FC236}">
                      <a16:creationId xmlns:a16="http://schemas.microsoft.com/office/drawing/2014/main" id="{8D2CE71F-F4B3-4AF8-B662-4D80102C55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78" name="Freeform 14">
                  <a:extLst>
                    <a:ext uri="{FF2B5EF4-FFF2-40B4-BE49-F238E27FC236}">
                      <a16:creationId xmlns:a16="http://schemas.microsoft.com/office/drawing/2014/main" id="{ADA748BF-F99B-434D-9FE8-7D657C11C97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75" name="Tekstvak 74">
                <a:extLst>
                  <a:ext uri="{FF2B5EF4-FFF2-40B4-BE49-F238E27FC236}">
                    <a16:creationId xmlns:a16="http://schemas.microsoft.com/office/drawing/2014/main" id="{4F929528-EFDB-4FDE-86B7-AA07016A208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4" name="Titel 5">
            <a:extLst>
              <a:ext uri="{FF2B5EF4-FFF2-40B4-BE49-F238E27FC236}">
                <a16:creationId xmlns:a16="http://schemas.microsoft.com/office/drawing/2014/main" id="{25604067-EBE7-45EE-B59E-4BEFAA7D133C}"/>
              </a:ext>
            </a:extLst>
          </p:cNvPr>
          <p:cNvSpPr>
            <a:spLocks noGrp="1"/>
          </p:cNvSpPr>
          <p:nvPr>
            <p:ph type="title" hasCustomPrompt="1"/>
          </p:nvPr>
        </p:nvSpPr>
        <p:spPr>
          <a:xfrm>
            <a:off x="524487" y="514083"/>
            <a:ext cx="11140108" cy="738859"/>
          </a:xfrm>
        </p:spPr>
        <p:txBody>
          <a:bodyPr/>
          <a:lstStyle>
            <a:lvl1pPr>
              <a:defRPr/>
            </a:lvl1pPr>
          </a:lstStyle>
          <a:p>
            <a:r>
              <a:rPr lang="nl-NL"/>
              <a:t>Plaats hier je titel</a:t>
            </a:r>
            <a:br>
              <a:rPr lang="nl-NL"/>
            </a:br>
            <a:r>
              <a:rPr lang="nl-NL"/>
              <a:t>max 2 regels</a:t>
            </a:r>
          </a:p>
        </p:txBody>
      </p:sp>
      <p:sp>
        <p:nvSpPr>
          <p:cNvPr id="118" name="Tijdelijke aanduiding voor verticale tekst 2">
            <a:extLst>
              <a:ext uri="{FF2B5EF4-FFF2-40B4-BE49-F238E27FC236}">
                <a16:creationId xmlns:a16="http://schemas.microsoft.com/office/drawing/2014/main" id="{D60DEE72-2F2B-4C3F-9823-23921D2B4FD9}"/>
              </a:ext>
            </a:extLst>
          </p:cNvPr>
          <p:cNvSpPr>
            <a:spLocks noGrp="1"/>
          </p:cNvSpPr>
          <p:nvPr>
            <p:ph type="body" orient="vert" idx="1" hasCustomPrompt="1"/>
          </p:nvPr>
        </p:nvSpPr>
        <p:spPr>
          <a:xfrm>
            <a:off x="537388" y="1575952"/>
            <a:ext cx="2609224" cy="3605616"/>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125" name="Tijdelijke aanduiding voor dianummer 5">
            <a:extLst>
              <a:ext uri="{FF2B5EF4-FFF2-40B4-BE49-F238E27FC236}">
                <a16:creationId xmlns:a16="http://schemas.microsoft.com/office/drawing/2014/main" id="{78B104B9-6CFD-4E91-AEC2-229C69597249}"/>
              </a:ext>
            </a:extLst>
          </p:cNvPr>
          <p:cNvSpPr>
            <a:spLocks noGrp="1"/>
          </p:cNvSpPr>
          <p:nvPr>
            <p:ph type="sldNum" sz="quarter" idx="12"/>
          </p:nvPr>
        </p:nvSpPr>
        <p:spPr>
          <a:xfrm>
            <a:off x="11225118" y="6147547"/>
            <a:ext cx="439477" cy="37836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grpSp>
        <p:nvGrpSpPr>
          <p:cNvPr id="199" name="INSTRUCTIE">
            <a:extLst>
              <a:ext uri="{FF2B5EF4-FFF2-40B4-BE49-F238E27FC236}">
                <a16:creationId xmlns:a16="http://schemas.microsoft.com/office/drawing/2014/main" id="{B6546A6F-5DD5-4255-AF7E-D3AE1CC3F995}"/>
              </a:ext>
            </a:extLst>
          </p:cNvPr>
          <p:cNvGrpSpPr/>
          <p:nvPr userDrawn="1"/>
        </p:nvGrpSpPr>
        <p:grpSpPr>
          <a:xfrm>
            <a:off x="-3786437" y="0"/>
            <a:ext cx="3693386" cy="5359349"/>
            <a:chOff x="-3786437" y="0"/>
            <a:chExt cx="3693386" cy="5359349"/>
          </a:xfrm>
        </p:grpSpPr>
        <p:sp>
          <p:nvSpPr>
            <p:cNvPr id="200" name="Rechthoek 199">
              <a:extLst>
                <a:ext uri="{FF2B5EF4-FFF2-40B4-BE49-F238E27FC236}">
                  <a16:creationId xmlns:a16="http://schemas.microsoft.com/office/drawing/2014/main" id="{37B96CC5-DCC9-4456-973B-2B1E06670AE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201" name="Ovaal 200">
              <a:extLst>
                <a:ext uri="{FF2B5EF4-FFF2-40B4-BE49-F238E27FC236}">
                  <a16:creationId xmlns:a16="http://schemas.microsoft.com/office/drawing/2014/main" id="{0452D414-CF7C-4E04-86CA-3E21A6C9DDA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202" name="Rechthoek 201">
              <a:extLst>
                <a:ext uri="{FF2B5EF4-FFF2-40B4-BE49-F238E27FC236}">
                  <a16:creationId xmlns:a16="http://schemas.microsoft.com/office/drawing/2014/main" id="{7C599C19-5783-4037-AD58-705C6C8DCEAF}"/>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4"/>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03" name="Ovaal 202">
              <a:extLst>
                <a:ext uri="{FF2B5EF4-FFF2-40B4-BE49-F238E27FC236}">
                  <a16:creationId xmlns:a16="http://schemas.microsoft.com/office/drawing/2014/main" id="{C1012148-7E47-4F58-A221-6ECE01C5C38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204" name="Rechthoek 203">
              <a:extLst>
                <a:ext uri="{FF2B5EF4-FFF2-40B4-BE49-F238E27FC236}">
                  <a16:creationId xmlns:a16="http://schemas.microsoft.com/office/drawing/2014/main" id="{63716964-DD63-41E9-AE92-C6B249458EB3}"/>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205" name="Rechthoek 204">
              <a:extLst>
                <a:ext uri="{FF2B5EF4-FFF2-40B4-BE49-F238E27FC236}">
                  <a16:creationId xmlns:a16="http://schemas.microsoft.com/office/drawing/2014/main" id="{6A965011-08D8-40C2-978C-48BB431905EF}"/>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5"/>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206" name="Ovaal 205">
              <a:extLst>
                <a:ext uri="{FF2B5EF4-FFF2-40B4-BE49-F238E27FC236}">
                  <a16:creationId xmlns:a16="http://schemas.microsoft.com/office/drawing/2014/main" id="{71ED7C4E-7AC7-452D-BDF6-C78DEE0D1DEF}"/>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207" name="Ovaal 206">
              <a:extLst>
                <a:ext uri="{FF2B5EF4-FFF2-40B4-BE49-F238E27FC236}">
                  <a16:creationId xmlns:a16="http://schemas.microsoft.com/office/drawing/2014/main" id="{013B5705-948B-47A5-AA6F-105F69664FC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208" name="Rechthoek 207">
              <a:extLst>
                <a:ext uri="{FF2B5EF4-FFF2-40B4-BE49-F238E27FC236}">
                  <a16:creationId xmlns:a16="http://schemas.microsoft.com/office/drawing/2014/main" id="{28AFBA8E-BB9C-49ED-842B-9BA0B019FA66}"/>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209" name="Ovaal 208">
              <a:extLst>
                <a:ext uri="{FF2B5EF4-FFF2-40B4-BE49-F238E27FC236}">
                  <a16:creationId xmlns:a16="http://schemas.microsoft.com/office/drawing/2014/main" id="{416D339E-B01A-4A4B-BF4A-6D5084D91DA0}"/>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210" name="Ovaal 209">
              <a:extLst>
                <a:ext uri="{FF2B5EF4-FFF2-40B4-BE49-F238E27FC236}">
                  <a16:creationId xmlns:a16="http://schemas.microsoft.com/office/drawing/2014/main" id="{1008634A-D941-4BA6-9EF7-A65C8CCE096D}"/>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211" name="Rechthoek 210">
              <a:extLst>
                <a:ext uri="{FF2B5EF4-FFF2-40B4-BE49-F238E27FC236}">
                  <a16:creationId xmlns:a16="http://schemas.microsoft.com/office/drawing/2014/main" id="{6BBC65A3-72FD-41B7-9425-3CA6EC372C4B}"/>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12" name="Ovaal 211">
              <a:extLst>
                <a:ext uri="{FF2B5EF4-FFF2-40B4-BE49-F238E27FC236}">
                  <a16:creationId xmlns:a16="http://schemas.microsoft.com/office/drawing/2014/main" id="{6E0B6A88-0BA9-4230-B9FD-F0D60D32BF0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213" name="Rechthoek 212">
              <a:extLst>
                <a:ext uri="{FF2B5EF4-FFF2-40B4-BE49-F238E27FC236}">
                  <a16:creationId xmlns:a16="http://schemas.microsoft.com/office/drawing/2014/main" id="{25D9A8D2-A6FA-4B61-8267-F05799687604}"/>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14" name="Ovaal 213">
              <a:extLst>
                <a:ext uri="{FF2B5EF4-FFF2-40B4-BE49-F238E27FC236}">
                  <a16:creationId xmlns:a16="http://schemas.microsoft.com/office/drawing/2014/main" id="{2A053F32-EB2F-47DB-8C48-44E256A53320}"/>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215" name="Ovaal 214">
              <a:extLst>
                <a:ext uri="{FF2B5EF4-FFF2-40B4-BE49-F238E27FC236}">
                  <a16:creationId xmlns:a16="http://schemas.microsoft.com/office/drawing/2014/main" id="{1328C4DB-F1EA-4EA0-A6E3-2C214C6FD3CE}"/>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216" name="Rechthoek 215">
              <a:extLst>
                <a:ext uri="{FF2B5EF4-FFF2-40B4-BE49-F238E27FC236}">
                  <a16:creationId xmlns:a16="http://schemas.microsoft.com/office/drawing/2014/main" id="{2A94BE33-F81F-4D4C-BCEC-6F455A181B54}"/>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217" name="Rechthoek 216">
              <a:extLst>
                <a:ext uri="{FF2B5EF4-FFF2-40B4-BE49-F238E27FC236}">
                  <a16:creationId xmlns:a16="http://schemas.microsoft.com/office/drawing/2014/main" id="{D10F3CA4-8294-4105-8950-B037AD790B44}"/>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218" name="ICOON_info">
              <a:extLst>
                <a:ext uri="{FF2B5EF4-FFF2-40B4-BE49-F238E27FC236}">
                  <a16:creationId xmlns:a16="http://schemas.microsoft.com/office/drawing/2014/main" id="{6EDF6A93-2428-43FD-BA96-043A0F6611D8}"/>
                </a:ext>
              </a:extLst>
            </p:cNvPr>
            <p:cNvGrpSpPr/>
            <p:nvPr userDrawn="1"/>
          </p:nvGrpSpPr>
          <p:grpSpPr>
            <a:xfrm>
              <a:off x="-376736" y="4400186"/>
              <a:ext cx="283685" cy="283685"/>
              <a:chOff x="-510741" y="5913713"/>
              <a:chExt cx="267555" cy="267555"/>
            </a:xfrm>
          </p:grpSpPr>
          <p:sp>
            <p:nvSpPr>
              <p:cNvPr id="269" name="Ovaal 268">
                <a:extLst>
                  <a:ext uri="{FF2B5EF4-FFF2-40B4-BE49-F238E27FC236}">
                    <a16:creationId xmlns:a16="http://schemas.microsoft.com/office/drawing/2014/main" id="{4072304A-C98D-459A-A8EF-30CE631BC01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0" name="Graphic 163" descr="Informatie">
                <a:extLst>
                  <a:ext uri="{FF2B5EF4-FFF2-40B4-BE49-F238E27FC236}">
                    <a16:creationId xmlns:a16="http://schemas.microsoft.com/office/drawing/2014/main" id="{CD618A68-980D-4C47-8DA4-65320FA1E7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19" name="VOORBEELD">
              <a:extLst>
                <a:ext uri="{FF2B5EF4-FFF2-40B4-BE49-F238E27FC236}">
                  <a16:creationId xmlns:a16="http://schemas.microsoft.com/office/drawing/2014/main" id="{74C46569-D845-46E2-A766-21AF908C8025}"/>
                </a:ext>
              </a:extLst>
            </p:cNvPr>
            <p:cNvGrpSpPr/>
            <p:nvPr userDrawn="1"/>
          </p:nvGrpSpPr>
          <p:grpSpPr>
            <a:xfrm>
              <a:off x="-3605171" y="458674"/>
              <a:ext cx="3234311" cy="558875"/>
              <a:chOff x="-3605171" y="458674"/>
              <a:chExt cx="3234311" cy="558875"/>
            </a:xfrm>
          </p:grpSpPr>
          <p:sp>
            <p:nvSpPr>
              <p:cNvPr id="229" name="Rechthoek 228">
                <a:extLst>
                  <a:ext uri="{FF2B5EF4-FFF2-40B4-BE49-F238E27FC236}">
                    <a16:creationId xmlns:a16="http://schemas.microsoft.com/office/drawing/2014/main" id="{D6D659A5-1620-4C29-B7AB-5DB03539E33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230" name="Rechthoek 229">
                <a:extLst>
                  <a:ext uri="{FF2B5EF4-FFF2-40B4-BE49-F238E27FC236}">
                    <a16:creationId xmlns:a16="http://schemas.microsoft.com/office/drawing/2014/main" id="{D213EB00-8816-4113-92F3-71088635A68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31" name="Groep 230">
                <a:extLst>
                  <a:ext uri="{FF2B5EF4-FFF2-40B4-BE49-F238E27FC236}">
                    <a16:creationId xmlns:a16="http://schemas.microsoft.com/office/drawing/2014/main" id="{930FF6F0-8A65-4812-B99A-4FC7C7C7D341}"/>
                  </a:ext>
                </a:extLst>
              </p:cNvPr>
              <p:cNvGrpSpPr/>
              <p:nvPr userDrawn="1"/>
            </p:nvGrpSpPr>
            <p:grpSpPr>
              <a:xfrm>
                <a:off x="-3386247" y="830871"/>
                <a:ext cx="139423" cy="109566"/>
                <a:chOff x="-2866744" y="827071"/>
                <a:chExt cx="168701" cy="132575"/>
              </a:xfrm>
            </p:grpSpPr>
            <p:grpSp>
              <p:nvGrpSpPr>
                <p:cNvPr id="262" name="Groep 261">
                  <a:extLst>
                    <a:ext uri="{FF2B5EF4-FFF2-40B4-BE49-F238E27FC236}">
                      <a16:creationId xmlns:a16="http://schemas.microsoft.com/office/drawing/2014/main" id="{7B530A68-1BF4-4F9E-ACE5-96A81A3B598C}"/>
                    </a:ext>
                  </a:extLst>
                </p:cNvPr>
                <p:cNvGrpSpPr/>
                <p:nvPr userDrawn="1"/>
              </p:nvGrpSpPr>
              <p:grpSpPr>
                <a:xfrm>
                  <a:off x="-2866744" y="827071"/>
                  <a:ext cx="168701" cy="132575"/>
                  <a:chOff x="-2866744" y="827071"/>
                  <a:chExt cx="168701" cy="132575"/>
                </a:xfrm>
              </p:grpSpPr>
              <p:cxnSp>
                <p:nvCxnSpPr>
                  <p:cNvPr id="264" name="Rechte verbindingslijn 263">
                    <a:extLst>
                      <a:ext uri="{FF2B5EF4-FFF2-40B4-BE49-F238E27FC236}">
                        <a16:creationId xmlns:a16="http://schemas.microsoft.com/office/drawing/2014/main" id="{0F786F6F-A97F-4295-9A52-A8368A7F97A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65" name="Rechte verbindingslijn 264">
                    <a:extLst>
                      <a:ext uri="{FF2B5EF4-FFF2-40B4-BE49-F238E27FC236}">
                        <a16:creationId xmlns:a16="http://schemas.microsoft.com/office/drawing/2014/main" id="{A374E764-6CFA-41B7-8EEB-F14EC0A7605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66" name="Rechte verbindingslijn 265">
                    <a:extLst>
                      <a:ext uri="{FF2B5EF4-FFF2-40B4-BE49-F238E27FC236}">
                        <a16:creationId xmlns:a16="http://schemas.microsoft.com/office/drawing/2014/main" id="{24401478-6F79-46CC-9AF6-9087BB4C05B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67" name="Rechte verbindingslijn 266">
                    <a:extLst>
                      <a:ext uri="{FF2B5EF4-FFF2-40B4-BE49-F238E27FC236}">
                        <a16:creationId xmlns:a16="http://schemas.microsoft.com/office/drawing/2014/main" id="{362753C0-DE27-45D1-AE39-898D4EB914C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68" name="Rechte verbindingslijn 267">
                    <a:extLst>
                      <a:ext uri="{FF2B5EF4-FFF2-40B4-BE49-F238E27FC236}">
                        <a16:creationId xmlns:a16="http://schemas.microsoft.com/office/drawing/2014/main" id="{8BA556E6-4F50-446C-8E57-8406BFA4C52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63" name="Pijl: rechts 262">
                  <a:extLst>
                    <a:ext uri="{FF2B5EF4-FFF2-40B4-BE49-F238E27FC236}">
                      <a16:creationId xmlns:a16="http://schemas.microsoft.com/office/drawing/2014/main" id="{617B3A49-5023-4363-8778-FCF46E4CF66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32" name="Groep 231">
                <a:extLst>
                  <a:ext uri="{FF2B5EF4-FFF2-40B4-BE49-F238E27FC236}">
                    <a16:creationId xmlns:a16="http://schemas.microsoft.com/office/drawing/2014/main" id="{97D32B23-77FA-47DC-A445-977EB47B6822}"/>
                  </a:ext>
                </a:extLst>
              </p:cNvPr>
              <p:cNvGrpSpPr/>
              <p:nvPr userDrawn="1"/>
            </p:nvGrpSpPr>
            <p:grpSpPr>
              <a:xfrm>
                <a:off x="-3605171" y="830871"/>
                <a:ext cx="139423" cy="109566"/>
                <a:chOff x="-2866744" y="518074"/>
                <a:chExt cx="168701" cy="132575"/>
              </a:xfrm>
            </p:grpSpPr>
            <p:grpSp>
              <p:nvGrpSpPr>
                <p:cNvPr id="255" name="Groep 254">
                  <a:extLst>
                    <a:ext uri="{FF2B5EF4-FFF2-40B4-BE49-F238E27FC236}">
                      <a16:creationId xmlns:a16="http://schemas.microsoft.com/office/drawing/2014/main" id="{8AB7AC6B-A5AB-48AD-AD80-410F0043B8CB}"/>
                    </a:ext>
                  </a:extLst>
                </p:cNvPr>
                <p:cNvGrpSpPr/>
                <p:nvPr userDrawn="1"/>
              </p:nvGrpSpPr>
              <p:grpSpPr>
                <a:xfrm>
                  <a:off x="-2866744" y="518074"/>
                  <a:ext cx="168701" cy="132575"/>
                  <a:chOff x="-2866744" y="518074"/>
                  <a:chExt cx="168701" cy="132575"/>
                </a:xfrm>
              </p:grpSpPr>
              <p:cxnSp>
                <p:nvCxnSpPr>
                  <p:cNvPr id="257" name="Rechte verbindingslijn 256">
                    <a:extLst>
                      <a:ext uri="{FF2B5EF4-FFF2-40B4-BE49-F238E27FC236}">
                        <a16:creationId xmlns:a16="http://schemas.microsoft.com/office/drawing/2014/main" id="{AC6E7C79-6810-4416-854B-DB488658F30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58" name="Rechte verbindingslijn 257">
                    <a:extLst>
                      <a:ext uri="{FF2B5EF4-FFF2-40B4-BE49-F238E27FC236}">
                        <a16:creationId xmlns:a16="http://schemas.microsoft.com/office/drawing/2014/main" id="{C7C7B585-77B9-4F29-A1E2-3678CE0C66B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59" name="Rechte verbindingslijn 258">
                    <a:extLst>
                      <a:ext uri="{FF2B5EF4-FFF2-40B4-BE49-F238E27FC236}">
                        <a16:creationId xmlns:a16="http://schemas.microsoft.com/office/drawing/2014/main" id="{53FC312B-433D-461F-8B9B-447753BC6E8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60" name="Rechte verbindingslijn 259">
                    <a:extLst>
                      <a:ext uri="{FF2B5EF4-FFF2-40B4-BE49-F238E27FC236}">
                        <a16:creationId xmlns:a16="http://schemas.microsoft.com/office/drawing/2014/main" id="{C7507078-D016-448B-B573-832D71D3BC9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61" name="Rechte verbindingslijn 260">
                    <a:extLst>
                      <a:ext uri="{FF2B5EF4-FFF2-40B4-BE49-F238E27FC236}">
                        <a16:creationId xmlns:a16="http://schemas.microsoft.com/office/drawing/2014/main" id="{711067D7-3078-45ED-B24B-63964BAB8F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56" name="Pijl: rechts 255">
                  <a:extLst>
                    <a:ext uri="{FF2B5EF4-FFF2-40B4-BE49-F238E27FC236}">
                      <a16:creationId xmlns:a16="http://schemas.microsoft.com/office/drawing/2014/main" id="{ADDA853D-586F-4372-B743-D09D6517DB8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233" name="Rechte verbindingslijn 232">
                <a:extLst>
                  <a:ext uri="{FF2B5EF4-FFF2-40B4-BE49-F238E27FC236}">
                    <a16:creationId xmlns:a16="http://schemas.microsoft.com/office/drawing/2014/main" id="{D23BE79F-8438-4FD9-8F05-817240B09DF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34" name="Rechte verbindingslijn 233">
                <a:extLst>
                  <a:ext uri="{FF2B5EF4-FFF2-40B4-BE49-F238E27FC236}">
                    <a16:creationId xmlns:a16="http://schemas.microsoft.com/office/drawing/2014/main" id="{524D1CDE-5148-44B5-B1A9-6178E42BD58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35" name="Rechthoek 234">
                <a:extLst>
                  <a:ext uri="{FF2B5EF4-FFF2-40B4-BE49-F238E27FC236}">
                    <a16:creationId xmlns:a16="http://schemas.microsoft.com/office/drawing/2014/main" id="{00AA0567-D0DB-4A40-B9AD-2EAB24A8B05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236" name="Rechthoek 235">
                <a:extLst>
                  <a:ext uri="{FF2B5EF4-FFF2-40B4-BE49-F238E27FC236}">
                    <a16:creationId xmlns:a16="http://schemas.microsoft.com/office/drawing/2014/main" id="{D76A7C69-8048-4A03-9715-85A5C8B6414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237" name="Groep 236">
                <a:extLst>
                  <a:ext uri="{FF2B5EF4-FFF2-40B4-BE49-F238E27FC236}">
                    <a16:creationId xmlns:a16="http://schemas.microsoft.com/office/drawing/2014/main" id="{60067C42-2ECD-4C9F-B394-8F78393BAC7E}"/>
                  </a:ext>
                </a:extLst>
              </p:cNvPr>
              <p:cNvGrpSpPr/>
              <p:nvPr userDrawn="1"/>
            </p:nvGrpSpPr>
            <p:grpSpPr>
              <a:xfrm>
                <a:off x="-2916763" y="769168"/>
                <a:ext cx="268738" cy="248381"/>
                <a:chOff x="-2916763" y="769168"/>
                <a:chExt cx="268738" cy="248381"/>
              </a:xfrm>
            </p:grpSpPr>
            <p:sp>
              <p:nvSpPr>
                <p:cNvPr id="247" name="Rechthoek 246">
                  <a:extLst>
                    <a:ext uri="{FF2B5EF4-FFF2-40B4-BE49-F238E27FC236}">
                      <a16:creationId xmlns:a16="http://schemas.microsoft.com/office/drawing/2014/main" id="{B5F3C5FE-07D3-4D1F-BFBC-0BBEB974629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48" name="Groep 247">
                  <a:extLst>
                    <a:ext uri="{FF2B5EF4-FFF2-40B4-BE49-F238E27FC236}">
                      <a16:creationId xmlns:a16="http://schemas.microsoft.com/office/drawing/2014/main" id="{52B068F8-6FDA-4173-8364-D7A63B1FC008}"/>
                    </a:ext>
                  </a:extLst>
                </p:cNvPr>
                <p:cNvGrpSpPr/>
                <p:nvPr userDrawn="1"/>
              </p:nvGrpSpPr>
              <p:grpSpPr>
                <a:xfrm>
                  <a:off x="-2866744" y="827071"/>
                  <a:ext cx="168701" cy="132575"/>
                  <a:chOff x="-2866744" y="827071"/>
                  <a:chExt cx="168701" cy="132575"/>
                </a:xfrm>
              </p:grpSpPr>
              <p:cxnSp>
                <p:nvCxnSpPr>
                  <p:cNvPr id="250" name="Rechte verbindingslijn 249">
                    <a:extLst>
                      <a:ext uri="{FF2B5EF4-FFF2-40B4-BE49-F238E27FC236}">
                        <a16:creationId xmlns:a16="http://schemas.microsoft.com/office/drawing/2014/main" id="{B3E2FE3A-69DA-4CBC-B831-8F7D8DEDF02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51" name="Rechte verbindingslijn 250">
                    <a:extLst>
                      <a:ext uri="{FF2B5EF4-FFF2-40B4-BE49-F238E27FC236}">
                        <a16:creationId xmlns:a16="http://schemas.microsoft.com/office/drawing/2014/main" id="{FC4B0C86-885F-489F-8A1C-6196A53D7B1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52" name="Rechte verbindingslijn 251">
                    <a:extLst>
                      <a:ext uri="{FF2B5EF4-FFF2-40B4-BE49-F238E27FC236}">
                        <a16:creationId xmlns:a16="http://schemas.microsoft.com/office/drawing/2014/main" id="{9CA7805C-DB7D-4875-92ED-A521EB9FA4E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53" name="Rechte verbindingslijn 252">
                    <a:extLst>
                      <a:ext uri="{FF2B5EF4-FFF2-40B4-BE49-F238E27FC236}">
                        <a16:creationId xmlns:a16="http://schemas.microsoft.com/office/drawing/2014/main" id="{BF49B9D1-DCA9-45CF-994E-DD419EE121D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54" name="Rechte verbindingslijn 253">
                    <a:extLst>
                      <a:ext uri="{FF2B5EF4-FFF2-40B4-BE49-F238E27FC236}">
                        <a16:creationId xmlns:a16="http://schemas.microsoft.com/office/drawing/2014/main" id="{1CB23D08-08C3-4BAF-822E-ABE526435C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49" name="Pijl: rechts 248">
                  <a:extLst>
                    <a:ext uri="{FF2B5EF4-FFF2-40B4-BE49-F238E27FC236}">
                      <a16:creationId xmlns:a16="http://schemas.microsoft.com/office/drawing/2014/main" id="{EA5F31C3-A58E-4DED-B2FF-26CF51FCEA7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38" name="Groep 237">
                <a:extLst>
                  <a:ext uri="{FF2B5EF4-FFF2-40B4-BE49-F238E27FC236}">
                    <a16:creationId xmlns:a16="http://schemas.microsoft.com/office/drawing/2014/main" id="{87E429CB-ADC7-49AF-9DBE-BEE694048FFA}"/>
                  </a:ext>
                </a:extLst>
              </p:cNvPr>
              <p:cNvGrpSpPr/>
              <p:nvPr userDrawn="1"/>
            </p:nvGrpSpPr>
            <p:grpSpPr>
              <a:xfrm>
                <a:off x="-2916763" y="460171"/>
                <a:ext cx="268738" cy="248381"/>
                <a:chOff x="-2916763" y="460171"/>
                <a:chExt cx="268738" cy="248381"/>
              </a:xfrm>
            </p:grpSpPr>
            <p:sp>
              <p:nvSpPr>
                <p:cNvPr id="239" name="Rechthoek 238">
                  <a:extLst>
                    <a:ext uri="{FF2B5EF4-FFF2-40B4-BE49-F238E27FC236}">
                      <a16:creationId xmlns:a16="http://schemas.microsoft.com/office/drawing/2014/main" id="{929D9706-927F-4E93-8487-EE6ABF7B8E0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40" name="Groep 239">
                  <a:extLst>
                    <a:ext uri="{FF2B5EF4-FFF2-40B4-BE49-F238E27FC236}">
                      <a16:creationId xmlns:a16="http://schemas.microsoft.com/office/drawing/2014/main" id="{120BA51B-AF91-4365-8E82-37A2A177BC94}"/>
                    </a:ext>
                  </a:extLst>
                </p:cNvPr>
                <p:cNvGrpSpPr/>
                <p:nvPr userDrawn="1"/>
              </p:nvGrpSpPr>
              <p:grpSpPr>
                <a:xfrm>
                  <a:off x="-2866744" y="518074"/>
                  <a:ext cx="168701" cy="132575"/>
                  <a:chOff x="-2866744" y="518074"/>
                  <a:chExt cx="168701" cy="132575"/>
                </a:xfrm>
              </p:grpSpPr>
              <p:cxnSp>
                <p:nvCxnSpPr>
                  <p:cNvPr id="242" name="Rechte verbindingslijn 241">
                    <a:extLst>
                      <a:ext uri="{FF2B5EF4-FFF2-40B4-BE49-F238E27FC236}">
                        <a16:creationId xmlns:a16="http://schemas.microsoft.com/office/drawing/2014/main" id="{A45A0574-183F-48A3-91ED-FFB8C8F23F8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43" name="Rechte verbindingslijn 242">
                    <a:extLst>
                      <a:ext uri="{FF2B5EF4-FFF2-40B4-BE49-F238E27FC236}">
                        <a16:creationId xmlns:a16="http://schemas.microsoft.com/office/drawing/2014/main" id="{8B963FC8-6211-4B72-8681-05734CFB78B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44" name="Rechte verbindingslijn 243">
                    <a:extLst>
                      <a:ext uri="{FF2B5EF4-FFF2-40B4-BE49-F238E27FC236}">
                        <a16:creationId xmlns:a16="http://schemas.microsoft.com/office/drawing/2014/main" id="{794200C7-BFF1-4878-951B-C05972900B6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45" name="Rechte verbindingslijn 244">
                    <a:extLst>
                      <a:ext uri="{FF2B5EF4-FFF2-40B4-BE49-F238E27FC236}">
                        <a16:creationId xmlns:a16="http://schemas.microsoft.com/office/drawing/2014/main" id="{546794D5-7916-48A3-80CC-53B8925B455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46" name="Rechte verbindingslijn 245">
                    <a:extLst>
                      <a:ext uri="{FF2B5EF4-FFF2-40B4-BE49-F238E27FC236}">
                        <a16:creationId xmlns:a16="http://schemas.microsoft.com/office/drawing/2014/main" id="{BDB86708-E9F5-4741-A5AE-BC482DD188F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41" name="Pijl: rechts 240">
                  <a:extLst>
                    <a:ext uri="{FF2B5EF4-FFF2-40B4-BE49-F238E27FC236}">
                      <a16:creationId xmlns:a16="http://schemas.microsoft.com/office/drawing/2014/main" id="{AAB73F3A-8AA5-47D9-AA4D-4FA921B9C56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220" name="Groep 219">
              <a:extLst>
                <a:ext uri="{FF2B5EF4-FFF2-40B4-BE49-F238E27FC236}">
                  <a16:creationId xmlns:a16="http://schemas.microsoft.com/office/drawing/2014/main" id="{1FE49F18-0973-49DF-BB82-C4B9865B0DD9}"/>
                </a:ext>
              </a:extLst>
            </p:cNvPr>
            <p:cNvGrpSpPr/>
            <p:nvPr userDrawn="1"/>
          </p:nvGrpSpPr>
          <p:grpSpPr>
            <a:xfrm>
              <a:off x="-938434" y="4663037"/>
              <a:ext cx="627798" cy="576693"/>
              <a:chOff x="-1753862" y="6112775"/>
              <a:chExt cx="759635" cy="697798"/>
            </a:xfrm>
          </p:grpSpPr>
          <p:grpSp>
            <p:nvGrpSpPr>
              <p:cNvPr id="224" name="Inspireren">
                <a:extLst>
                  <a:ext uri="{FF2B5EF4-FFF2-40B4-BE49-F238E27FC236}">
                    <a16:creationId xmlns:a16="http://schemas.microsoft.com/office/drawing/2014/main" id="{49D60B17-0EF9-4F48-A489-CA3737123DBF}"/>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226" name="Freeform 12">
                  <a:extLst>
                    <a:ext uri="{FF2B5EF4-FFF2-40B4-BE49-F238E27FC236}">
                      <a16:creationId xmlns:a16="http://schemas.microsoft.com/office/drawing/2014/main" id="{2CAD1A7A-64F4-4E15-94FE-475BD4F854C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7" name="Freeform 13">
                  <a:extLst>
                    <a:ext uri="{FF2B5EF4-FFF2-40B4-BE49-F238E27FC236}">
                      <a16:creationId xmlns:a16="http://schemas.microsoft.com/office/drawing/2014/main" id="{32BD5668-98D5-4E06-830D-33EABA6313F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8" name="Freeform 14">
                  <a:extLst>
                    <a:ext uri="{FF2B5EF4-FFF2-40B4-BE49-F238E27FC236}">
                      <a16:creationId xmlns:a16="http://schemas.microsoft.com/office/drawing/2014/main" id="{E0F340CA-9E1D-4E9D-A84C-0B5F202D29A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225" name="Tekstvak 224">
                <a:extLst>
                  <a:ext uri="{FF2B5EF4-FFF2-40B4-BE49-F238E27FC236}">
                    <a16:creationId xmlns:a16="http://schemas.microsoft.com/office/drawing/2014/main" id="{F3E54BFA-B2CA-4EDC-A725-FDC63C3F75CA}"/>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221" name="Rechthoek 220">
              <a:extLst>
                <a:ext uri="{FF2B5EF4-FFF2-40B4-BE49-F238E27FC236}">
                  <a16:creationId xmlns:a16="http://schemas.microsoft.com/office/drawing/2014/main" id="{B09886D2-CD21-4EB2-A314-B4E29D9AEF6D}"/>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222" name="Rechthoek 221">
              <a:extLst>
                <a:ext uri="{FF2B5EF4-FFF2-40B4-BE49-F238E27FC236}">
                  <a16:creationId xmlns:a16="http://schemas.microsoft.com/office/drawing/2014/main" id="{2B06BE57-3325-4A8A-98B3-63A756B8B872}"/>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6"/>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23" name="Rechthoek 222">
              <a:extLst>
                <a:ext uri="{FF2B5EF4-FFF2-40B4-BE49-F238E27FC236}">
                  <a16:creationId xmlns:a16="http://schemas.microsoft.com/office/drawing/2014/main" id="{8262C5EE-12B8-4D42-9072-163BF09BA6B1}"/>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grpSp>
        <p:nvGrpSpPr>
          <p:cNvPr id="3" name="Groep 2">
            <a:extLst>
              <a:ext uri="{FF2B5EF4-FFF2-40B4-BE49-F238E27FC236}">
                <a16:creationId xmlns:a16="http://schemas.microsoft.com/office/drawing/2014/main" id="{A6EBA8AA-3422-59E4-DFAB-ABB71959835B}"/>
              </a:ext>
            </a:extLst>
          </p:cNvPr>
          <p:cNvGrpSpPr/>
          <p:nvPr userDrawn="1"/>
        </p:nvGrpSpPr>
        <p:grpSpPr>
          <a:xfrm>
            <a:off x="2704749" y="1231352"/>
            <a:ext cx="8965461" cy="4850144"/>
            <a:chOff x="2704749" y="1231352"/>
            <a:chExt cx="8965461" cy="4850144"/>
          </a:xfrm>
        </p:grpSpPr>
        <p:grpSp>
          <p:nvGrpSpPr>
            <p:cNvPr id="4" name="Groep 3">
              <a:extLst>
                <a:ext uri="{FF2B5EF4-FFF2-40B4-BE49-F238E27FC236}">
                  <a16:creationId xmlns:a16="http://schemas.microsoft.com/office/drawing/2014/main" id="{56DCFE74-2465-AA17-11BB-3125E43B0D9B}"/>
                </a:ext>
              </a:extLst>
            </p:cNvPr>
            <p:cNvGrpSpPr/>
            <p:nvPr userDrawn="1"/>
          </p:nvGrpSpPr>
          <p:grpSpPr>
            <a:xfrm>
              <a:off x="2704749" y="1231352"/>
              <a:ext cx="8965461" cy="4850144"/>
              <a:chOff x="2704749" y="1231352"/>
              <a:chExt cx="8965461" cy="4850144"/>
            </a:xfrm>
          </p:grpSpPr>
          <p:pic>
            <p:nvPicPr>
              <p:cNvPr id="6" name="Picture 44">
                <a:extLst>
                  <a:ext uri="{FF2B5EF4-FFF2-40B4-BE49-F238E27FC236}">
                    <a16:creationId xmlns:a16="http://schemas.microsoft.com/office/drawing/2014/main" id="{1259777C-E0D1-688A-86A1-28FC19FDAAB1}"/>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53903"/>
              <a:stretch/>
            </p:blipFill>
            <p:spPr>
              <a:xfrm>
                <a:off x="2704749" y="1231352"/>
                <a:ext cx="3807879" cy="4850144"/>
              </a:xfrm>
              <a:prstGeom prst="rect">
                <a:avLst/>
              </a:prstGeom>
            </p:spPr>
          </p:pic>
          <p:pic>
            <p:nvPicPr>
              <p:cNvPr id="8" name="Picture 44">
                <a:extLst>
                  <a:ext uri="{FF2B5EF4-FFF2-40B4-BE49-F238E27FC236}">
                    <a16:creationId xmlns:a16="http://schemas.microsoft.com/office/drawing/2014/main" id="{39229DEA-AB17-0470-9F09-82D3E2FC01D9}"/>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46127" r="46609"/>
              <a:stretch/>
            </p:blipFill>
            <p:spPr>
              <a:xfrm>
                <a:off x="6512628" y="1231352"/>
                <a:ext cx="1307398" cy="4850144"/>
              </a:xfrm>
              <a:prstGeom prst="rect">
                <a:avLst/>
              </a:prstGeom>
            </p:spPr>
          </p:pic>
          <p:pic>
            <p:nvPicPr>
              <p:cNvPr id="9" name="Picture 44">
                <a:extLst>
                  <a:ext uri="{FF2B5EF4-FFF2-40B4-BE49-F238E27FC236}">
                    <a16:creationId xmlns:a16="http://schemas.microsoft.com/office/drawing/2014/main" id="{4A941F83-1753-8017-9BCE-839CC5DF1F56}"/>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53391"/>
              <a:stretch/>
            </p:blipFill>
            <p:spPr>
              <a:xfrm>
                <a:off x="7820026" y="1231352"/>
                <a:ext cx="3850184" cy="4850144"/>
              </a:xfrm>
              <a:prstGeom prst="rect">
                <a:avLst/>
              </a:prstGeom>
            </p:spPr>
          </p:pic>
        </p:grpSp>
        <p:sp>
          <p:nvSpPr>
            <p:cNvPr id="5" name="Rechthoek 4">
              <a:extLst>
                <a:ext uri="{FF2B5EF4-FFF2-40B4-BE49-F238E27FC236}">
                  <a16:creationId xmlns:a16="http://schemas.microsoft.com/office/drawing/2014/main" id="{DA9A50BB-BBC7-966E-9A48-F9B8D5FBD5DD}"/>
                </a:ext>
              </a:extLst>
            </p:cNvPr>
            <p:cNvSpPr/>
            <p:nvPr userDrawn="1"/>
          </p:nvSpPr>
          <p:spPr>
            <a:xfrm>
              <a:off x="3721876" y="1559629"/>
              <a:ext cx="6930124" cy="390249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0"/>
                </a:spcBef>
                <a:spcAft>
                  <a:spcPts val="1200"/>
                </a:spcAft>
                <a:buClrTx/>
                <a:buSzTx/>
                <a:buFontTx/>
                <a:buNone/>
                <a:tabLst/>
                <a:defRPr/>
              </a:pPr>
              <a:endParaRPr kumimoji="0" lang="nl-NL" sz="1800" b="0" i="0" u="none" strike="noStrike" kern="1200" cap="none" spc="0" normalizeH="0" baseline="0" noProof="0" err="1">
                <a:ln>
                  <a:noFill/>
                </a:ln>
                <a:solidFill>
                  <a:prstClr val="white"/>
                </a:solidFill>
                <a:effectLst/>
                <a:uLnTx/>
                <a:uFillTx/>
                <a:latin typeface="Tahoma"/>
                <a:ea typeface="+mn-ea"/>
                <a:cs typeface="+mn-cs"/>
              </a:endParaRPr>
            </a:p>
          </p:txBody>
        </p:sp>
      </p:grpSp>
      <p:sp>
        <p:nvSpPr>
          <p:cNvPr id="10" name="Tijdelijke aanduiding voor media 28">
            <a:extLst>
              <a:ext uri="{FF2B5EF4-FFF2-40B4-BE49-F238E27FC236}">
                <a16:creationId xmlns:a16="http://schemas.microsoft.com/office/drawing/2014/main" id="{88146D3B-ED3D-75A7-A788-7342A86BCB05}"/>
              </a:ext>
            </a:extLst>
          </p:cNvPr>
          <p:cNvSpPr>
            <a:spLocks noGrp="1"/>
          </p:cNvSpPr>
          <p:nvPr>
            <p:ph type="media" sz="quarter" idx="19" hasCustomPrompt="1"/>
          </p:nvPr>
        </p:nvSpPr>
        <p:spPr>
          <a:xfrm>
            <a:off x="3722000" y="1559629"/>
            <a:ext cx="6930000" cy="3898800"/>
          </a:xfrm>
          <a:solidFill>
            <a:schemeClr val="bg1">
              <a:lumMod val="95000"/>
            </a:schemeClr>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Tahoma" panose="020B0604030504040204" pitchFamily="34" charset="0"/>
              </a:defRPr>
            </a:lvl1pPr>
          </a:lstStyle>
          <a:p>
            <a:r>
              <a:rPr lang="nl-NL" noProof="0"/>
              <a:t>Klik op het onderstaand icoon </a:t>
            </a:r>
            <a:br>
              <a:rPr lang="nl-NL" noProof="0"/>
            </a:br>
            <a:r>
              <a:rPr lang="nl-NL" noProof="0"/>
              <a:t>om een video in te voegen.</a:t>
            </a:r>
            <a:br>
              <a:rPr lang="nl-NL" noProof="0"/>
            </a:br>
            <a:br>
              <a:rPr lang="nl-NL" noProof="0"/>
            </a:br>
            <a:r>
              <a:rPr lang="nl-NL" noProof="0"/>
              <a:t>Meer hulp nodig? </a:t>
            </a:r>
            <a:br>
              <a:rPr lang="nl-NL" noProof="0"/>
            </a:br>
            <a:r>
              <a:rPr lang="nl-NL" noProof="0"/>
              <a:t>Aan de zijkanten van de dia's zijn instructies </a:t>
            </a:r>
            <a:br>
              <a:rPr lang="nl-NL" noProof="0"/>
            </a:br>
            <a:r>
              <a:rPr lang="nl-NL" noProof="0"/>
              <a:t>geplaatst voor verdere informatie.</a:t>
            </a:r>
          </a:p>
        </p:txBody>
      </p:sp>
    </p:spTree>
    <p:extLst>
      <p:ext uri="{BB962C8B-B14F-4D97-AF65-F5344CB8AC3E}">
        <p14:creationId xmlns:p14="http://schemas.microsoft.com/office/powerpoint/2010/main" val="276879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kst - Rapportage">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hasCustomPrompt="1"/>
          </p:nvPr>
        </p:nvSpPr>
        <p:spPr/>
        <p:txBody>
          <a:bodyPr vert="horz" lIns="0" tIns="0" rIns="0" bIns="0"/>
          <a:lstStyle>
            <a:lvl1pPr>
              <a:spcAft>
                <a:spcPts val="600"/>
              </a:spcAft>
              <a:defRPr sz="1000"/>
            </a:lvl1pPr>
            <a:lvl2pPr>
              <a:spcAft>
                <a:spcPts val="600"/>
              </a:spcAft>
              <a:defRPr sz="1000"/>
            </a:lvl2pPr>
            <a:lvl3pPr>
              <a:spcAft>
                <a:spcPts val="600"/>
              </a:spcAft>
              <a:defRPr sz="1000"/>
            </a:lvl3pPr>
            <a:lvl4pPr>
              <a:spcAft>
                <a:spcPts val="600"/>
              </a:spcAft>
              <a:defRPr sz="1050"/>
            </a:lvl4pPr>
            <a:lvl5pPr>
              <a:spcAft>
                <a:spcPts val="600"/>
              </a:spcAft>
              <a:defRPr sz="1000"/>
            </a:lvl5pPr>
            <a:lvl6pPr>
              <a:spcAft>
                <a:spcPts val="600"/>
              </a:spcAft>
              <a:defRPr sz="1000"/>
            </a:lvl6pPr>
            <a:lvl7pPr>
              <a:spcAft>
                <a:spcPts val="600"/>
              </a:spcAft>
              <a:defRPr sz="1000"/>
            </a:lvl7pPr>
            <a:lvl8pPr>
              <a:spcAft>
                <a:spcPts val="600"/>
              </a:spcAft>
              <a:defRPr sz="1000"/>
            </a:lvl8pPr>
            <a:lvl9pPr>
              <a:spcAft>
                <a:spcPts val="600"/>
              </a:spcAft>
              <a:defRPr sz="105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Tekst - Rapportage</a:t>
            </a:r>
          </a:p>
        </p:txBody>
      </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spTree>
    <p:extLst>
      <p:ext uri="{BB962C8B-B14F-4D97-AF65-F5344CB8AC3E}">
        <p14:creationId xmlns:p14="http://schemas.microsoft.com/office/powerpoint/2010/main" val="16115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kst &amp; Afbeelding – 2 kolommen">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Tekst &amp; Afbeelding – 2 kolommen</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sp>
        <p:nvSpPr>
          <p:cNvPr id="88" name="Tijdelijke aanduiding voor afbeelding 119">
            <a:extLst>
              <a:ext uri="{FF2B5EF4-FFF2-40B4-BE49-F238E27FC236}">
                <a16:creationId xmlns:a16="http://schemas.microsoft.com/office/drawing/2014/main" id="{29702E93-5509-4F19-B4EF-13DA79DCDA1D}"/>
              </a:ext>
            </a:extLst>
          </p:cNvPr>
          <p:cNvSpPr>
            <a:spLocks noGrp="1"/>
          </p:cNvSpPr>
          <p:nvPr>
            <p:ph type="pic" sz="quarter" idx="16"/>
          </p:nvPr>
        </p:nvSpPr>
        <p:spPr>
          <a:xfrm>
            <a:off x="562556" y="521478"/>
            <a:ext cx="4124772" cy="5126255"/>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a:solidFill>
            <a:schemeClr val="bg1">
              <a:lumMod val="95000"/>
            </a:schemeClr>
          </a:solidFill>
        </p:spPr>
        <p:txBody>
          <a:bodyPr wrap="none" tIns="72000" anchor="t"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Font typeface="Arial" panose="020B0604020202020204" pitchFamily="34" charset="0"/>
              <a:buNone/>
              <a:tabLst/>
              <a:defRPr sz="1400" i="0">
                <a:solidFill>
                  <a:schemeClr val="tx1">
                    <a:lumMod val="50000"/>
                    <a:lumOff val="50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a:t>
            </a:r>
            <a:br>
              <a:rPr lang="nl-NL" noProof="0"/>
            </a:br>
            <a:r>
              <a:rPr lang="nl-NL" noProof="0"/>
              <a:t>in de tab ‘Slidebuilder’ en </a:t>
            </a:r>
            <a:br>
              <a:rPr lang="nl-NL" noProof="0"/>
            </a:br>
            <a:r>
              <a:rPr lang="nl-NL" noProof="0"/>
              <a:t>voeg een afbeelding in.</a:t>
            </a:r>
          </a:p>
        </p:txBody>
      </p:sp>
      <p:sp>
        <p:nvSpPr>
          <p:cNvPr id="89" name="Titel 5">
            <a:extLst>
              <a:ext uri="{FF2B5EF4-FFF2-40B4-BE49-F238E27FC236}">
                <a16:creationId xmlns:a16="http://schemas.microsoft.com/office/drawing/2014/main" id="{2262A2D7-9697-466E-A2DB-C8624B93329B}"/>
              </a:ext>
            </a:extLst>
          </p:cNvPr>
          <p:cNvSpPr>
            <a:spLocks noGrp="1"/>
          </p:cNvSpPr>
          <p:nvPr>
            <p:ph type="title" hasCustomPrompt="1"/>
          </p:nvPr>
        </p:nvSpPr>
        <p:spPr>
          <a:xfrm>
            <a:off x="5206999" y="514083"/>
            <a:ext cx="6445069" cy="738859"/>
          </a:xfrm>
        </p:spPr>
        <p:txBody>
          <a:bodyPr/>
          <a:lstStyle>
            <a:lvl1pPr>
              <a:defRPr/>
            </a:lvl1pPr>
          </a:lstStyle>
          <a:p>
            <a:r>
              <a:rPr lang="nl-NL"/>
              <a:t>Plaats hier je titel</a:t>
            </a:r>
            <a:br>
              <a:rPr lang="nl-NL"/>
            </a:br>
            <a:r>
              <a:rPr lang="nl-NL"/>
              <a:t>max 2 regels</a:t>
            </a:r>
          </a:p>
        </p:txBody>
      </p:sp>
      <p:sp>
        <p:nvSpPr>
          <p:cNvPr id="80" name="Tijdelijke aanduiding voor verticale tekst 2">
            <a:extLst>
              <a:ext uri="{FF2B5EF4-FFF2-40B4-BE49-F238E27FC236}">
                <a16:creationId xmlns:a16="http://schemas.microsoft.com/office/drawing/2014/main" id="{134D59C2-93AF-4080-80A8-C928EFE3F278}"/>
              </a:ext>
            </a:extLst>
          </p:cNvPr>
          <p:cNvSpPr>
            <a:spLocks noGrp="1"/>
          </p:cNvSpPr>
          <p:nvPr>
            <p:ph type="body" orient="vert" idx="1" hasCustomPrompt="1"/>
          </p:nvPr>
        </p:nvSpPr>
        <p:spPr>
          <a:xfrm>
            <a:off x="5189420" y="1575951"/>
            <a:ext cx="3086676" cy="261533"/>
          </a:xfrm>
        </p:spPr>
        <p:txBody>
          <a:bodyPr vert="horz" lIns="0" tIns="0" rIns="0" bIns="0" numCol="1" spcCol="360000"/>
          <a:lstStyle>
            <a:lvl1pPr marL="0" indent="0">
              <a:buFont typeface="Arial" panose="020B0604020202020204" pitchFamily="34" charset="0"/>
              <a:buNone/>
              <a:defRPr sz="1800" b="1">
                <a:solidFill>
                  <a:schemeClr val="accent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p>
        </p:txBody>
      </p:sp>
      <p:grpSp>
        <p:nvGrpSpPr>
          <p:cNvPr id="87" name="INSTRUCTIE">
            <a:extLst>
              <a:ext uri="{FF2B5EF4-FFF2-40B4-BE49-F238E27FC236}">
                <a16:creationId xmlns:a16="http://schemas.microsoft.com/office/drawing/2014/main" id="{BF982C2F-39EF-4A08-BE98-0CECAC2FA1B1}"/>
              </a:ext>
            </a:extLst>
          </p:cNvPr>
          <p:cNvGrpSpPr/>
          <p:nvPr userDrawn="1"/>
        </p:nvGrpSpPr>
        <p:grpSpPr>
          <a:xfrm>
            <a:off x="12377595" y="0"/>
            <a:ext cx="3693114" cy="6427357"/>
            <a:chOff x="-3786165" y="0"/>
            <a:chExt cx="3693114" cy="6427357"/>
          </a:xfrm>
        </p:grpSpPr>
        <p:sp>
          <p:nvSpPr>
            <p:cNvPr id="90" name="Rechthoek 89">
              <a:extLst>
                <a:ext uri="{FF2B5EF4-FFF2-40B4-BE49-F238E27FC236}">
                  <a16:creationId xmlns:a16="http://schemas.microsoft.com/office/drawing/2014/main" id="{6CF41F5C-1FA8-4174-989D-EA34C64F86D4}"/>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Afbeelding invoegen/opmaken</a:t>
              </a:r>
            </a:p>
          </p:txBody>
        </p:sp>
        <p:sp>
          <p:nvSpPr>
            <p:cNvPr id="91" name="Ovaal 90">
              <a:extLst>
                <a:ext uri="{FF2B5EF4-FFF2-40B4-BE49-F238E27FC236}">
                  <a16:creationId xmlns:a16="http://schemas.microsoft.com/office/drawing/2014/main" id="{E16BEC9A-DE8D-4C4F-AAD6-C0FD7B1D4C9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92" name="Rechthoek 91">
              <a:extLst>
                <a:ext uri="{FF2B5EF4-FFF2-40B4-BE49-F238E27FC236}">
                  <a16:creationId xmlns:a16="http://schemas.microsoft.com/office/drawing/2014/main" id="{47F9CAAA-8670-431B-B026-320C3A8DC77D}"/>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3" name="Ovaal 92">
              <a:extLst>
                <a:ext uri="{FF2B5EF4-FFF2-40B4-BE49-F238E27FC236}">
                  <a16:creationId xmlns:a16="http://schemas.microsoft.com/office/drawing/2014/main" id="{FCF80FA1-97EC-4E22-B420-50AD6E1A21BE}"/>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4" name="Rechthoek 93">
              <a:extLst>
                <a:ext uri="{FF2B5EF4-FFF2-40B4-BE49-F238E27FC236}">
                  <a16:creationId xmlns:a16="http://schemas.microsoft.com/office/drawing/2014/main" id="{47ABB788-29C6-48B9-8056-CC259963E3EF}"/>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96" name="Ovaal 95">
              <a:extLst>
                <a:ext uri="{FF2B5EF4-FFF2-40B4-BE49-F238E27FC236}">
                  <a16:creationId xmlns:a16="http://schemas.microsoft.com/office/drawing/2014/main" id="{5078790F-2EB2-48AD-A299-607B1087AB76}"/>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7" name="Rechthoek 96">
              <a:extLst>
                <a:ext uri="{FF2B5EF4-FFF2-40B4-BE49-F238E27FC236}">
                  <a16:creationId xmlns:a16="http://schemas.microsoft.com/office/drawing/2014/main" id="{B3E3B7D7-D0F1-4B38-8BB2-F03A248D3B8B}"/>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afbeelding en met de hoekjes het afbeeldingskader.</a:t>
              </a:r>
            </a:p>
          </p:txBody>
        </p:sp>
        <p:grpSp>
          <p:nvGrpSpPr>
            <p:cNvPr id="120" name="Groep 119">
              <a:extLst>
                <a:ext uri="{FF2B5EF4-FFF2-40B4-BE49-F238E27FC236}">
                  <a16:creationId xmlns:a16="http://schemas.microsoft.com/office/drawing/2014/main" id="{A7D05EA5-22FA-4FD5-9AF2-DB0901F8DAD5}"/>
                </a:ext>
              </a:extLst>
            </p:cNvPr>
            <p:cNvGrpSpPr/>
            <p:nvPr userDrawn="1"/>
          </p:nvGrpSpPr>
          <p:grpSpPr>
            <a:xfrm>
              <a:off x="-3314821" y="3054865"/>
              <a:ext cx="1558053" cy="563933"/>
              <a:chOff x="-3314821" y="2981448"/>
              <a:chExt cx="1558053" cy="563933"/>
            </a:xfrm>
          </p:grpSpPr>
          <p:sp>
            <p:nvSpPr>
              <p:cNvPr id="199" name="Rechthoek 198">
                <a:extLst>
                  <a:ext uri="{FF2B5EF4-FFF2-40B4-BE49-F238E27FC236}">
                    <a16:creationId xmlns:a16="http://schemas.microsoft.com/office/drawing/2014/main" id="{B2F94D93-1877-4518-8069-DACC0C26D2F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0" name="Rechthoek 199">
                <a:extLst>
                  <a:ext uri="{FF2B5EF4-FFF2-40B4-BE49-F238E27FC236}">
                    <a16:creationId xmlns:a16="http://schemas.microsoft.com/office/drawing/2014/main" id="{89AED6CB-7E8B-428E-A17F-D8A1B1CA3779}"/>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1" name="Tekstvak 200">
                <a:extLst>
                  <a:ext uri="{FF2B5EF4-FFF2-40B4-BE49-F238E27FC236}">
                    <a16:creationId xmlns:a16="http://schemas.microsoft.com/office/drawing/2014/main" id="{A8BA6C8B-7D2D-4DF9-B55A-46D2717BDB30}"/>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202" name="Tekstvak 201">
                <a:extLst>
                  <a:ext uri="{FF2B5EF4-FFF2-40B4-BE49-F238E27FC236}">
                    <a16:creationId xmlns:a16="http://schemas.microsoft.com/office/drawing/2014/main" id="{2E1AC1B5-77CE-42A3-B818-9849DE9AAE07}"/>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203" name="Vrije vorm: vorm 202">
                <a:extLst>
                  <a:ext uri="{FF2B5EF4-FFF2-40B4-BE49-F238E27FC236}">
                    <a16:creationId xmlns:a16="http://schemas.microsoft.com/office/drawing/2014/main" id="{DE48DD9B-C5AC-4288-ACD4-432DD6073F39}"/>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04" name="Gelijkbenige driehoek 203">
                <a:extLst>
                  <a:ext uri="{FF2B5EF4-FFF2-40B4-BE49-F238E27FC236}">
                    <a16:creationId xmlns:a16="http://schemas.microsoft.com/office/drawing/2014/main" id="{A530D326-178A-4946-B1BE-BAA3D28DC0D0}"/>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05" name="Groep 204">
                <a:extLst>
                  <a:ext uri="{FF2B5EF4-FFF2-40B4-BE49-F238E27FC236}">
                    <a16:creationId xmlns:a16="http://schemas.microsoft.com/office/drawing/2014/main" id="{B543F0D0-2214-45B9-A188-80D62D3A59A4}"/>
                  </a:ext>
                </a:extLst>
              </p:cNvPr>
              <p:cNvGrpSpPr/>
              <p:nvPr userDrawn="1"/>
            </p:nvGrpSpPr>
            <p:grpSpPr>
              <a:xfrm>
                <a:off x="-3257052" y="3032066"/>
                <a:ext cx="182309" cy="163794"/>
                <a:chOff x="12832541" y="3162395"/>
                <a:chExt cx="219532" cy="197236"/>
              </a:xfrm>
            </p:grpSpPr>
            <p:sp>
              <p:nvSpPr>
                <p:cNvPr id="210" name="Rechthoek 209">
                  <a:extLst>
                    <a:ext uri="{FF2B5EF4-FFF2-40B4-BE49-F238E27FC236}">
                      <a16:creationId xmlns:a16="http://schemas.microsoft.com/office/drawing/2014/main" id="{1A3D4264-11BD-4264-A963-C2F340F126E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1" name="Rechthoek 210">
                  <a:extLst>
                    <a:ext uri="{FF2B5EF4-FFF2-40B4-BE49-F238E27FC236}">
                      <a16:creationId xmlns:a16="http://schemas.microsoft.com/office/drawing/2014/main" id="{0CF34FA8-27AF-4A8A-9DE9-0FE4C395F2DB}"/>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2" name="Rechthoek 211">
                  <a:extLst>
                    <a:ext uri="{FF2B5EF4-FFF2-40B4-BE49-F238E27FC236}">
                      <a16:creationId xmlns:a16="http://schemas.microsoft.com/office/drawing/2014/main" id="{22B3C198-1ECD-493C-ABC6-53B23039B75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06" name="Groep 205">
                <a:extLst>
                  <a:ext uri="{FF2B5EF4-FFF2-40B4-BE49-F238E27FC236}">
                    <a16:creationId xmlns:a16="http://schemas.microsoft.com/office/drawing/2014/main" id="{1ABBAEBC-CE49-4208-AC2B-C03676F6FE8B}"/>
                  </a:ext>
                </a:extLst>
              </p:cNvPr>
              <p:cNvGrpSpPr/>
              <p:nvPr userDrawn="1"/>
            </p:nvGrpSpPr>
            <p:grpSpPr>
              <a:xfrm>
                <a:off x="-3257053" y="3276580"/>
                <a:ext cx="182309" cy="163794"/>
                <a:chOff x="12832541" y="3162395"/>
                <a:chExt cx="219532" cy="197236"/>
              </a:xfrm>
            </p:grpSpPr>
            <p:sp>
              <p:nvSpPr>
                <p:cNvPr id="207" name="Rechthoek 206">
                  <a:extLst>
                    <a:ext uri="{FF2B5EF4-FFF2-40B4-BE49-F238E27FC236}">
                      <a16:creationId xmlns:a16="http://schemas.microsoft.com/office/drawing/2014/main" id="{949788F5-8E42-4E06-9160-FAD2430196E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8" name="Rechthoek 207">
                  <a:extLst>
                    <a:ext uri="{FF2B5EF4-FFF2-40B4-BE49-F238E27FC236}">
                      <a16:creationId xmlns:a16="http://schemas.microsoft.com/office/drawing/2014/main" id="{477AACC1-D426-4CC4-A165-A7C74F8747F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9" name="Rechthoek 208">
                  <a:extLst>
                    <a:ext uri="{FF2B5EF4-FFF2-40B4-BE49-F238E27FC236}">
                      <a16:creationId xmlns:a16="http://schemas.microsoft.com/office/drawing/2014/main" id="{06F2322B-5531-4066-B9CC-8AF8722B1F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62" name="Groep 161">
              <a:extLst>
                <a:ext uri="{FF2B5EF4-FFF2-40B4-BE49-F238E27FC236}">
                  <a16:creationId xmlns:a16="http://schemas.microsoft.com/office/drawing/2014/main" id="{B07A8200-6461-497D-B461-3701381A28C3}"/>
                </a:ext>
              </a:extLst>
            </p:cNvPr>
            <p:cNvGrpSpPr/>
            <p:nvPr userDrawn="1"/>
          </p:nvGrpSpPr>
          <p:grpSpPr>
            <a:xfrm>
              <a:off x="-3367447" y="1226982"/>
              <a:ext cx="791775" cy="406485"/>
              <a:chOff x="-3565087" y="1409294"/>
              <a:chExt cx="627469" cy="322133"/>
            </a:xfrm>
          </p:grpSpPr>
          <p:grpSp>
            <p:nvGrpSpPr>
              <p:cNvPr id="193" name="Groep 192">
                <a:extLst>
                  <a:ext uri="{FF2B5EF4-FFF2-40B4-BE49-F238E27FC236}">
                    <a16:creationId xmlns:a16="http://schemas.microsoft.com/office/drawing/2014/main" id="{0CD07735-970A-4DE4-8BFC-016D0AC78B40}"/>
                  </a:ext>
                </a:extLst>
              </p:cNvPr>
              <p:cNvGrpSpPr/>
              <p:nvPr userDrawn="1"/>
            </p:nvGrpSpPr>
            <p:grpSpPr>
              <a:xfrm>
                <a:off x="-3364916" y="1409294"/>
                <a:ext cx="225195" cy="195499"/>
                <a:chOff x="10307162" y="1361199"/>
                <a:chExt cx="2200275" cy="1914525"/>
              </a:xfrm>
            </p:grpSpPr>
            <p:sp>
              <p:nvSpPr>
                <p:cNvPr id="195" name="Vrije vorm: vorm 194">
                  <a:extLst>
                    <a:ext uri="{FF2B5EF4-FFF2-40B4-BE49-F238E27FC236}">
                      <a16:creationId xmlns:a16="http://schemas.microsoft.com/office/drawing/2014/main" id="{310079FE-4271-421C-AE1A-7EDCE2CC6AEF}"/>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nvGrpSpPr>
                <p:cNvPr id="196" name="Groep 195">
                  <a:extLst>
                    <a:ext uri="{FF2B5EF4-FFF2-40B4-BE49-F238E27FC236}">
                      <a16:creationId xmlns:a16="http://schemas.microsoft.com/office/drawing/2014/main" id="{EE009EBB-9D8A-4D8A-8E26-B379A065938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97" name="Vrije vorm: vorm 196">
                    <a:extLst>
                      <a:ext uri="{FF2B5EF4-FFF2-40B4-BE49-F238E27FC236}">
                        <a16:creationId xmlns:a16="http://schemas.microsoft.com/office/drawing/2014/main" id="{8BEB3630-F2A9-4F17-A0FF-10AD3DCE8788}"/>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sp>
                <p:nvSpPr>
                  <p:cNvPr id="198" name="Vrije vorm: vorm 197">
                    <a:extLst>
                      <a:ext uri="{FF2B5EF4-FFF2-40B4-BE49-F238E27FC236}">
                        <a16:creationId xmlns:a16="http://schemas.microsoft.com/office/drawing/2014/main" id="{D5876D97-70DA-43AA-8722-9FEACB91F9B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grpSp>
          <p:sp>
            <p:nvSpPr>
              <p:cNvPr id="194" name="Tekstvak 193">
                <a:extLst>
                  <a:ext uri="{FF2B5EF4-FFF2-40B4-BE49-F238E27FC236}">
                    <a16:creationId xmlns:a16="http://schemas.microsoft.com/office/drawing/2014/main" id="{99C64FA9-E313-421E-ACF6-AF66C3EFA933}"/>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163" name="Ovaal 162">
              <a:extLst>
                <a:ext uri="{FF2B5EF4-FFF2-40B4-BE49-F238E27FC236}">
                  <a16:creationId xmlns:a16="http://schemas.microsoft.com/office/drawing/2014/main" id="{820BD17E-F16F-4913-80EB-AD851E099B2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164" name="Rechthoek 163">
              <a:extLst>
                <a:ext uri="{FF2B5EF4-FFF2-40B4-BE49-F238E27FC236}">
                  <a16:creationId xmlns:a16="http://schemas.microsoft.com/office/drawing/2014/main" id="{2534DECE-F51B-45EB-A0A4-7F1174C8B4C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65" name="Rechthoek 164">
              <a:extLst>
                <a:ext uri="{FF2B5EF4-FFF2-40B4-BE49-F238E27FC236}">
                  <a16:creationId xmlns:a16="http://schemas.microsoft.com/office/drawing/2014/main" id="{E2B461D1-8646-4DE4-8ACC-86288616761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grpSp>
          <p:nvGrpSpPr>
            <p:cNvPr id="166" name="Groep 165">
              <a:extLst>
                <a:ext uri="{FF2B5EF4-FFF2-40B4-BE49-F238E27FC236}">
                  <a16:creationId xmlns:a16="http://schemas.microsoft.com/office/drawing/2014/main" id="{51AF0CD8-D593-437D-9AA3-BDABF18F5278}"/>
                </a:ext>
              </a:extLst>
            </p:cNvPr>
            <p:cNvGrpSpPr/>
            <p:nvPr userDrawn="1"/>
          </p:nvGrpSpPr>
          <p:grpSpPr>
            <a:xfrm>
              <a:off x="-3354295" y="4908999"/>
              <a:ext cx="514284" cy="506545"/>
              <a:chOff x="12617641" y="3403239"/>
              <a:chExt cx="752963" cy="741634"/>
            </a:xfrm>
          </p:grpSpPr>
          <p:grpSp>
            <p:nvGrpSpPr>
              <p:cNvPr id="177" name="Groep 176">
                <a:extLst>
                  <a:ext uri="{FF2B5EF4-FFF2-40B4-BE49-F238E27FC236}">
                    <a16:creationId xmlns:a16="http://schemas.microsoft.com/office/drawing/2014/main" id="{E6FAF7DC-19E3-4742-B381-C478C778E0F9}"/>
                  </a:ext>
                </a:extLst>
              </p:cNvPr>
              <p:cNvGrpSpPr/>
              <p:nvPr userDrawn="1"/>
            </p:nvGrpSpPr>
            <p:grpSpPr>
              <a:xfrm>
                <a:off x="12771530" y="3403239"/>
                <a:ext cx="467176" cy="448491"/>
                <a:chOff x="12782157" y="3403239"/>
                <a:chExt cx="467176" cy="448491"/>
              </a:xfrm>
            </p:grpSpPr>
            <p:grpSp>
              <p:nvGrpSpPr>
                <p:cNvPr id="180" name="Groep 179">
                  <a:extLst>
                    <a:ext uri="{FF2B5EF4-FFF2-40B4-BE49-F238E27FC236}">
                      <a16:creationId xmlns:a16="http://schemas.microsoft.com/office/drawing/2014/main" id="{0A7A8BBC-20AF-41D4-804B-FE28D7D0A141}"/>
                    </a:ext>
                  </a:extLst>
                </p:cNvPr>
                <p:cNvGrpSpPr/>
                <p:nvPr userDrawn="1"/>
              </p:nvGrpSpPr>
              <p:grpSpPr>
                <a:xfrm>
                  <a:off x="12782157" y="3403239"/>
                  <a:ext cx="412976" cy="396132"/>
                  <a:chOff x="13554906" y="3320109"/>
                  <a:chExt cx="443917" cy="425811"/>
                </a:xfrm>
              </p:grpSpPr>
              <p:grpSp>
                <p:nvGrpSpPr>
                  <p:cNvPr id="187" name="Groep 186">
                    <a:extLst>
                      <a:ext uri="{FF2B5EF4-FFF2-40B4-BE49-F238E27FC236}">
                        <a16:creationId xmlns:a16="http://schemas.microsoft.com/office/drawing/2014/main" id="{38FACD96-9737-4610-955D-8A8371C35DC2}"/>
                      </a:ext>
                    </a:extLst>
                  </p:cNvPr>
                  <p:cNvGrpSpPr/>
                  <p:nvPr userDrawn="1"/>
                </p:nvGrpSpPr>
                <p:grpSpPr>
                  <a:xfrm>
                    <a:off x="13554906" y="3320109"/>
                    <a:ext cx="443917" cy="425811"/>
                    <a:chOff x="12909684" y="1276143"/>
                    <a:chExt cx="443917" cy="425811"/>
                  </a:xfrm>
                </p:grpSpPr>
                <p:sp>
                  <p:nvSpPr>
                    <p:cNvPr id="190" name="Rechthoek 189">
                      <a:extLst>
                        <a:ext uri="{FF2B5EF4-FFF2-40B4-BE49-F238E27FC236}">
                          <a16:creationId xmlns:a16="http://schemas.microsoft.com/office/drawing/2014/main" id="{6241098C-918D-41B2-ABC9-DFD6D247CCC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1" name="Rechthoek 190">
                      <a:extLst>
                        <a:ext uri="{FF2B5EF4-FFF2-40B4-BE49-F238E27FC236}">
                          <a16:creationId xmlns:a16="http://schemas.microsoft.com/office/drawing/2014/main" id="{2AD4F0CE-E705-4EB2-A5F8-D689D1F13DB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2" name="Ovaal 191">
                      <a:extLst>
                        <a:ext uri="{FF2B5EF4-FFF2-40B4-BE49-F238E27FC236}">
                          <a16:creationId xmlns:a16="http://schemas.microsoft.com/office/drawing/2014/main" id="{CC968454-22B6-4358-80A4-51A4D2B6A90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188" name="Afbeelding 187">
                    <a:extLst>
                      <a:ext uri="{FF2B5EF4-FFF2-40B4-BE49-F238E27FC236}">
                        <a16:creationId xmlns:a16="http://schemas.microsoft.com/office/drawing/2014/main" id="{D746709D-A77A-4A52-B94C-259FCF8A6F0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9" name="Afbeelding 188">
                    <a:extLst>
                      <a:ext uri="{FF2B5EF4-FFF2-40B4-BE49-F238E27FC236}">
                        <a16:creationId xmlns:a16="http://schemas.microsoft.com/office/drawing/2014/main" id="{B5C184A3-62B3-4642-B8F4-63BF582819D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1" name="Groep 180">
                  <a:extLst>
                    <a:ext uri="{FF2B5EF4-FFF2-40B4-BE49-F238E27FC236}">
                      <a16:creationId xmlns:a16="http://schemas.microsoft.com/office/drawing/2014/main" id="{3A14E787-B40D-49E7-98F3-D81534D831D4}"/>
                    </a:ext>
                  </a:extLst>
                </p:cNvPr>
                <p:cNvGrpSpPr/>
                <p:nvPr userDrawn="1"/>
              </p:nvGrpSpPr>
              <p:grpSpPr>
                <a:xfrm>
                  <a:off x="13103513" y="3705268"/>
                  <a:ext cx="145820" cy="146462"/>
                  <a:chOff x="13096169" y="3602278"/>
                  <a:chExt cx="145820" cy="146462"/>
                </a:xfrm>
              </p:grpSpPr>
              <p:sp>
                <p:nvSpPr>
                  <p:cNvPr id="185" name="Rechthoek 184">
                    <a:extLst>
                      <a:ext uri="{FF2B5EF4-FFF2-40B4-BE49-F238E27FC236}">
                        <a16:creationId xmlns:a16="http://schemas.microsoft.com/office/drawing/2014/main" id="{42735F3D-65AB-4362-9CE7-6D6780942AA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6" name="Rechthoek 185">
                    <a:extLst>
                      <a:ext uri="{FF2B5EF4-FFF2-40B4-BE49-F238E27FC236}">
                        <a16:creationId xmlns:a16="http://schemas.microsoft.com/office/drawing/2014/main" id="{8B21FBBF-2B59-47AC-ACEF-9010750798B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82" name="Groep 181">
                  <a:extLst>
                    <a:ext uri="{FF2B5EF4-FFF2-40B4-BE49-F238E27FC236}">
                      <a16:creationId xmlns:a16="http://schemas.microsoft.com/office/drawing/2014/main" id="{0316CB3B-21F6-4BE2-B9F0-FFCF79D4A4D1}"/>
                    </a:ext>
                  </a:extLst>
                </p:cNvPr>
                <p:cNvGrpSpPr/>
                <p:nvPr userDrawn="1"/>
              </p:nvGrpSpPr>
              <p:grpSpPr>
                <a:xfrm rot="10800000">
                  <a:off x="13061402" y="3665637"/>
                  <a:ext cx="145820" cy="146462"/>
                  <a:chOff x="13096169" y="3602278"/>
                  <a:chExt cx="145820" cy="146462"/>
                </a:xfrm>
              </p:grpSpPr>
              <p:sp>
                <p:nvSpPr>
                  <p:cNvPr id="183" name="Rechthoek 182">
                    <a:extLst>
                      <a:ext uri="{FF2B5EF4-FFF2-40B4-BE49-F238E27FC236}">
                        <a16:creationId xmlns:a16="http://schemas.microsoft.com/office/drawing/2014/main" id="{ADBC460E-52E1-4CA6-89E7-E7144E3A933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4" name="Rechthoek 183">
                    <a:extLst>
                      <a:ext uri="{FF2B5EF4-FFF2-40B4-BE49-F238E27FC236}">
                        <a16:creationId xmlns:a16="http://schemas.microsoft.com/office/drawing/2014/main" id="{40BC3865-2747-403F-888F-A4ABBD78435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178" name="Rechthoek 177">
                <a:extLst>
                  <a:ext uri="{FF2B5EF4-FFF2-40B4-BE49-F238E27FC236}">
                    <a16:creationId xmlns:a16="http://schemas.microsoft.com/office/drawing/2014/main" id="{B06552C8-53D0-4241-B61A-9E5E49399A1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179" name="Gelijkbenige driehoek 178">
                <a:extLst>
                  <a:ext uri="{FF2B5EF4-FFF2-40B4-BE49-F238E27FC236}">
                    <a16:creationId xmlns:a16="http://schemas.microsoft.com/office/drawing/2014/main" id="{AD5DF7DA-B424-457B-8B2F-C816432E4D2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167" name="Rechthoek 166">
              <a:extLst>
                <a:ext uri="{FF2B5EF4-FFF2-40B4-BE49-F238E27FC236}">
                  <a16:creationId xmlns:a16="http://schemas.microsoft.com/office/drawing/2014/main" id="{B94BA084-30AC-4931-B062-F8481BCC012D}"/>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68" name="ICOON_info">
              <a:extLst>
                <a:ext uri="{FF2B5EF4-FFF2-40B4-BE49-F238E27FC236}">
                  <a16:creationId xmlns:a16="http://schemas.microsoft.com/office/drawing/2014/main" id="{771E6952-72BE-4E9F-8A86-3CE5BFAC0233}"/>
                </a:ext>
              </a:extLst>
            </p:cNvPr>
            <p:cNvGrpSpPr/>
            <p:nvPr userDrawn="1"/>
          </p:nvGrpSpPr>
          <p:grpSpPr>
            <a:xfrm>
              <a:off x="-376736" y="5473131"/>
              <a:ext cx="283685" cy="283685"/>
              <a:chOff x="-510741" y="5913713"/>
              <a:chExt cx="267555" cy="267555"/>
            </a:xfrm>
          </p:grpSpPr>
          <p:sp>
            <p:nvSpPr>
              <p:cNvPr id="175" name="Ovaal 174">
                <a:extLst>
                  <a:ext uri="{FF2B5EF4-FFF2-40B4-BE49-F238E27FC236}">
                    <a16:creationId xmlns:a16="http://schemas.microsoft.com/office/drawing/2014/main" id="{D7BE027C-C7BE-41DE-AAB3-022A86BB856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6" name="Graphic 163" descr="Informatie">
                <a:extLst>
                  <a:ext uri="{FF2B5EF4-FFF2-40B4-BE49-F238E27FC236}">
                    <a16:creationId xmlns:a16="http://schemas.microsoft.com/office/drawing/2014/main" id="{6D504E88-3391-4A49-8ED1-9ED8CF89095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69" name="Groep 168">
              <a:extLst>
                <a:ext uri="{FF2B5EF4-FFF2-40B4-BE49-F238E27FC236}">
                  <a16:creationId xmlns:a16="http://schemas.microsoft.com/office/drawing/2014/main" id="{D186DFC6-0668-43F1-A979-236B49793657}"/>
                </a:ext>
              </a:extLst>
            </p:cNvPr>
            <p:cNvGrpSpPr/>
            <p:nvPr userDrawn="1"/>
          </p:nvGrpSpPr>
          <p:grpSpPr>
            <a:xfrm>
              <a:off x="-938434" y="5736734"/>
              <a:ext cx="627798" cy="576693"/>
              <a:chOff x="-938434" y="4570310"/>
              <a:chExt cx="627798" cy="576693"/>
            </a:xfrm>
          </p:grpSpPr>
          <p:grpSp>
            <p:nvGrpSpPr>
              <p:cNvPr id="170" name="Inspireren">
                <a:extLst>
                  <a:ext uri="{FF2B5EF4-FFF2-40B4-BE49-F238E27FC236}">
                    <a16:creationId xmlns:a16="http://schemas.microsoft.com/office/drawing/2014/main" id="{C28F8915-9885-411F-A10B-94E2AC42201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2" name="Freeform 12">
                  <a:extLst>
                    <a:ext uri="{FF2B5EF4-FFF2-40B4-BE49-F238E27FC236}">
                      <a16:creationId xmlns:a16="http://schemas.microsoft.com/office/drawing/2014/main" id="{2C5D6EEE-A892-4739-A570-FDEE5646FEE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73" name="Freeform 13">
                  <a:extLst>
                    <a:ext uri="{FF2B5EF4-FFF2-40B4-BE49-F238E27FC236}">
                      <a16:creationId xmlns:a16="http://schemas.microsoft.com/office/drawing/2014/main" id="{7D40BF0B-EE4E-46C7-81B9-C0D64EC3012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74" name="Freeform 14">
                  <a:extLst>
                    <a:ext uri="{FF2B5EF4-FFF2-40B4-BE49-F238E27FC236}">
                      <a16:creationId xmlns:a16="http://schemas.microsoft.com/office/drawing/2014/main" id="{012EEDB3-A854-444B-9699-87325398E6A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71" name="Tekstvak 170">
                <a:extLst>
                  <a:ext uri="{FF2B5EF4-FFF2-40B4-BE49-F238E27FC236}">
                    <a16:creationId xmlns:a16="http://schemas.microsoft.com/office/drawing/2014/main" id="{93569838-E2B1-4258-9FE8-E44A9D2C238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214" name="Tijdelijke aanduiding voor verticale tekst 2">
            <a:extLst>
              <a:ext uri="{FF2B5EF4-FFF2-40B4-BE49-F238E27FC236}">
                <a16:creationId xmlns:a16="http://schemas.microsoft.com/office/drawing/2014/main" id="{DE987D6E-C6DF-417A-AED3-97D9E17E288E}"/>
              </a:ext>
            </a:extLst>
          </p:cNvPr>
          <p:cNvSpPr>
            <a:spLocks noGrp="1"/>
          </p:cNvSpPr>
          <p:nvPr>
            <p:ph type="body" orient="vert" idx="17" hasCustomPrompt="1"/>
          </p:nvPr>
        </p:nvSpPr>
        <p:spPr>
          <a:xfrm>
            <a:off x="8564730" y="1575951"/>
            <a:ext cx="3086676" cy="261533"/>
          </a:xfrm>
        </p:spPr>
        <p:txBody>
          <a:bodyPr vert="horz" lIns="0" tIns="0" rIns="0" bIns="0" numCol="1" spcCol="360000"/>
          <a:lstStyle>
            <a:lvl1pPr marL="0" indent="0">
              <a:buFont typeface="Arial" panose="020B0604020202020204" pitchFamily="34" charset="0"/>
              <a:buNone/>
              <a:defRPr sz="1800" b="1">
                <a:solidFill>
                  <a:schemeClr val="accent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p>
        </p:txBody>
      </p:sp>
      <p:sp>
        <p:nvSpPr>
          <p:cNvPr id="215" name="Tijdelijke aanduiding voor verticale tekst 2">
            <a:extLst>
              <a:ext uri="{FF2B5EF4-FFF2-40B4-BE49-F238E27FC236}">
                <a16:creationId xmlns:a16="http://schemas.microsoft.com/office/drawing/2014/main" id="{7CE8E778-C7AE-4E8A-BD89-FECEC3BA608A}"/>
              </a:ext>
            </a:extLst>
          </p:cNvPr>
          <p:cNvSpPr>
            <a:spLocks noGrp="1"/>
          </p:cNvSpPr>
          <p:nvPr>
            <p:ph type="body" orient="vert" idx="18" hasCustomPrompt="1"/>
          </p:nvPr>
        </p:nvSpPr>
        <p:spPr>
          <a:xfrm>
            <a:off x="5189420" y="2017484"/>
            <a:ext cx="3086676" cy="3604739"/>
          </a:xfrm>
        </p:spPr>
        <p:txBody>
          <a:bodyPr vert="horz" lIns="0" tIns="0" rIns="0" bIns="0" numCol="1" spcCol="36000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216" name="Tijdelijke aanduiding voor verticale tekst 2">
            <a:extLst>
              <a:ext uri="{FF2B5EF4-FFF2-40B4-BE49-F238E27FC236}">
                <a16:creationId xmlns:a16="http://schemas.microsoft.com/office/drawing/2014/main" id="{89300003-FADB-449B-AED7-C61252C0A390}"/>
              </a:ext>
            </a:extLst>
          </p:cNvPr>
          <p:cNvSpPr>
            <a:spLocks noGrp="1"/>
          </p:cNvSpPr>
          <p:nvPr>
            <p:ph type="body" orient="vert" idx="19" hasCustomPrompt="1"/>
          </p:nvPr>
        </p:nvSpPr>
        <p:spPr>
          <a:xfrm>
            <a:off x="8564730" y="2017484"/>
            <a:ext cx="3086676" cy="3604739"/>
          </a:xfrm>
        </p:spPr>
        <p:txBody>
          <a:bodyPr vert="horz" lIns="0" tIns="0" rIns="0" bIns="0" numCol="1" spcCol="36000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Tree>
    <p:extLst>
      <p:ext uri="{BB962C8B-B14F-4D97-AF65-F5344CB8AC3E}">
        <p14:creationId xmlns:p14="http://schemas.microsoft.com/office/powerpoint/2010/main" val="135209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abel">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Tabel</a:t>
            </a:r>
          </a:p>
        </p:txBody>
      </p:sp>
      <p:sp>
        <p:nvSpPr>
          <p:cNvPr id="11" name="Tijdelijke aanduiding voor tabel 8">
            <a:extLst>
              <a:ext uri="{FF2B5EF4-FFF2-40B4-BE49-F238E27FC236}">
                <a16:creationId xmlns:a16="http://schemas.microsoft.com/office/drawing/2014/main" id="{3E7E848C-7CA4-4146-8020-38E4C63D02B9}"/>
              </a:ext>
            </a:extLst>
          </p:cNvPr>
          <p:cNvSpPr>
            <a:spLocks noGrp="1"/>
          </p:cNvSpPr>
          <p:nvPr>
            <p:ph type="tbl" sz="quarter" idx="15" hasCustomPrompt="1"/>
          </p:nvPr>
        </p:nvSpPr>
        <p:spPr>
          <a:xfrm>
            <a:off x="536844" y="1568787"/>
            <a:ext cx="11105259" cy="4053537"/>
          </a:xfrm>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tabel in te voegen.</a:t>
            </a:r>
            <a:br>
              <a:rPr lang="nl-NL"/>
            </a:br>
            <a:br>
              <a:rPr lang="nl-NL"/>
            </a:br>
            <a:r>
              <a:rPr lang="nl-NL"/>
              <a:t>Meer hulp nodig? </a:t>
            </a:r>
            <a:br>
              <a:rPr lang="nl-NL"/>
            </a:br>
            <a:r>
              <a:rPr lang="nl-NL"/>
              <a:t>Aan de zijkanten van de dia's zijn instructies </a:t>
            </a:r>
            <a:br>
              <a:rPr lang="nl-NL"/>
            </a:br>
            <a:r>
              <a:rPr lang="nl-NL"/>
              <a:t>geplaatst voor verdere informatie.</a:t>
            </a:r>
          </a:p>
        </p:txBody>
      </p:sp>
      <p:grpSp>
        <p:nvGrpSpPr>
          <p:cNvPr id="33" name="INSTRUCTIE">
            <a:extLst>
              <a:ext uri="{FF2B5EF4-FFF2-40B4-BE49-F238E27FC236}">
                <a16:creationId xmlns:a16="http://schemas.microsoft.com/office/drawing/2014/main" id="{323F32D4-1978-40DD-A9B3-A0C6307433BD}"/>
              </a:ext>
            </a:extLst>
          </p:cNvPr>
          <p:cNvGrpSpPr/>
          <p:nvPr userDrawn="1"/>
        </p:nvGrpSpPr>
        <p:grpSpPr>
          <a:xfrm>
            <a:off x="12378141" y="2"/>
            <a:ext cx="3693113" cy="4255687"/>
            <a:chOff x="-3786164" y="2"/>
            <a:chExt cx="3693113" cy="4255687"/>
          </a:xfrm>
        </p:grpSpPr>
        <p:sp>
          <p:nvSpPr>
            <p:cNvPr id="34" name="Rechthoek 33">
              <a:extLst>
                <a:ext uri="{FF2B5EF4-FFF2-40B4-BE49-F238E27FC236}">
                  <a16:creationId xmlns:a16="http://schemas.microsoft.com/office/drawing/2014/main" id="{53661986-D4BF-4D00-ACF9-320887C729BB}"/>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35" name="INSTRUCTIE">
              <a:extLst>
                <a:ext uri="{FF2B5EF4-FFF2-40B4-BE49-F238E27FC236}">
                  <a16:creationId xmlns:a16="http://schemas.microsoft.com/office/drawing/2014/main" id="{7D8A87B3-119F-4D1B-AE6F-22DE56CDB4A9}"/>
                </a:ext>
              </a:extLst>
            </p:cNvPr>
            <p:cNvGrpSpPr/>
            <p:nvPr userDrawn="1"/>
          </p:nvGrpSpPr>
          <p:grpSpPr>
            <a:xfrm>
              <a:off x="-3786164" y="2"/>
              <a:ext cx="3693113" cy="3543653"/>
              <a:chOff x="-3786164" y="2"/>
              <a:chExt cx="3693113" cy="3543653"/>
            </a:xfrm>
          </p:grpSpPr>
          <p:sp>
            <p:nvSpPr>
              <p:cNvPr id="42" name="Rechthoek 41">
                <a:extLst>
                  <a:ext uri="{FF2B5EF4-FFF2-40B4-BE49-F238E27FC236}">
                    <a16:creationId xmlns:a16="http://schemas.microsoft.com/office/drawing/2014/main" id="{A31C03EE-A1C4-4449-8B3F-34D967C4956B}"/>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Tabel invoegen/opmaken</a:t>
                </a:r>
              </a:p>
            </p:txBody>
          </p:sp>
          <p:sp>
            <p:nvSpPr>
              <p:cNvPr id="43" name="Ovaal 42">
                <a:extLst>
                  <a:ext uri="{FF2B5EF4-FFF2-40B4-BE49-F238E27FC236}">
                    <a16:creationId xmlns:a16="http://schemas.microsoft.com/office/drawing/2014/main" id="{541C57C1-D57B-413D-B951-DC6A4FA6AA6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44" name="Rechthoek 43">
                <a:extLst>
                  <a:ext uri="{FF2B5EF4-FFF2-40B4-BE49-F238E27FC236}">
                    <a16:creationId xmlns:a16="http://schemas.microsoft.com/office/drawing/2014/main" id="{8E4B5B3C-792F-4B1F-8551-24CAC349816F}"/>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tabel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Klik op het pictogram om een nieuwe tabel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45" name="Ovaal 44">
                <a:extLst>
                  <a:ext uri="{FF2B5EF4-FFF2-40B4-BE49-F238E27FC236}">
                    <a16:creationId xmlns:a16="http://schemas.microsoft.com/office/drawing/2014/main" id="{496A4AA2-BE47-4809-A00D-74CA8CB37C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46" name="Rechthoek 45">
                <a:extLst>
                  <a:ext uri="{FF2B5EF4-FFF2-40B4-BE49-F238E27FC236}">
                    <a16:creationId xmlns:a16="http://schemas.microsoft.com/office/drawing/2014/main" id="{9C027EBB-99CF-4A54-8BD5-2099B53946D3}"/>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Selecteer het gewenste aantal rijen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kolommen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grpSp>
            <p:nvGrpSpPr>
              <p:cNvPr id="47" name="Groep 46">
                <a:extLst>
                  <a:ext uri="{FF2B5EF4-FFF2-40B4-BE49-F238E27FC236}">
                    <a16:creationId xmlns:a16="http://schemas.microsoft.com/office/drawing/2014/main" id="{D3B1AF87-7E30-4426-A83B-8CD1B6C4E470}"/>
                  </a:ext>
                </a:extLst>
              </p:cNvPr>
              <p:cNvGrpSpPr/>
              <p:nvPr userDrawn="1"/>
            </p:nvGrpSpPr>
            <p:grpSpPr>
              <a:xfrm>
                <a:off x="-3311319" y="2164285"/>
                <a:ext cx="825500" cy="209550"/>
                <a:chOff x="13504624" y="2482850"/>
                <a:chExt cx="825500" cy="209550"/>
              </a:xfrm>
            </p:grpSpPr>
            <p:sp>
              <p:nvSpPr>
                <p:cNvPr id="62" name="Rechthoek 61">
                  <a:extLst>
                    <a:ext uri="{FF2B5EF4-FFF2-40B4-BE49-F238E27FC236}">
                      <a16:creationId xmlns:a16="http://schemas.microsoft.com/office/drawing/2014/main" id="{B155A797-AD9B-4B19-814C-5F041560EA0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OK</a:t>
                  </a:r>
                </a:p>
              </p:txBody>
            </p:sp>
            <p:cxnSp>
              <p:nvCxnSpPr>
                <p:cNvPr id="63" name="Rechte verbindingslijn 62">
                  <a:extLst>
                    <a:ext uri="{FF2B5EF4-FFF2-40B4-BE49-F238E27FC236}">
                      <a16:creationId xmlns:a16="http://schemas.microsoft.com/office/drawing/2014/main" id="{F067AFCC-1C3E-4D0C-88A2-6257CCF7A4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4" name="Gelijkbenige driehoek 63">
                  <a:extLst>
                    <a:ext uri="{FF2B5EF4-FFF2-40B4-BE49-F238E27FC236}">
                      <a16:creationId xmlns:a16="http://schemas.microsoft.com/office/drawing/2014/main" id="{3C98E792-30F6-42E7-BCBD-C82F96C4CD3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48" name="Ovaal 47">
                <a:extLst>
                  <a:ext uri="{FF2B5EF4-FFF2-40B4-BE49-F238E27FC236}">
                    <a16:creationId xmlns:a16="http://schemas.microsoft.com/office/drawing/2014/main" id="{A155D27C-741E-4BEC-B4C2-01960DABD89C}"/>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49" name="Rechthoek 48">
                <a:extLst>
                  <a:ext uri="{FF2B5EF4-FFF2-40B4-BE49-F238E27FC236}">
                    <a16:creationId xmlns:a16="http://schemas.microsoft.com/office/drawing/2014/main" id="{76F0141A-4C72-4CFC-89E3-762B3C7F90DE}"/>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van tabellen - Ontwerpen’ </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 gaan. </a:t>
                </a:r>
              </a:p>
            </p:txBody>
          </p:sp>
          <p:grpSp>
            <p:nvGrpSpPr>
              <p:cNvPr id="50" name="Tabel icoon">
                <a:extLst>
                  <a:ext uri="{FF2B5EF4-FFF2-40B4-BE49-F238E27FC236}">
                    <a16:creationId xmlns:a16="http://schemas.microsoft.com/office/drawing/2014/main" id="{3C6B3FE8-8021-4544-8DEA-FC9EC96F17FF}"/>
                  </a:ext>
                </a:extLst>
              </p:cNvPr>
              <p:cNvGrpSpPr/>
              <p:nvPr userDrawn="1"/>
            </p:nvGrpSpPr>
            <p:grpSpPr>
              <a:xfrm>
                <a:off x="-3308869" y="1240695"/>
                <a:ext cx="338201" cy="305477"/>
                <a:chOff x="6072040" y="3376043"/>
                <a:chExt cx="1227920" cy="1109109"/>
              </a:xfrm>
            </p:grpSpPr>
            <p:sp>
              <p:nvSpPr>
                <p:cNvPr id="54" name="Rechthoek 53">
                  <a:extLst>
                    <a:ext uri="{FF2B5EF4-FFF2-40B4-BE49-F238E27FC236}">
                      <a16:creationId xmlns:a16="http://schemas.microsoft.com/office/drawing/2014/main" id="{D1833167-C140-4E57-B64A-58C7046C244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sp>
              <p:nvSpPr>
                <p:cNvPr id="55" name="Rechthoek 54">
                  <a:extLst>
                    <a:ext uri="{FF2B5EF4-FFF2-40B4-BE49-F238E27FC236}">
                      <a16:creationId xmlns:a16="http://schemas.microsoft.com/office/drawing/2014/main" id="{BB4A5CC9-3A84-484F-84F9-9865848A8293}"/>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cxnSp>
              <p:nvCxnSpPr>
                <p:cNvPr id="56" name="Rechte verbindingslijn 55">
                  <a:extLst>
                    <a:ext uri="{FF2B5EF4-FFF2-40B4-BE49-F238E27FC236}">
                      <a16:creationId xmlns:a16="http://schemas.microsoft.com/office/drawing/2014/main" id="{A3EDC893-B6FE-4B5C-9DC1-A740A5C2EFA1}"/>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0FB31379-9D3C-4CBB-9DCB-7300B9CD9635}"/>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C8856971-D62D-49D4-B534-301CA7254526}"/>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D1731A71-5638-47D1-A6D2-6B8729296181}"/>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6F80485F-9AC5-455E-B3BD-7D2B088383F2}"/>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61" name="Rechthoek 60">
                  <a:extLst>
                    <a:ext uri="{FF2B5EF4-FFF2-40B4-BE49-F238E27FC236}">
                      <a16:creationId xmlns:a16="http://schemas.microsoft.com/office/drawing/2014/main" id="{3805483C-8A4D-463D-9AA3-47DF376010DB}"/>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grpSp>
          <p:grpSp>
            <p:nvGrpSpPr>
              <p:cNvPr id="51" name="ICOON_info">
                <a:extLst>
                  <a:ext uri="{FF2B5EF4-FFF2-40B4-BE49-F238E27FC236}">
                    <a16:creationId xmlns:a16="http://schemas.microsoft.com/office/drawing/2014/main" id="{A8F56BAB-3203-492B-ACB9-B1BAA5578892}"/>
                  </a:ext>
                </a:extLst>
              </p:cNvPr>
              <p:cNvGrpSpPr/>
              <p:nvPr userDrawn="1"/>
            </p:nvGrpSpPr>
            <p:grpSpPr>
              <a:xfrm>
                <a:off x="-376736" y="3259970"/>
                <a:ext cx="283685" cy="283685"/>
                <a:chOff x="-510741" y="5913713"/>
                <a:chExt cx="267555" cy="267555"/>
              </a:xfrm>
            </p:grpSpPr>
            <p:sp>
              <p:nvSpPr>
                <p:cNvPr id="52" name="Ovaal 51">
                  <a:extLst>
                    <a:ext uri="{FF2B5EF4-FFF2-40B4-BE49-F238E27FC236}">
                      <a16:creationId xmlns:a16="http://schemas.microsoft.com/office/drawing/2014/main" id="{E5F1EC9D-1DA2-4339-893D-41E433AD0BA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3" name="Graphic 163" descr="Informatie">
                  <a:extLst>
                    <a:ext uri="{FF2B5EF4-FFF2-40B4-BE49-F238E27FC236}">
                      <a16:creationId xmlns:a16="http://schemas.microsoft.com/office/drawing/2014/main" id="{C3231FDF-48A6-499C-ACFA-AACD41D09F4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36" name="Groep 35">
              <a:extLst>
                <a:ext uri="{FF2B5EF4-FFF2-40B4-BE49-F238E27FC236}">
                  <a16:creationId xmlns:a16="http://schemas.microsoft.com/office/drawing/2014/main" id="{3A59138F-2231-401B-AB37-461EF22503E1}"/>
                </a:ext>
              </a:extLst>
            </p:cNvPr>
            <p:cNvGrpSpPr/>
            <p:nvPr userDrawn="1"/>
          </p:nvGrpSpPr>
          <p:grpSpPr>
            <a:xfrm>
              <a:off x="-938434" y="3565066"/>
              <a:ext cx="627798" cy="576693"/>
              <a:chOff x="-938434" y="4570310"/>
              <a:chExt cx="627798" cy="576693"/>
            </a:xfrm>
          </p:grpSpPr>
          <p:grpSp>
            <p:nvGrpSpPr>
              <p:cNvPr id="37" name="Inspireren">
                <a:extLst>
                  <a:ext uri="{FF2B5EF4-FFF2-40B4-BE49-F238E27FC236}">
                    <a16:creationId xmlns:a16="http://schemas.microsoft.com/office/drawing/2014/main" id="{51A61A15-F404-4E3D-997E-82F2FCDC41A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79374A03-C44A-45F9-9090-D4F9BE7146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40" name="Freeform 13">
                  <a:extLst>
                    <a:ext uri="{FF2B5EF4-FFF2-40B4-BE49-F238E27FC236}">
                      <a16:creationId xmlns:a16="http://schemas.microsoft.com/office/drawing/2014/main" id="{60494B69-2ECD-416C-821B-A0F4099EFB2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41" name="Freeform 14">
                  <a:extLst>
                    <a:ext uri="{FF2B5EF4-FFF2-40B4-BE49-F238E27FC236}">
                      <a16:creationId xmlns:a16="http://schemas.microsoft.com/office/drawing/2014/main" id="{E5CAE361-6E27-4869-90BE-C91E7B3AF78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38" name="Tekstvak 37">
                <a:extLst>
                  <a:ext uri="{FF2B5EF4-FFF2-40B4-BE49-F238E27FC236}">
                    <a16:creationId xmlns:a16="http://schemas.microsoft.com/office/drawing/2014/main" id="{9C1CD7F1-DE8D-43CD-A117-81F704081DE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5" name="Titel 5">
            <a:extLst>
              <a:ext uri="{FF2B5EF4-FFF2-40B4-BE49-F238E27FC236}">
                <a16:creationId xmlns:a16="http://schemas.microsoft.com/office/drawing/2014/main" id="{83A5B551-2418-4E31-8171-5152A445D0DA}"/>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spTree>
    <p:extLst>
      <p:ext uri="{BB962C8B-B14F-4D97-AF65-F5344CB8AC3E}">
        <p14:creationId xmlns:p14="http://schemas.microsoft.com/office/powerpoint/2010/main" val="428210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hasCustomPrompt="1"/>
          </p:nvPr>
        </p:nvSpPr>
        <p:spPr/>
        <p:txBody>
          <a:bodyPr vert="horz" lIns="0" tIns="0" rIns="0" bIns="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a:t>
            </a:r>
          </a:p>
          <a:p>
            <a:pPr lvl="2"/>
            <a:r>
              <a:rPr lang="nl-NL"/>
              <a:t>Leestekst</a:t>
            </a:r>
          </a:p>
          <a:p>
            <a:pPr lvl="3"/>
            <a:r>
              <a:rPr lang="nl-NL"/>
              <a:t>Subtitel</a:t>
            </a:r>
          </a:p>
          <a:p>
            <a:pPr lvl="4"/>
            <a:r>
              <a:rPr lang="nl-NL"/>
              <a:t>Numerieke bullet</a:t>
            </a:r>
          </a:p>
          <a:p>
            <a:pPr lvl="5"/>
            <a:r>
              <a:rPr lang="nl-NL"/>
              <a:t># Abc</a:t>
            </a:r>
          </a:p>
          <a:p>
            <a:pPr lvl="6"/>
            <a:r>
              <a:rPr lang="nl-NL"/>
              <a:t>Bullet extra</a:t>
            </a:r>
          </a:p>
          <a:p>
            <a:pPr lvl="7"/>
            <a:r>
              <a:rPr lang="nl-NL"/>
              <a:t>Cursief</a:t>
            </a:r>
          </a:p>
          <a:p>
            <a:pPr lvl="8"/>
            <a:r>
              <a:rPr lang="nl-NL"/>
              <a:t>Alt. Subtitel</a:t>
            </a:r>
          </a:p>
        </p:txBody>
      </p:sp>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Tahoma" panose="020B0604030504040204" pitchFamily="34" charset="0"/>
              </a:rPr>
              <a:t>Tekst</a:t>
            </a:r>
          </a:p>
        </p:txBody>
      </p:sp>
      <p:grpSp>
        <p:nvGrpSpPr>
          <p:cNvPr id="87" name="INSTRUCTIE">
            <a:extLst>
              <a:ext uri="{FF2B5EF4-FFF2-40B4-BE49-F238E27FC236}">
                <a16:creationId xmlns:a16="http://schemas.microsoft.com/office/drawing/2014/main" id="{185400E5-E42A-44EE-8EB9-90B0FF6D75C9}"/>
              </a:ext>
            </a:extLst>
          </p:cNvPr>
          <p:cNvGrpSpPr/>
          <p:nvPr userDrawn="1"/>
        </p:nvGrpSpPr>
        <p:grpSpPr>
          <a:xfrm>
            <a:off x="-3786437" y="0"/>
            <a:ext cx="3693386" cy="5359349"/>
            <a:chOff x="-3786437" y="0"/>
            <a:chExt cx="3693386" cy="5359349"/>
          </a:xfrm>
        </p:grpSpPr>
        <p:sp>
          <p:nvSpPr>
            <p:cNvPr id="88" name="Rechthoek 87">
              <a:extLst>
                <a:ext uri="{FF2B5EF4-FFF2-40B4-BE49-F238E27FC236}">
                  <a16:creationId xmlns:a16="http://schemas.microsoft.com/office/drawing/2014/main" id="{431FCECB-9019-4CDF-8DB5-0C341D3F4FD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Tekst niveaus kiezen</a:t>
              </a:r>
            </a:p>
          </p:txBody>
        </p:sp>
        <p:sp>
          <p:nvSpPr>
            <p:cNvPr id="89" name="Ovaal 88">
              <a:extLst>
                <a:ext uri="{FF2B5EF4-FFF2-40B4-BE49-F238E27FC236}">
                  <a16:creationId xmlns:a16="http://schemas.microsoft.com/office/drawing/2014/main" id="{C9F22463-D815-4361-A2CA-B055ACC6E55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90" name="Rechthoek 89">
              <a:extLst>
                <a:ext uri="{FF2B5EF4-FFF2-40B4-BE49-F238E27FC236}">
                  <a16:creationId xmlns:a16="http://schemas.microsoft.com/office/drawing/2014/main" id="{2129CF94-C0D6-4E79-BB27-7989A9F6000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91" name="Ovaal 90">
              <a:extLst>
                <a:ext uri="{FF2B5EF4-FFF2-40B4-BE49-F238E27FC236}">
                  <a16:creationId xmlns:a16="http://schemas.microsoft.com/office/drawing/2014/main" id="{FC8BDF86-4C33-49FF-A9C3-0F053A89D516}"/>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92" name="Rechthoek 91">
              <a:extLst>
                <a:ext uri="{FF2B5EF4-FFF2-40B4-BE49-F238E27FC236}">
                  <a16:creationId xmlns:a16="http://schemas.microsoft.com/office/drawing/2014/main" id="{D9EE37ED-8874-405A-BECE-46E6A4FBBA2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93" name="Rechthoek 92">
              <a:extLst>
                <a:ext uri="{FF2B5EF4-FFF2-40B4-BE49-F238E27FC236}">
                  <a16:creationId xmlns:a16="http://schemas.microsoft.com/office/drawing/2014/main" id="{8DA06A89-F06B-4035-B951-4CE2320981C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rgbClr val="E11E27"/>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Sub-bullet </a:t>
              </a:r>
            </a:p>
          </p:txBody>
        </p:sp>
        <p:sp>
          <p:nvSpPr>
            <p:cNvPr id="94" name="Ovaal 93">
              <a:extLst>
                <a:ext uri="{FF2B5EF4-FFF2-40B4-BE49-F238E27FC236}">
                  <a16:creationId xmlns:a16="http://schemas.microsoft.com/office/drawing/2014/main" id="{4F0E2955-108A-4648-AA89-791EAB6A6A8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6" name="Ovaal 95">
              <a:extLst>
                <a:ext uri="{FF2B5EF4-FFF2-40B4-BE49-F238E27FC236}">
                  <a16:creationId xmlns:a16="http://schemas.microsoft.com/office/drawing/2014/main" id="{0A55C34B-1606-4399-B30D-397FE80EF5A9}"/>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7" name="Rechthoek 96">
              <a:extLst>
                <a:ext uri="{FF2B5EF4-FFF2-40B4-BE49-F238E27FC236}">
                  <a16:creationId xmlns:a16="http://schemas.microsoft.com/office/drawing/2014/main" id="{A16C1B8F-A9F9-496A-ACB4-19275676110E}"/>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Leestekst</a:t>
              </a:r>
            </a:p>
          </p:txBody>
        </p:sp>
        <p:sp>
          <p:nvSpPr>
            <p:cNvPr id="120" name="Ovaal 119">
              <a:extLst>
                <a:ext uri="{FF2B5EF4-FFF2-40B4-BE49-F238E27FC236}">
                  <a16:creationId xmlns:a16="http://schemas.microsoft.com/office/drawing/2014/main" id="{72330552-C8F7-40D8-AA17-03BBFEEFCECB}"/>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73" name="Ovaal 172">
              <a:extLst>
                <a:ext uri="{FF2B5EF4-FFF2-40B4-BE49-F238E27FC236}">
                  <a16:creationId xmlns:a16="http://schemas.microsoft.com/office/drawing/2014/main" id="{03D04070-38E2-4928-965B-C084E0383353}"/>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74" name="Rechthoek 173">
              <a:extLst>
                <a:ext uri="{FF2B5EF4-FFF2-40B4-BE49-F238E27FC236}">
                  <a16:creationId xmlns:a16="http://schemas.microsoft.com/office/drawing/2014/main" id="{DD31B27A-CDC9-4CFC-A85C-7D9E6D8DD162}"/>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185738" marR="0" lvl="0" indent="-185738"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175" name="Ovaal 174">
              <a:extLst>
                <a:ext uri="{FF2B5EF4-FFF2-40B4-BE49-F238E27FC236}">
                  <a16:creationId xmlns:a16="http://schemas.microsoft.com/office/drawing/2014/main" id="{4C4F1B60-0BAE-43EE-B8D0-0B109B5A285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76" name="Rechthoek 175">
              <a:extLst>
                <a:ext uri="{FF2B5EF4-FFF2-40B4-BE49-F238E27FC236}">
                  <a16:creationId xmlns:a16="http://schemas.microsoft.com/office/drawing/2014/main" id="{60038072-41B3-4593-8BFC-CDA12EE014E7}"/>
                </a:ext>
              </a:extLst>
            </p:cNvPr>
            <p:cNvSpPr/>
            <p:nvPr userDrawn="1"/>
          </p:nvSpPr>
          <p:spPr>
            <a:xfrm>
              <a:off x="-3126454" y="3284894"/>
              <a:ext cx="2949220" cy="180000"/>
            </a:xfrm>
            <a:prstGeom prst="rect">
              <a:avLst/>
            </a:prstGeom>
            <a:noFill/>
            <a:ln w="25400" cap="flat" cmpd="sng" algn="ctr">
              <a:noFill/>
              <a:prstDash val="solid"/>
            </a:ln>
            <a:effectLst/>
          </p:spPr>
          <p:txBody>
            <a:bodyPr lIns="0" tIns="0" rIns="0" bIns="0" rtlCol="0" anchor="ctr"/>
            <a:lstStyle/>
            <a:p>
              <a:pPr marL="185738" marR="0" lvl="0" indent="-185738" algn="l" defTabSz="914400" rtl="0" eaLnBrk="1" fontAlgn="auto" latinLnBrk="0" hangingPunct="1">
                <a:lnSpc>
                  <a:spcPct val="100000"/>
                </a:lnSpc>
                <a:spcBef>
                  <a:spcPts val="600"/>
                </a:spcBef>
                <a:spcAft>
                  <a:spcPts val="600"/>
                </a:spcAft>
                <a:buClr>
                  <a:srgbClr val="E11E27"/>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177" name="Ovaal 176">
              <a:extLst>
                <a:ext uri="{FF2B5EF4-FFF2-40B4-BE49-F238E27FC236}">
                  <a16:creationId xmlns:a16="http://schemas.microsoft.com/office/drawing/2014/main" id="{55C07358-C3B5-4A0F-A553-53252D0DA288}"/>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79" name="Ovaal 178">
              <a:extLst>
                <a:ext uri="{FF2B5EF4-FFF2-40B4-BE49-F238E27FC236}">
                  <a16:creationId xmlns:a16="http://schemas.microsoft.com/office/drawing/2014/main" id="{64235096-C86F-41BD-8393-832F4D13F39F}"/>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80" name="Rechthoek 179">
              <a:extLst>
                <a:ext uri="{FF2B5EF4-FFF2-40B4-BE49-F238E27FC236}">
                  <a16:creationId xmlns:a16="http://schemas.microsoft.com/office/drawing/2014/main" id="{81348E80-331F-4EF1-93E1-63646BCE31B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Tahoma"/>
                  <a:ea typeface="+mn-ea"/>
                  <a:cs typeface="Calibri" panose="020F0502020204030204" pitchFamily="34" charset="0"/>
                </a:rPr>
                <a:t>Subtitel</a:t>
              </a:r>
            </a:p>
          </p:txBody>
        </p:sp>
        <p:sp>
          <p:nvSpPr>
            <p:cNvPr id="181" name="Rechthoek 180">
              <a:extLst>
                <a:ext uri="{FF2B5EF4-FFF2-40B4-BE49-F238E27FC236}">
                  <a16:creationId xmlns:a16="http://schemas.microsoft.com/office/drawing/2014/main" id="{5D503160-B7EE-4CF9-A75E-3D1E07B4271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82" name="ICOON_info">
              <a:extLst>
                <a:ext uri="{FF2B5EF4-FFF2-40B4-BE49-F238E27FC236}">
                  <a16:creationId xmlns:a16="http://schemas.microsoft.com/office/drawing/2014/main" id="{3CA491C2-0B0E-4F56-89E1-4C6C38E09871}"/>
                </a:ext>
              </a:extLst>
            </p:cNvPr>
            <p:cNvGrpSpPr/>
            <p:nvPr userDrawn="1"/>
          </p:nvGrpSpPr>
          <p:grpSpPr>
            <a:xfrm>
              <a:off x="-376736" y="4400186"/>
              <a:ext cx="283685" cy="283685"/>
              <a:chOff x="-510741" y="5913713"/>
              <a:chExt cx="267555" cy="267555"/>
            </a:xfrm>
          </p:grpSpPr>
          <p:sp>
            <p:nvSpPr>
              <p:cNvPr id="235" name="Ovaal 234">
                <a:extLst>
                  <a:ext uri="{FF2B5EF4-FFF2-40B4-BE49-F238E27FC236}">
                    <a16:creationId xmlns:a16="http://schemas.microsoft.com/office/drawing/2014/main" id="{99178C7A-11B8-4202-90B5-DFB78AD8919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36" name="Graphic 163" descr="Informatie">
                <a:extLst>
                  <a:ext uri="{FF2B5EF4-FFF2-40B4-BE49-F238E27FC236}">
                    <a16:creationId xmlns:a16="http://schemas.microsoft.com/office/drawing/2014/main" id="{FC6B954A-CAC7-44D4-9551-E6F2E4FD587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83" name="VOORBEELD">
              <a:extLst>
                <a:ext uri="{FF2B5EF4-FFF2-40B4-BE49-F238E27FC236}">
                  <a16:creationId xmlns:a16="http://schemas.microsoft.com/office/drawing/2014/main" id="{C9014640-82C8-40B5-ADD1-372AE65F4129}"/>
                </a:ext>
              </a:extLst>
            </p:cNvPr>
            <p:cNvGrpSpPr/>
            <p:nvPr userDrawn="1"/>
          </p:nvGrpSpPr>
          <p:grpSpPr>
            <a:xfrm>
              <a:off x="-3605171" y="458674"/>
              <a:ext cx="3234311" cy="558875"/>
              <a:chOff x="-3605171" y="458674"/>
              <a:chExt cx="3234311" cy="558875"/>
            </a:xfrm>
          </p:grpSpPr>
          <p:sp>
            <p:nvSpPr>
              <p:cNvPr id="195" name="Rechthoek 194">
                <a:extLst>
                  <a:ext uri="{FF2B5EF4-FFF2-40B4-BE49-F238E27FC236}">
                    <a16:creationId xmlns:a16="http://schemas.microsoft.com/office/drawing/2014/main" id="{761EDAE6-AAE2-48EB-A8EC-CD33455D7D3A}"/>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96" name="Rechthoek 195">
                <a:extLst>
                  <a:ext uri="{FF2B5EF4-FFF2-40B4-BE49-F238E27FC236}">
                    <a16:creationId xmlns:a16="http://schemas.microsoft.com/office/drawing/2014/main" id="{0D044A76-53B7-4CE1-9B3A-21BBACB9C0C5}"/>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97" name="Groep 196">
                <a:extLst>
                  <a:ext uri="{FF2B5EF4-FFF2-40B4-BE49-F238E27FC236}">
                    <a16:creationId xmlns:a16="http://schemas.microsoft.com/office/drawing/2014/main" id="{1913ADE8-D2F0-4114-8B8F-BD12F8BA4E15}"/>
                  </a:ext>
                </a:extLst>
              </p:cNvPr>
              <p:cNvGrpSpPr/>
              <p:nvPr userDrawn="1"/>
            </p:nvGrpSpPr>
            <p:grpSpPr>
              <a:xfrm>
                <a:off x="-3386247" y="830871"/>
                <a:ext cx="139423" cy="109566"/>
                <a:chOff x="-2866744" y="827071"/>
                <a:chExt cx="168701" cy="132575"/>
              </a:xfrm>
            </p:grpSpPr>
            <p:grpSp>
              <p:nvGrpSpPr>
                <p:cNvPr id="228" name="Groep 227">
                  <a:extLst>
                    <a:ext uri="{FF2B5EF4-FFF2-40B4-BE49-F238E27FC236}">
                      <a16:creationId xmlns:a16="http://schemas.microsoft.com/office/drawing/2014/main" id="{9ECDF4A4-1367-4E82-9BBA-59861DFED321}"/>
                    </a:ext>
                  </a:extLst>
                </p:cNvPr>
                <p:cNvGrpSpPr/>
                <p:nvPr userDrawn="1"/>
              </p:nvGrpSpPr>
              <p:grpSpPr>
                <a:xfrm>
                  <a:off x="-2866744" y="827071"/>
                  <a:ext cx="168701" cy="132575"/>
                  <a:chOff x="-2866744" y="827071"/>
                  <a:chExt cx="168701" cy="132575"/>
                </a:xfrm>
              </p:grpSpPr>
              <p:cxnSp>
                <p:nvCxnSpPr>
                  <p:cNvPr id="230" name="Rechte verbindingslijn 229">
                    <a:extLst>
                      <a:ext uri="{FF2B5EF4-FFF2-40B4-BE49-F238E27FC236}">
                        <a16:creationId xmlns:a16="http://schemas.microsoft.com/office/drawing/2014/main" id="{C9324550-39E8-4137-B7BE-AFCE8F419DF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31" name="Rechte verbindingslijn 230">
                    <a:extLst>
                      <a:ext uri="{FF2B5EF4-FFF2-40B4-BE49-F238E27FC236}">
                        <a16:creationId xmlns:a16="http://schemas.microsoft.com/office/drawing/2014/main" id="{412866C1-7A57-42AF-948D-3C846CFF265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32" name="Rechte verbindingslijn 231">
                    <a:extLst>
                      <a:ext uri="{FF2B5EF4-FFF2-40B4-BE49-F238E27FC236}">
                        <a16:creationId xmlns:a16="http://schemas.microsoft.com/office/drawing/2014/main" id="{F5A5323D-EB5F-45C5-B305-777741D13EE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33" name="Rechte verbindingslijn 232">
                    <a:extLst>
                      <a:ext uri="{FF2B5EF4-FFF2-40B4-BE49-F238E27FC236}">
                        <a16:creationId xmlns:a16="http://schemas.microsoft.com/office/drawing/2014/main" id="{B078CE53-A00C-4793-8E77-24B57C0FDCE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34" name="Rechte verbindingslijn 233">
                    <a:extLst>
                      <a:ext uri="{FF2B5EF4-FFF2-40B4-BE49-F238E27FC236}">
                        <a16:creationId xmlns:a16="http://schemas.microsoft.com/office/drawing/2014/main" id="{E2A38F23-7440-450C-AA7A-9AFDA56F99F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29" name="Pijl: rechts 228">
                  <a:extLst>
                    <a:ext uri="{FF2B5EF4-FFF2-40B4-BE49-F238E27FC236}">
                      <a16:creationId xmlns:a16="http://schemas.microsoft.com/office/drawing/2014/main" id="{CC1126FF-C859-4983-8C38-E5DA0356A1B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98" name="Groep 197">
                <a:extLst>
                  <a:ext uri="{FF2B5EF4-FFF2-40B4-BE49-F238E27FC236}">
                    <a16:creationId xmlns:a16="http://schemas.microsoft.com/office/drawing/2014/main" id="{187E3832-D128-490B-8B9C-73E805C065CD}"/>
                  </a:ext>
                </a:extLst>
              </p:cNvPr>
              <p:cNvGrpSpPr/>
              <p:nvPr userDrawn="1"/>
            </p:nvGrpSpPr>
            <p:grpSpPr>
              <a:xfrm>
                <a:off x="-3605171" y="830871"/>
                <a:ext cx="139423" cy="109566"/>
                <a:chOff x="-2866744" y="518074"/>
                <a:chExt cx="168701" cy="132575"/>
              </a:xfrm>
            </p:grpSpPr>
            <p:grpSp>
              <p:nvGrpSpPr>
                <p:cNvPr id="221" name="Groep 220">
                  <a:extLst>
                    <a:ext uri="{FF2B5EF4-FFF2-40B4-BE49-F238E27FC236}">
                      <a16:creationId xmlns:a16="http://schemas.microsoft.com/office/drawing/2014/main" id="{484A876C-8D80-4CFD-81BC-99A269A46AC3}"/>
                    </a:ext>
                  </a:extLst>
                </p:cNvPr>
                <p:cNvGrpSpPr/>
                <p:nvPr userDrawn="1"/>
              </p:nvGrpSpPr>
              <p:grpSpPr>
                <a:xfrm>
                  <a:off x="-2866744" y="518074"/>
                  <a:ext cx="168701" cy="132575"/>
                  <a:chOff x="-2866744" y="518074"/>
                  <a:chExt cx="168701" cy="132575"/>
                </a:xfrm>
              </p:grpSpPr>
              <p:cxnSp>
                <p:nvCxnSpPr>
                  <p:cNvPr id="223" name="Rechte verbindingslijn 222">
                    <a:extLst>
                      <a:ext uri="{FF2B5EF4-FFF2-40B4-BE49-F238E27FC236}">
                        <a16:creationId xmlns:a16="http://schemas.microsoft.com/office/drawing/2014/main" id="{1245BC4C-2170-45AC-B03C-E17319A5FFC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24" name="Rechte verbindingslijn 223">
                    <a:extLst>
                      <a:ext uri="{FF2B5EF4-FFF2-40B4-BE49-F238E27FC236}">
                        <a16:creationId xmlns:a16="http://schemas.microsoft.com/office/drawing/2014/main" id="{30A3ED47-85CF-4F8B-B52E-F59B9BAA143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25" name="Rechte verbindingslijn 224">
                    <a:extLst>
                      <a:ext uri="{FF2B5EF4-FFF2-40B4-BE49-F238E27FC236}">
                        <a16:creationId xmlns:a16="http://schemas.microsoft.com/office/drawing/2014/main" id="{4C2C5D07-8FB4-4BFD-ACF5-A0E6B8DC42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26" name="Rechte verbindingslijn 225">
                    <a:extLst>
                      <a:ext uri="{FF2B5EF4-FFF2-40B4-BE49-F238E27FC236}">
                        <a16:creationId xmlns:a16="http://schemas.microsoft.com/office/drawing/2014/main" id="{DD32E4E3-5E70-4081-BBCC-A8042D23584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27" name="Rechte verbindingslijn 226">
                    <a:extLst>
                      <a:ext uri="{FF2B5EF4-FFF2-40B4-BE49-F238E27FC236}">
                        <a16:creationId xmlns:a16="http://schemas.microsoft.com/office/drawing/2014/main" id="{B3573128-80EE-4F9C-9E48-901639BA4C0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22" name="Pijl: rechts 221">
                  <a:extLst>
                    <a:ext uri="{FF2B5EF4-FFF2-40B4-BE49-F238E27FC236}">
                      <a16:creationId xmlns:a16="http://schemas.microsoft.com/office/drawing/2014/main" id="{5AE4AA6C-56CF-4513-AA5B-D91417F55B0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99" name="Rechte verbindingslijn 198">
                <a:extLst>
                  <a:ext uri="{FF2B5EF4-FFF2-40B4-BE49-F238E27FC236}">
                    <a16:creationId xmlns:a16="http://schemas.microsoft.com/office/drawing/2014/main" id="{B4ED221F-79E2-4DC2-9F26-A62600BEDA4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00" name="Rechte verbindingslijn 199">
                <a:extLst>
                  <a:ext uri="{FF2B5EF4-FFF2-40B4-BE49-F238E27FC236}">
                    <a16:creationId xmlns:a16="http://schemas.microsoft.com/office/drawing/2014/main" id="{7675A1FD-4665-4110-B8CC-AA8961B6BF6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01" name="Rechthoek 200">
                <a:extLst>
                  <a:ext uri="{FF2B5EF4-FFF2-40B4-BE49-F238E27FC236}">
                    <a16:creationId xmlns:a16="http://schemas.microsoft.com/office/drawing/2014/main" id="{AC57F734-2A04-4528-B813-20B29B59201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202" name="Rechthoek 201">
                <a:extLst>
                  <a:ext uri="{FF2B5EF4-FFF2-40B4-BE49-F238E27FC236}">
                    <a16:creationId xmlns:a16="http://schemas.microsoft.com/office/drawing/2014/main" id="{04AFE5E5-43D9-4147-A521-4B5FE4A41264}"/>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203" name="Groep 202">
                <a:extLst>
                  <a:ext uri="{FF2B5EF4-FFF2-40B4-BE49-F238E27FC236}">
                    <a16:creationId xmlns:a16="http://schemas.microsoft.com/office/drawing/2014/main" id="{8BB00188-339C-41F9-AE9C-6FBB4D551ADC}"/>
                  </a:ext>
                </a:extLst>
              </p:cNvPr>
              <p:cNvGrpSpPr/>
              <p:nvPr userDrawn="1"/>
            </p:nvGrpSpPr>
            <p:grpSpPr>
              <a:xfrm>
                <a:off x="-2916763" y="769168"/>
                <a:ext cx="268738" cy="248381"/>
                <a:chOff x="-2916763" y="769168"/>
                <a:chExt cx="268738" cy="248381"/>
              </a:xfrm>
            </p:grpSpPr>
            <p:sp>
              <p:nvSpPr>
                <p:cNvPr id="213" name="Rechthoek 212">
                  <a:extLst>
                    <a:ext uri="{FF2B5EF4-FFF2-40B4-BE49-F238E27FC236}">
                      <a16:creationId xmlns:a16="http://schemas.microsoft.com/office/drawing/2014/main" id="{862F0111-F16E-4603-90BD-EBCFB796F7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14" name="Groep 213">
                  <a:extLst>
                    <a:ext uri="{FF2B5EF4-FFF2-40B4-BE49-F238E27FC236}">
                      <a16:creationId xmlns:a16="http://schemas.microsoft.com/office/drawing/2014/main" id="{78624AAC-BDDD-4D1C-A43C-1702FB940541}"/>
                    </a:ext>
                  </a:extLst>
                </p:cNvPr>
                <p:cNvGrpSpPr/>
                <p:nvPr userDrawn="1"/>
              </p:nvGrpSpPr>
              <p:grpSpPr>
                <a:xfrm>
                  <a:off x="-2866744" y="827071"/>
                  <a:ext cx="168701" cy="132575"/>
                  <a:chOff x="-2866744" y="827071"/>
                  <a:chExt cx="168701" cy="132575"/>
                </a:xfrm>
              </p:grpSpPr>
              <p:cxnSp>
                <p:nvCxnSpPr>
                  <p:cNvPr id="216" name="Rechte verbindingslijn 215">
                    <a:extLst>
                      <a:ext uri="{FF2B5EF4-FFF2-40B4-BE49-F238E27FC236}">
                        <a16:creationId xmlns:a16="http://schemas.microsoft.com/office/drawing/2014/main" id="{292A2EDC-09AE-46C6-BBD6-77784456592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17" name="Rechte verbindingslijn 216">
                    <a:extLst>
                      <a:ext uri="{FF2B5EF4-FFF2-40B4-BE49-F238E27FC236}">
                        <a16:creationId xmlns:a16="http://schemas.microsoft.com/office/drawing/2014/main" id="{F2791F12-7F58-45E4-B095-2BCE46A3316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18" name="Rechte verbindingslijn 217">
                    <a:extLst>
                      <a:ext uri="{FF2B5EF4-FFF2-40B4-BE49-F238E27FC236}">
                        <a16:creationId xmlns:a16="http://schemas.microsoft.com/office/drawing/2014/main" id="{17897119-BE36-40B1-BB37-EAC880CC1C3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19" name="Rechte verbindingslijn 218">
                    <a:extLst>
                      <a:ext uri="{FF2B5EF4-FFF2-40B4-BE49-F238E27FC236}">
                        <a16:creationId xmlns:a16="http://schemas.microsoft.com/office/drawing/2014/main" id="{BB5A3EBD-48CF-4A78-BF4C-D5577E41D58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8EB613D9-E332-40F1-9707-1086DA178FA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5" name="Pijl: rechts 214">
                  <a:extLst>
                    <a:ext uri="{FF2B5EF4-FFF2-40B4-BE49-F238E27FC236}">
                      <a16:creationId xmlns:a16="http://schemas.microsoft.com/office/drawing/2014/main" id="{5E5B1C9B-1E4B-45B5-8710-ACE857FCB1F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04" name="Groep 203">
                <a:extLst>
                  <a:ext uri="{FF2B5EF4-FFF2-40B4-BE49-F238E27FC236}">
                    <a16:creationId xmlns:a16="http://schemas.microsoft.com/office/drawing/2014/main" id="{1C7477F9-BA82-45EE-850A-03DD7BBC6A5D}"/>
                  </a:ext>
                </a:extLst>
              </p:cNvPr>
              <p:cNvGrpSpPr/>
              <p:nvPr userDrawn="1"/>
            </p:nvGrpSpPr>
            <p:grpSpPr>
              <a:xfrm>
                <a:off x="-2916763" y="460171"/>
                <a:ext cx="268738" cy="248381"/>
                <a:chOff x="-2916763" y="460171"/>
                <a:chExt cx="268738" cy="248381"/>
              </a:xfrm>
            </p:grpSpPr>
            <p:sp>
              <p:nvSpPr>
                <p:cNvPr id="205" name="Rechthoek 204">
                  <a:extLst>
                    <a:ext uri="{FF2B5EF4-FFF2-40B4-BE49-F238E27FC236}">
                      <a16:creationId xmlns:a16="http://schemas.microsoft.com/office/drawing/2014/main" id="{6B3EF092-4081-4DF6-8DDA-DB833916E33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06" name="Groep 205">
                  <a:extLst>
                    <a:ext uri="{FF2B5EF4-FFF2-40B4-BE49-F238E27FC236}">
                      <a16:creationId xmlns:a16="http://schemas.microsoft.com/office/drawing/2014/main" id="{3CBBD9BF-4C8A-43C9-98A1-833C1794F977}"/>
                    </a:ext>
                  </a:extLst>
                </p:cNvPr>
                <p:cNvGrpSpPr/>
                <p:nvPr userDrawn="1"/>
              </p:nvGrpSpPr>
              <p:grpSpPr>
                <a:xfrm>
                  <a:off x="-2866744" y="518074"/>
                  <a:ext cx="168701" cy="132575"/>
                  <a:chOff x="-2866744" y="518074"/>
                  <a:chExt cx="168701" cy="132575"/>
                </a:xfrm>
              </p:grpSpPr>
              <p:cxnSp>
                <p:nvCxnSpPr>
                  <p:cNvPr id="208" name="Rechte verbindingslijn 207">
                    <a:extLst>
                      <a:ext uri="{FF2B5EF4-FFF2-40B4-BE49-F238E27FC236}">
                        <a16:creationId xmlns:a16="http://schemas.microsoft.com/office/drawing/2014/main" id="{1871CBF3-740F-45FA-85DE-5589480CC34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77930671-572E-4B3C-9907-91BE30FDBFC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0" name="Rechte verbindingslijn 209">
                    <a:extLst>
                      <a:ext uri="{FF2B5EF4-FFF2-40B4-BE49-F238E27FC236}">
                        <a16:creationId xmlns:a16="http://schemas.microsoft.com/office/drawing/2014/main" id="{AC89BF86-7D35-4673-A7A7-8EFF14FB6D2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1" name="Rechte verbindingslijn 210">
                    <a:extLst>
                      <a:ext uri="{FF2B5EF4-FFF2-40B4-BE49-F238E27FC236}">
                        <a16:creationId xmlns:a16="http://schemas.microsoft.com/office/drawing/2014/main" id="{1F0F404B-CB35-4055-8CFC-B3C6F857B52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2" name="Rechte verbindingslijn 211">
                    <a:extLst>
                      <a:ext uri="{FF2B5EF4-FFF2-40B4-BE49-F238E27FC236}">
                        <a16:creationId xmlns:a16="http://schemas.microsoft.com/office/drawing/2014/main" id="{D70645F0-05A4-47E5-BD5A-6FF72AC48AD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07" name="Pijl: rechts 206">
                  <a:extLst>
                    <a:ext uri="{FF2B5EF4-FFF2-40B4-BE49-F238E27FC236}">
                      <a16:creationId xmlns:a16="http://schemas.microsoft.com/office/drawing/2014/main" id="{008483BF-95C2-45DA-AF25-CF2F97EDB8C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84" name="Groep 183">
              <a:extLst>
                <a:ext uri="{FF2B5EF4-FFF2-40B4-BE49-F238E27FC236}">
                  <a16:creationId xmlns:a16="http://schemas.microsoft.com/office/drawing/2014/main" id="{90E68A4B-0422-420B-9FB0-DE76A9EC98CE}"/>
                </a:ext>
              </a:extLst>
            </p:cNvPr>
            <p:cNvGrpSpPr/>
            <p:nvPr userDrawn="1"/>
          </p:nvGrpSpPr>
          <p:grpSpPr>
            <a:xfrm>
              <a:off x="-938434" y="4663037"/>
              <a:ext cx="627798" cy="576693"/>
              <a:chOff x="-1753862" y="6112775"/>
              <a:chExt cx="759635" cy="697798"/>
            </a:xfrm>
          </p:grpSpPr>
          <p:grpSp>
            <p:nvGrpSpPr>
              <p:cNvPr id="185" name="Inspireren">
                <a:extLst>
                  <a:ext uri="{FF2B5EF4-FFF2-40B4-BE49-F238E27FC236}">
                    <a16:creationId xmlns:a16="http://schemas.microsoft.com/office/drawing/2014/main" id="{E70C2208-9877-4983-87AC-E631FBE79570}"/>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92" name="Freeform 12">
                  <a:extLst>
                    <a:ext uri="{FF2B5EF4-FFF2-40B4-BE49-F238E27FC236}">
                      <a16:creationId xmlns:a16="http://schemas.microsoft.com/office/drawing/2014/main" id="{19D6B9C0-0060-4C3F-A69C-CB8220EE709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3" name="Freeform 13">
                  <a:extLst>
                    <a:ext uri="{FF2B5EF4-FFF2-40B4-BE49-F238E27FC236}">
                      <a16:creationId xmlns:a16="http://schemas.microsoft.com/office/drawing/2014/main" id="{FC7B0B9B-2F20-40E9-A708-5FEA0F6CC8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4" name="Freeform 14">
                  <a:extLst>
                    <a:ext uri="{FF2B5EF4-FFF2-40B4-BE49-F238E27FC236}">
                      <a16:creationId xmlns:a16="http://schemas.microsoft.com/office/drawing/2014/main" id="{B6475785-1011-4752-AF21-93A4423A52E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189" name="Tekstvak 188">
                <a:extLst>
                  <a:ext uri="{FF2B5EF4-FFF2-40B4-BE49-F238E27FC236}">
                    <a16:creationId xmlns:a16="http://schemas.microsoft.com/office/drawing/2014/main" id="{9E03C505-E293-4978-B961-C31C729C4C2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237" name="Rechthoek 236">
              <a:extLst>
                <a:ext uri="{FF2B5EF4-FFF2-40B4-BE49-F238E27FC236}">
                  <a16:creationId xmlns:a16="http://schemas.microsoft.com/office/drawing/2014/main" id="{828CE1AA-5ACA-47CF-9349-90B175F9F0C4}"/>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Tahoma"/>
                  <a:ea typeface="+mn-ea"/>
                  <a:cs typeface="Calibri" panose="020F0502020204030204" pitchFamily="34" charset="0"/>
                </a:rPr>
                <a:t>Cursief</a:t>
              </a:r>
            </a:p>
          </p:txBody>
        </p:sp>
        <p:sp>
          <p:nvSpPr>
            <p:cNvPr id="238" name="Rechthoek 237">
              <a:extLst>
                <a:ext uri="{FF2B5EF4-FFF2-40B4-BE49-F238E27FC236}">
                  <a16:creationId xmlns:a16="http://schemas.microsoft.com/office/drawing/2014/main" id="{7F66EE96-1856-47DF-A5C4-4D7B105EFFCF}"/>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E11E27"/>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Bullet extra</a:t>
              </a:r>
            </a:p>
          </p:txBody>
        </p:sp>
        <p:sp>
          <p:nvSpPr>
            <p:cNvPr id="239" name="Rechthoek 238">
              <a:extLst>
                <a:ext uri="{FF2B5EF4-FFF2-40B4-BE49-F238E27FC236}">
                  <a16:creationId xmlns:a16="http://schemas.microsoft.com/office/drawing/2014/main" id="{8537F075-E6EA-4F4E-851C-EB0DC8C7D722}"/>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Tahoma"/>
                  <a:ea typeface="+mn-ea"/>
                  <a:cs typeface="Calibri" panose="020F0502020204030204" pitchFamily="34" charset="0"/>
                </a:rPr>
                <a:t>Alt. Subtitel</a:t>
              </a:r>
            </a:p>
          </p:txBody>
        </p:sp>
      </p:gr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spTree>
    <p:extLst>
      <p:ext uri="{BB962C8B-B14F-4D97-AF65-F5344CB8AC3E}">
        <p14:creationId xmlns:p14="http://schemas.microsoft.com/office/powerpoint/2010/main" val="39743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Leeg #1">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F1E71"/>
                </a:solidFill>
                <a:effectLst/>
                <a:uLnTx/>
                <a:uFillTx/>
                <a:latin typeface="Tahoma"/>
                <a:ea typeface="+mn-ea"/>
                <a:cs typeface="Calibri" panose="020F0502020204030204" pitchFamily="34" charset="0"/>
              </a:rPr>
              <a:t>Leeg #1</a:t>
            </a:r>
          </a:p>
        </p:txBody>
      </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AD1EC"/>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F1E71"/>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AD1EC"/>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F1E71"/>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AD1EC"/>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600" b="0" i="0" u="none" strike="noStrike" kern="0" cap="none" spc="0" normalizeH="0" baseline="0" noProof="0">
                  <a:ln>
                    <a:noFill/>
                  </a:ln>
                  <a:solidFill>
                    <a:srgbClr val="1F1E71"/>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AD1EC"/>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600" b="0" i="0" u="none" strike="noStrike" kern="0" cap="none" spc="0" normalizeH="0" baseline="0" noProof="0">
                  <a:ln>
                    <a:noFill/>
                  </a:ln>
                  <a:solidFill>
                    <a:srgbClr val="EE3835"/>
                  </a:solidFill>
                  <a:effectLst/>
                  <a:uLnTx/>
                  <a:uFillTx/>
                  <a:latin typeface="Calibri" panose="020F0502020204030204" pitchFamily="34" charset="0"/>
                  <a:ea typeface="+mn-ea"/>
                  <a:cs typeface="Calibri" panose="020F0502020204030204" pitchFamily="34" charset="0"/>
                </a:rPr>
                <a:t>Alt. Subtitel</a:t>
              </a:r>
            </a:p>
          </p:txBody>
        </p:sp>
      </p:grpSp>
    </p:spTree>
    <p:extLst>
      <p:ext uri="{BB962C8B-B14F-4D97-AF65-F5344CB8AC3E}">
        <p14:creationId xmlns:p14="http://schemas.microsoft.com/office/powerpoint/2010/main" val="55197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4" name="Rechthoek 213">
            <a:extLst>
              <a:ext uri="{FF2B5EF4-FFF2-40B4-BE49-F238E27FC236}">
                <a16:creationId xmlns:a16="http://schemas.microsoft.com/office/drawing/2014/main" id="{3EDB7FE1-5C9B-4730-941F-86E78E497C71}"/>
              </a:ext>
            </a:extLst>
          </p:cNvPr>
          <p:cNvSpPr/>
          <p:nvPr userDrawn="1"/>
        </p:nvSpPr>
        <p:spPr>
          <a:xfrm>
            <a:off x="0" y="6339138"/>
            <a:ext cx="12192000" cy="518862"/>
          </a:xfrm>
          <a:prstGeom prst="rect">
            <a:avLst/>
          </a:prstGeom>
          <a:solidFill>
            <a:srgbClr val="F4F4F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p:ph type="title"/>
          </p:nvPr>
        </p:nvSpPr>
        <p:spPr>
          <a:xfrm>
            <a:off x="524487" y="514083"/>
            <a:ext cx="11110002" cy="738859"/>
          </a:xfrm>
          <a:prstGeom prst="rect">
            <a:avLst/>
          </a:prstGeom>
        </p:spPr>
        <p:txBody>
          <a:bodyPr vert="horz" lIns="0" tIns="0" rIns="0" bIns="0" rtlCol="0" anchor="ctr">
            <a:noAutofit/>
          </a:bodyPr>
          <a:lstStyle/>
          <a:p>
            <a:r>
              <a:rPr lang="nl-NL"/>
              <a:t>Plaats hier je titel</a:t>
            </a:r>
            <a:br>
              <a:rPr lang="nl-NL"/>
            </a:br>
            <a:r>
              <a:rPr lang="nl-NL"/>
              <a:t>max 2 regels</a:t>
            </a:r>
          </a:p>
        </p:txBody>
      </p:sp>
      <p:sp>
        <p:nvSpPr>
          <p:cNvPr id="53" name="Freeform 73">
            <a:extLst>
              <a:ext uri="{FF2B5EF4-FFF2-40B4-BE49-F238E27FC236}">
                <a16:creationId xmlns:a16="http://schemas.microsoft.com/office/drawing/2014/main" id="{B75868DE-90D9-4AAD-95C8-3AF698D7E19E}"/>
              </a:ext>
            </a:extLst>
          </p:cNvPr>
          <p:cNvSpPr>
            <a:spLocks/>
          </p:cNvSpPr>
          <p:nvPr userDrawn="1"/>
        </p:nvSpPr>
        <p:spPr bwMode="auto">
          <a:xfrm>
            <a:off x="11065098" y="6121417"/>
            <a:ext cx="722391" cy="440484"/>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nl-NL"/>
          </a:p>
        </p:txBody>
      </p:sp>
      <p:sp>
        <p:nvSpPr>
          <p:cNvPr id="3" name="Tijdelijke aanduiding voor tekst 2"/>
          <p:cNvSpPr>
            <a:spLocks noGrp="1"/>
          </p:cNvSpPr>
          <p:nvPr>
            <p:ph type="body" idx="1"/>
          </p:nvPr>
        </p:nvSpPr>
        <p:spPr>
          <a:xfrm>
            <a:off x="537387" y="1575951"/>
            <a:ext cx="11097101" cy="4046271"/>
          </a:xfrm>
          <a:prstGeom prst="rect">
            <a:avLst/>
          </a:prstGeom>
        </p:spPr>
        <p:txBody>
          <a:bodyPr vert="horz" lIns="0" tIns="0" rIns="0" bIns="0" rtlCol="0">
            <a:noAutofit/>
          </a:bodyPr>
          <a:lstStyle/>
          <a:p>
            <a:pPr lvl="0"/>
            <a:r>
              <a:rPr lang="nl-NL"/>
              <a:t>Klik hier om een bullet te plaatsen.</a:t>
            </a:r>
          </a:p>
          <a:p>
            <a:pPr lvl="1"/>
            <a:r>
              <a:rPr lang="nl-NL"/>
              <a:t>Sub-</a:t>
            </a:r>
            <a:r>
              <a:rPr lang="nl-NL" err="1"/>
              <a:t>bullet</a:t>
            </a:r>
            <a:endParaRPr lang="nl-NL"/>
          </a:p>
          <a:p>
            <a:pPr lvl="2"/>
            <a:r>
              <a:rPr lang="nl-NL"/>
              <a:t>Leestekst</a:t>
            </a:r>
          </a:p>
          <a:p>
            <a:pPr lvl="3"/>
            <a:r>
              <a:rPr lang="nl-NL"/>
              <a:t>Subtitel</a:t>
            </a:r>
          </a:p>
          <a:p>
            <a:pPr lvl="4"/>
            <a:r>
              <a:rPr lang="nl-NL"/>
              <a:t>Numerieke bullets</a:t>
            </a:r>
          </a:p>
          <a:p>
            <a:pPr lvl="5"/>
            <a:r>
              <a:rPr lang="nl-NL"/>
              <a:t># Abc</a:t>
            </a:r>
          </a:p>
          <a:p>
            <a:pPr lvl="6"/>
            <a:r>
              <a:rPr lang="nl-NL" err="1"/>
              <a:t>Bullet</a:t>
            </a:r>
            <a:r>
              <a:rPr lang="nl-NL"/>
              <a:t> extra</a:t>
            </a:r>
          </a:p>
          <a:p>
            <a:pPr lvl="7"/>
            <a:r>
              <a:rPr lang="nl-NL"/>
              <a:t>Cursief</a:t>
            </a:r>
          </a:p>
          <a:p>
            <a:pPr lvl="8"/>
            <a:r>
              <a:rPr lang="nl-NL"/>
              <a:t>Alt. Subtitel</a:t>
            </a:r>
          </a:p>
        </p:txBody>
      </p:sp>
      <p:sp>
        <p:nvSpPr>
          <p:cNvPr id="6" name="Tijdelijke aanduiding voor dianummer 5"/>
          <p:cNvSpPr>
            <a:spLocks noGrp="1"/>
          </p:cNvSpPr>
          <p:nvPr>
            <p:ph type="sldNum" sz="quarter" idx="4"/>
          </p:nvPr>
        </p:nvSpPr>
        <p:spPr>
          <a:xfrm>
            <a:off x="11225118" y="6147547"/>
            <a:ext cx="439477" cy="378361"/>
          </a:xfrm>
          <a:prstGeom prst="rect">
            <a:avLst/>
          </a:prstGeom>
          <a:noFill/>
        </p:spPr>
        <p:txBody>
          <a:bodyPr vert="horz" lIns="0" tIns="0" rIns="0" bIns="0" rtlCol="0" anchor="ctr">
            <a:noAutofit/>
          </a:bodyPr>
          <a:lstStyle>
            <a:lvl1pPr algn="ctr">
              <a:defRPr sz="1200" b="0">
                <a:solidFill>
                  <a:schemeClr val="bg1"/>
                </a:solidFill>
                <a:latin typeface="Myriad Pro" panose="020B0503030403020204" pitchFamily="34" charset="0"/>
              </a:defRPr>
            </a:lvl1pPr>
          </a:lstStyle>
          <a:p>
            <a:fld id="{B502C9A5-716F-45E6-800B-D4D02CE26F90}" type="slidenum">
              <a:rPr lang="nl-NL" smtClean="0"/>
              <a:pPr/>
              <a:t>‹nr.›</a:t>
            </a:fld>
            <a:endParaRPr lang="nl-NL"/>
          </a:p>
        </p:txBody>
      </p:sp>
      <p:sp>
        <p:nvSpPr>
          <p:cNvPr id="13" name="Tekstvak 12"/>
          <p:cNvSpPr txBox="1"/>
          <p:nvPr userDrawn="1"/>
        </p:nvSpPr>
        <p:spPr>
          <a:xfrm>
            <a:off x="7514" y="-954790"/>
            <a:ext cx="12192000" cy="338554"/>
          </a:xfrm>
          <a:prstGeom prst="rect">
            <a:avLst/>
          </a:prstGeom>
          <a:noFill/>
        </p:spPr>
        <p:txBody>
          <a:bodyPr wrap="square" rtlCol="0">
            <a:spAutoFit/>
          </a:bodyPr>
          <a:lstStyle/>
          <a:p>
            <a:pPr algn="ctr"/>
            <a:r>
              <a:rPr lang="nl-NL" sz="1600" b="0">
                <a:solidFill>
                  <a:schemeClr val="accent1"/>
                </a:solidFill>
                <a:latin typeface="Calibri" panose="020F0502020204030204" pitchFamily="34" charset="0"/>
                <a:cs typeface="Calibri" panose="020F0502020204030204" pitchFamily="34" charset="0"/>
              </a:rPr>
              <a:t>PowerPoint template</a:t>
            </a:r>
          </a:p>
        </p:txBody>
      </p:sp>
      <p:sp>
        <p:nvSpPr>
          <p:cNvPr id="98" name="Rechthoek 97">
            <a:extLst>
              <a:ext uri="{FF2B5EF4-FFF2-40B4-BE49-F238E27FC236}">
                <a16:creationId xmlns:a16="http://schemas.microsoft.com/office/drawing/2014/main" id="{8D1144AA-8EBD-49F0-A557-A0F62D444DDC}"/>
              </a:ext>
            </a:extLst>
          </p:cNvPr>
          <p:cNvSpPr/>
          <p:nvPr userDrawn="1"/>
        </p:nvSpPr>
        <p:spPr>
          <a:xfrm>
            <a:off x="0" y="0"/>
            <a:ext cx="12192000" cy="175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00" name="Groep 99" hidden="1">
            <a:extLst>
              <a:ext uri="{FF2B5EF4-FFF2-40B4-BE49-F238E27FC236}">
                <a16:creationId xmlns:a16="http://schemas.microsoft.com/office/drawing/2014/main" id="{8D51CB8F-7CA4-4C72-8C4B-C762EE70AF34}"/>
              </a:ext>
            </a:extLst>
          </p:cNvPr>
          <p:cNvGrpSpPr/>
          <p:nvPr userDrawn="1"/>
        </p:nvGrpSpPr>
        <p:grpSpPr>
          <a:xfrm>
            <a:off x="-1516174" y="-4298875"/>
            <a:ext cx="13706774" cy="13516304"/>
            <a:chOff x="-1516174" y="-4298875"/>
            <a:chExt cx="13706774" cy="13516304"/>
          </a:xfrm>
        </p:grpSpPr>
        <p:grpSp>
          <p:nvGrpSpPr>
            <p:cNvPr id="97" name="Groep 96">
              <a:extLst>
                <a:ext uri="{FF2B5EF4-FFF2-40B4-BE49-F238E27FC236}">
                  <a16:creationId xmlns:a16="http://schemas.microsoft.com/office/drawing/2014/main" id="{EA4B00C9-A8AD-4163-A5F7-B0A42FD5D6D4}"/>
                </a:ext>
              </a:extLst>
            </p:cNvPr>
            <p:cNvGrpSpPr/>
            <p:nvPr userDrawn="1"/>
          </p:nvGrpSpPr>
          <p:grpSpPr>
            <a:xfrm>
              <a:off x="-1516174" y="1196417"/>
              <a:ext cx="13516304" cy="5661583"/>
              <a:chOff x="-1516174" y="1196417"/>
              <a:chExt cx="13516304" cy="5661583"/>
            </a:xfrm>
          </p:grpSpPr>
          <p:grpSp>
            <p:nvGrpSpPr>
              <p:cNvPr id="177" name="Groep 176">
                <a:extLst>
                  <a:ext uri="{FF2B5EF4-FFF2-40B4-BE49-F238E27FC236}">
                    <a16:creationId xmlns:a16="http://schemas.microsoft.com/office/drawing/2014/main" id="{DD196E50-DBFD-4579-9158-EFD0B7F9F034}"/>
                  </a:ext>
                </a:extLst>
              </p:cNvPr>
              <p:cNvGrpSpPr/>
              <p:nvPr userDrawn="1"/>
            </p:nvGrpSpPr>
            <p:grpSpPr>
              <a:xfrm rot="10800000">
                <a:off x="-1516174" y="1196417"/>
                <a:ext cx="13516304" cy="365638"/>
                <a:chOff x="-294290" y="-115608"/>
                <a:chExt cx="13516304" cy="365638"/>
              </a:xfrm>
            </p:grpSpPr>
            <p:cxnSp>
              <p:nvCxnSpPr>
                <p:cNvPr id="178" name="Rechte verbindingslijn 177">
                  <a:extLst>
                    <a:ext uri="{FF2B5EF4-FFF2-40B4-BE49-F238E27FC236}">
                      <a16:creationId xmlns:a16="http://schemas.microsoft.com/office/drawing/2014/main" id="{71F4F4C0-FC77-4DC1-B161-EFE36A7E1A5F}"/>
                    </a:ext>
                  </a:extLst>
                </p:cNvPr>
                <p:cNvCxnSpPr/>
                <p:nvPr userDrawn="1"/>
              </p:nvCxnSpPr>
              <p:spPr>
                <a:xfrm>
                  <a:off x="-294290" y="-115608"/>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9" name="Rechte verbindingslijn 178">
                  <a:extLst>
                    <a:ext uri="{FF2B5EF4-FFF2-40B4-BE49-F238E27FC236}">
                      <a16:creationId xmlns:a16="http://schemas.microsoft.com/office/drawing/2014/main" id="{A4EF68A3-64C1-4E6E-83B1-E5C8BFA02685}"/>
                    </a:ext>
                  </a:extLst>
                </p:cNvPr>
                <p:cNvCxnSpPr/>
                <p:nvPr userDrawn="1"/>
              </p:nvCxnSpPr>
              <p:spPr>
                <a:xfrm>
                  <a:off x="-294290" y="25003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80" name="Groep 179">
                <a:extLst>
                  <a:ext uri="{FF2B5EF4-FFF2-40B4-BE49-F238E27FC236}">
                    <a16:creationId xmlns:a16="http://schemas.microsoft.com/office/drawing/2014/main" id="{961AECFC-C6B9-4BF1-88D1-05D77E9F834A}"/>
                  </a:ext>
                </a:extLst>
              </p:cNvPr>
              <p:cNvGrpSpPr/>
              <p:nvPr userDrawn="1"/>
            </p:nvGrpSpPr>
            <p:grpSpPr>
              <a:xfrm rot="10800000">
                <a:off x="-1516174" y="5619242"/>
                <a:ext cx="13516304" cy="1238758"/>
                <a:chOff x="-294290" y="-115608"/>
                <a:chExt cx="13516304" cy="1238758"/>
              </a:xfrm>
            </p:grpSpPr>
            <p:cxnSp>
              <p:nvCxnSpPr>
                <p:cNvPr id="181" name="Rechte verbindingslijn 180">
                  <a:extLst>
                    <a:ext uri="{FF2B5EF4-FFF2-40B4-BE49-F238E27FC236}">
                      <a16:creationId xmlns:a16="http://schemas.microsoft.com/office/drawing/2014/main" id="{A27E4AEC-688B-4CE5-BE79-8DCBF9C35D15}"/>
                    </a:ext>
                  </a:extLst>
                </p:cNvPr>
                <p:cNvCxnSpPr/>
                <p:nvPr userDrawn="1"/>
              </p:nvCxnSpPr>
              <p:spPr>
                <a:xfrm>
                  <a:off x="-294290" y="-115608"/>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2" name="Rechte verbindingslijn 181">
                  <a:extLst>
                    <a:ext uri="{FF2B5EF4-FFF2-40B4-BE49-F238E27FC236}">
                      <a16:creationId xmlns:a16="http://schemas.microsoft.com/office/drawing/2014/main" id="{EDFF4D8C-0697-4224-8766-2DC45881FEA1}"/>
                    </a:ext>
                  </a:extLst>
                </p:cNvPr>
                <p:cNvCxnSpPr/>
                <p:nvPr userDrawn="1"/>
              </p:nvCxnSpPr>
              <p:spPr>
                <a:xfrm>
                  <a:off x="-294290" y="25003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7" name="Rechte verbindingslijn 186">
                  <a:extLst>
                    <a:ext uri="{FF2B5EF4-FFF2-40B4-BE49-F238E27FC236}">
                      <a16:creationId xmlns:a16="http://schemas.microsoft.com/office/drawing/2014/main" id="{8B5EA8F3-8E6D-4E54-B394-45C7E133801C}"/>
                    </a:ext>
                  </a:extLst>
                </p:cNvPr>
                <p:cNvCxnSpPr/>
                <p:nvPr userDrawn="1"/>
              </p:nvCxnSpPr>
              <p:spPr>
                <a:xfrm>
                  <a:off x="-294290" y="757512"/>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8" name="Rechte verbindingslijn 187">
                  <a:extLst>
                    <a:ext uri="{FF2B5EF4-FFF2-40B4-BE49-F238E27FC236}">
                      <a16:creationId xmlns:a16="http://schemas.microsoft.com/office/drawing/2014/main" id="{2006096D-3195-4317-80E7-9541E3E69900}"/>
                    </a:ext>
                  </a:extLst>
                </p:cNvPr>
                <p:cNvCxnSpPr/>
                <p:nvPr userDrawn="1"/>
              </p:nvCxnSpPr>
              <p:spPr>
                <a:xfrm>
                  <a:off x="-294290" y="112315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99" name="Groep 98">
              <a:extLst>
                <a:ext uri="{FF2B5EF4-FFF2-40B4-BE49-F238E27FC236}">
                  <a16:creationId xmlns:a16="http://schemas.microsoft.com/office/drawing/2014/main" id="{8E1BE345-F964-4B0F-9BDB-4AA417102B3E}"/>
                </a:ext>
              </a:extLst>
            </p:cNvPr>
            <p:cNvGrpSpPr/>
            <p:nvPr userDrawn="1"/>
          </p:nvGrpSpPr>
          <p:grpSpPr>
            <a:xfrm>
              <a:off x="-1516174" y="0"/>
              <a:ext cx="13516304" cy="544743"/>
              <a:chOff x="-1516174" y="0"/>
              <a:chExt cx="13516304" cy="544743"/>
            </a:xfrm>
          </p:grpSpPr>
          <p:cxnSp>
            <p:nvCxnSpPr>
              <p:cNvPr id="190" name="Rechte verbindingslijn 189">
                <a:extLst>
                  <a:ext uri="{FF2B5EF4-FFF2-40B4-BE49-F238E27FC236}">
                    <a16:creationId xmlns:a16="http://schemas.microsoft.com/office/drawing/2014/main" id="{4D64296D-3900-4C2B-BA09-D6386D2972C5}"/>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1" name="Rechte verbindingslijn 190">
                <a:extLst>
                  <a:ext uri="{FF2B5EF4-FFF2-40B4-BE49-F238E27FC236}">
                    <a16:creationId xmlns:a16="http://schemas.microsoft.com/office/drawing/2014/main" id="{43046DD8-4BAD-4A4A-A95B-74BE087E0262}"/>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2" name="Rechte verbindingslijn 191">
                <a:extLst>
                  <a:ext uri="{FF2B5EF4-FFF2-40B4-BE49-F238E27FC236}">
                    <a16:creationId xmlns:a16="http://schemas.microsoft.com/office/drawing/2014/main" id="{BAA14B92-DC65-4EF7-9D91-71A8B17946C2}"/>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06" name="Groep 205">
              <a:extLst>
                <a:ext uri="{FF2B5EF4-FFF2-40B4-BE49-F238E27FC236}">
                  <a16:creationId xmlns:a16="http://schemas.microsoft.com/office/drawing/2014/main" id="{632E527F-DB48-4C26-BFFF-EA3CDDD01895}"/>
                </a:ext>
              </a:extLst>
            </p:cNvPr>
            <p:cNvGrpSpPr/>
            <p:nvPr userDrawn="1"/>
          </p:nvGrpSpPr>
          <p:grpSpPr>
            <a:xfrm rot="5400000">
              <a:off x="-6496762" y="2186905"/>
              <a:ext cx="13516304" cy="544743"/>
              <a:chOff x="-1516174" y="0"/>
              <a:chExt cx="13516304" cy="544743"/>
            </a:xfrm>
          </p:grpSpPr>
          <p:cxnSp>
            <p:nvCxnSpPr>
              <p:cNvPr id="207" name="Rechte verbindingslijn 206">
                <a:extLst>
                  <a:ext uri="{FF2B5EF4-FFF2-40B4-BE49-F238E27FC236}">
                    <a16:creationId xmlns:a16="http://schemas.microsoft.com/office/drawing/2014/main" id="{EFE56208-D210-4B52-B878-0C8180BFB35D}"/>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8" name="Rechte verbindingslijn 207">
                <a:extLst>
                  <a:ext uri="{FF2B5EF4-FFF2-40B4-BE49-F238E27FC236}">
                    <a16:creationId xmlns:a16="http://schemas.microsoft.com/office/drawing/2014/main" id="{3453F529-8C97-40AA-9AF4-5BFA8643C721}"/>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EAEEC65E-1EAA-4AF6-86A9-154528DCB3F8}"/>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10" name="Groep 209">
              <a:extLst>
                <a:ext uri="{FF2B5EF4-FFF2-40B4-BE49-F238E27FC236}">
                  <a16:creationId xmlns:a16="http://schemas.microsoft.com/office/drawing/2014/main" id="{C3437C25-2836-4F47-9505-ADE6C31077BA}"/>
                </a:ext>
              </a:extLst>
            </p:cNvPr>
            <p:cNvGrpSpPr/>
            <p:nvPr userDrawn="1"/>
          </p:nvGrpSpPr>
          <p:grpSpPr>
            <a:xfrm rot="5400000">
              <a:off x="5160077" y="2186905"/>
              <a:ext cx="13516304" cy="544743"/>
              <a:chOff x="-1516174" y="0"/>
              <a:chExt cx="13516304" cy="544743"/>
            </a:xfrm>
          </p:grpSpPr>
          <p:cxnSp>
            <p:nvCxnSpPr>
              <p:cNvPr id="211" name="Rechte verbindingslijn 210">
                <a:extLst>
                  <a:ext uri="{FF2B5EF4-FFF2-40B4-BE49-F238E27FC236}">
                    <a16:creationId xmlns:a16="http://schemas.microsoft.com/office/drawing/2014/main" id="{8DCA3DD5-39FE-4757-A09B-3A8D3B796A62}"/>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2" name="Rechte verbindingslijn 211">
                <a:extLst>
                  <a:ext uri="{FF2B5EF4-FFF2-40B4-BE49-F238E27FC236}">
                    <a16:creationId xmlns:a16="http://schemas.microsoft.com/office/drawing/2014/main" id="{2235CD36-2B33-4564-A6DB-AED6E23DC568}"/>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3" name="Rechte verbindingslijn 212">
                <a:extLst>
                  <a:ext uri="{FF2B5EF4-FFF2-40B4-BE49-F238E27FC236}">
                    <a16:creationId xmlns:a16="http://schemas.microsoft.com/office/drawing/2014/main" id="{1B8555E4-1A64-4148-9B9E-36319E8E6EFE}"/>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pic>
        <p:nvPicPr>
          <p:cNvPr id="112" name="Afbeelding 111">
            <a:extLst>
              <a:ext uri="{FF2B5EF4-FFF2-40B4-BE49-F238E27FC236}">
                <a16:creationId xmlns:a16="http://schemas.microsoft.com/office/drawing/2014/main" id="{3787A7BF-5906-4617-97D6-DA5E72CEDD4C}"/>
              </a:ext>
            </a:extLst>
          </p:cNvPr>
          <p:cNvPicPr>
            <a:picLocks noChangeAspect="1"/>
          </p:cNvPicPr>
          <p:nvPr userDrawn="1"/>
        </p:nvPicPr>
        <p:blipFill>
          <a:blip r:embed="rId9"/>
          <a:stretch>
            <a:fillRect/>
          </a:stretch>
        </p:blipFill>
        <p:spPr>
          <a:xfrm>
            <a:off x="293076" y="5781675"/>
            <a:ext cx="1320073" cy="921898"/>
          </a:xfrm>
          <a:prstGeom prst="rect">
            <a:avLst/>
          </a:prstGeom>
        </p:spPr>
      </p:pic>
      <p:sp>
        <p:nvSpPr>
          <p:cNvPr id="4" name="Tijdelijke aanduiding voor datum 3">
            <a:extLst>
              <a:ext uri="{FF2B5EF4-FFF2-40B4-BE49-F238E27FC236}">
                <a16:creationId xmlns:a16="http://schemas.microsoft.com/office/drawing/2014/main" id="{0B29E13F-D197-47CB-A272-262A18B8D3BA}"/>
              </a:ext>
            </a:extLst>
          </p:cNvPr>
          <p:cNvSpPr>
            <a:spLocks noGrp="1"/>
          </p:cNvSpPr>
          <p:nvPr>
            <p:ph type="dt" sz="half" idx="2"/>
          </p:nvPr>
        </p:nvSpPr>
        <p:spPr>
          <a:xfrm>
            <a:off x="-11166" y="86697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grpSp>
        <p:nvGrpSpPr>
          <p:cNvPr id="19" name="Groep 18">
            <a:extLst>
              <a:ext uri="{FF2B5EF4-FFF2-40B4-BE49-F238E27FC236}">
                <a16:creationId xmlns:a16="http://schemas.microsoft.com/office/drawing/2014/main" id="{48513CED-4BC8-BB45-C0A9-DACAB76947D2}"/>
              </a:ext>
            </a:extLst>
          </p:cNvPr>
          <p:cNvGrpSpPr/>
          <p:nvPr userDrawn="1"/>
        </p:nvGrpSpPr>
        <p:grpSpPr>
          <a:xfrm>
            <a:off x="9112026" y="-756893"/>
            <a:ext cx="3079975" cy="690457"/>
            <a:chOff x="9112026" y="-756893"/>
            <a:chExt cx="3079975" cy="690457"/>
          </a:xfrm>
        </p:grpSpPr>
        <p:sp>
          <p:nvSpPr>
            <p:cNvPr id="20" name="Freeform 73">
              <a:extLst>
                <a:ext uri="{FF2B5EF4-FFF2-40B4-BE49-F238E27FC236}">
                  <a16:creationId xmlns:a16="http://schemas.microsoft.com/office/drawing/2014/main" id="{63299E1F-BA31-CB0C-F4E4-35E989D94699}"/>
                </a:ext>
              </a:extLst>
            </p:cNvPr>
            <p:cNvSpPr>
              <a:spLocks/>
            </p:cNvSpPr>
            <p:nvPr userDrawn="1"/>
          </p:nvSpPr>
          <p:spPr bwMode="auto">
            <a:xfrm>
              <a:off x="9112026" y="-412720"/>
              <a:ext cx="438779" cy="267549"/>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1" name="Freeform 74">
              <a:extLst>
                <a:ext uri="{FF2B5EF4-FFF2-40B4-BE49-F238E27FC236}">
                  <a16:creationId xmlns:a16="http://schemas.microsoft.com/office/drawing/2014/main" id="{C08263D8-A687-1057-740E-88E568EC5F33}"/>
                </a:ext>
              </a:extLst>
            </p:cNvPr>
            <p:cNvSpPr>
              <a:spLocks/>
            </p:cNvSpPr>
            <p:nvPr userDrawn="1"/>
          </p:nvSpPr>
          <p:spPr bwMode="auto">
            <a:xfrm>
              <a:off x="9630305" y="-491456"/>
              <a:ext cx="300419" cy="425020"/>
            </a:xfrm>
            <a:custGeom>
              <a:avLst/>
              <a:gdLst>
                <a:gd name="T0" fmla="*/ 4 w 165"/>
                <a:gd name="T1" fmla="*/ 78 h 233"/>
                <a:gd name="T2" fmla="*/ 0 w 165"/>
                <a:gd name="T3" fmla="*/ 105 h 233"/>
                <a:gd name="T4" fmla="*/ 57 w 165"/>
                <a:gd name="T5" fmla="*/ 208 h 233"/>
                <a:gd name="T6" fmla="*/ 155 w 165"/>
                <a:gd name="T7" fmla="*/ 80 h 233"/>
                <a:gd name="T8" fmla="*/ 157 w 165"/>
                <a:gd name="T9" fmla="*/ 73 h 233"/>
                <a:gd name="T10" fmla="*/ 82 w 165"/>
                <a:gd name="T11" fmla="*/ 18 h 233"/>
                <a:gd name="T12" fmla="*/ 4 w 165"/>
                <a:gd name="T13" fmla="*/ 78 h 233"/>
              </a:gdLst>
              <a:ahLst/>
              <a:cxnLst>
                <a:cxn ang="0">
                  <a:pos x="T0" y="T1"/>
                </a:cxn>
                <a:cxn ang="0">
                  <a:pos x="T2" y="T3"/>
                </a:cxn>
                <a:cxn ang="0">
                  <a:pos x="T4" y="T5"/>
                </a:cxn>
                <a:cxn ang="0">
                  <a:pos x="T6" y="T7"/>
                </a:cxn>
                <a:cxn ang="0">
                  <a:pos x="T8" y="T9"/>
                </a:cxn>
                <a:cxn ang="0">
                  <a:pos x="T10" y="T11"/>
                </a:cxn>
                <a:cxn ang="0">
                  <a:pos x="T12" y="T13"/>
                </a:cxn>
              </a:cxnLst>
              <a:rect l="0" t="0" r="r" b="b"/>
              <a:pathLst>
                <a:path w="165" h="233">
                  <a:moveTo>
                    <a:pt x="4" y="78"/>
                  </a:moveTo>
                  <a:cubicBezTo>
                    <a:pt x="1" y="88"/>
                    <a:pt x="0" y="97"/>
                    <a:pt x="0" y="105"/>
                  </a:cubicBezTo>
                  <a:cubicBezTo>
                    <a:pt x="0" y="130"/>
                    <a:pt x="21" y="182"/>
                    <a:pt x="57" y="208"/>
                  </a:cubicBezTo>
                  <a:cubicBezTo>
                    <a:pt x="93" y="233"/>
                    <a:pt x="148" y="93"/>
                    <a:pt x="155" y="80"/>
                  </a:cubicBezTo>
                  <a:cubicBezTo>
                    <a:pt x="156" y="78"/>
                    <a:pt x="157" y="75"/>
                    <a:pt x="157" y="73"/>
                  </a:cubicBezTo>
                  <a:cubicBezTo>
                    <a:pt x="165" y="46"/>
                    <a:pt x="152" y="0"/>
                    <a:pt x="82" y="18"/>
                  </a:cubicBezTo>
                  <a:cubicBezTo>
                    <a:pt x="28" y="32"/>
                    <a:pt x="10" y="56"/>
                    <a:pt x="4" y="78"/>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2" name="Freeform 75">
              <a:extLst>
                <a:ext uri="{FF2B5EF4-FFF2-40B4-BE49-F238E27FC236}">
                  <a16:creationId xmlns:a16="http://schemas.microsoft.com/office/drawing/2014/main" id="{2E643C1E-F338-6388-D12E-69EB18E7A3C5}"/>
                </a:ext>
              </a:extLst>
            </p:cNvPr>
            <p:cNvSpPr>
              <a:spLocks/>
            </p:cNvSpPr>
            <p:nvPr userDrawn="1"/>
          </p:nvSpPr>
          <p:spPr bwMode="auto">
            <a:xfrm>
              <a:off x="9992642" y="-435653"/>
              <a:ext cx="382212" cy="360808"/>
            </a:xfrm>
            <a:custGeom>
              <a:avLst/>
              <a:gdLst>
                <a:gd name="T0" fmla="*/ 179 w 210"/>
                <a:gd name="T1" fmla="*/ 30 h 198"/>
                <a:gd name="T2" fmla="*/ 156 w 210"/>
                <a:gd name="T3" fmla="*/ 15 h 198"/>
                <a:gd name="T4" fmla="*/ 39 w 210"/>
                <a:gd name="T5" fmla="*/ 21 h 198"/>
                <a:gd name="T6" fmla="*/ 111 w 210"/>
                <a:gd name="T7" fmla="*/ 165 h 198"/>
                <a:gd name="T8" fmla="*/ 117 w 210"/>
                <a:gd name="T9" fmla="*/ 171 h 198"/>
                <a:gd name="T10" fmla="*/ 199 w 210"/>
                <a:gd name="T11" fmla="*/ 126 h 198"/>
                <a:gd name="T12" fmla="*/ 179 w 210"/>
                <a:gd name="T13" fmla="*/ 30 h 198"/>
              </a:gdLst>
              <a:ahLst/>
              <a:cxnLst>
                <a:cxn ang="0">
                  <a:pos x="T0" y="T1"/>
                </a:cxn>
                <a:cxn ang="0">
                  <a:pos x="T2" y="T3"/>
                </a:cxn>
                <a:cxn ang="0">
                  <a:pos x="T4" y="T5"/>
                </a:cxn>
                <a:cxn ang="0">
                  <a:pos x="T6" y="T7"/>
                </a:cxn>
                <a:cxn ang="0">
                  <a:pos x="T8" y="T9"/>
                </a:cxn>
                <a:cxn ang="0">
                  <a:pos x="T10" y="T11"/>
                </a:cxn>
                <a:cxn ang="0">
                  <a:pos x="T12" y="T13"/>
                </a:cxn>
              </a:cxnLst>
              <a:rect l="0" t="0" r="r" b="b"/>
              <a:pathLst>
                <a:path w="210" h="198">
                  <a:moveTo>
                    <a:pt x="179" y="30"/>
                  </a:moveTo>
                  <a:cubicBezTo>
                    <a:pt x="172" y="23"/>
                    <a:pt x="163" y="19"/>
                    <a:pt x="156" y="15"/>
                  </a:cubicBezTo>
                  <a:cubicBezTo>
                    <a:pt x="133" y="4"/>
                    <a:pt x="78" y="0"/>
                    <a:pt x="39" y="21"/>
                  </a:cubicBezTo>
                  <a:cubicBezTo>
                    <a:pt x="0" y="42"/>
                    <a:pt x="102" y="153"/>
                    <a:pt x="111" y="165"/>
                  </a:cubicBezTo>
                  <a:cubicBezTo>
                    <a:pt x="113" y="167"/>
                    <a:pt x="115" y="169"/>
                    <a:pt x="117" y="171"/>
                  </a:cubicBezTo>
                  <a:cubicBezTo>
                    <a:pt x="137" y="189"/>
                    <a:pt x="184" y="198"/>
                    <a:pt x="199" y="126"/>
                  </a:cubicBezTo>
                  <a:cubicBezTo>
                    <a:pt x="210" y="73"/>
                    <a:pt x="196" y="45"/>
                    <a:pt x="179" y="3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3" name="Freeform 76">
              <a:extLst>
                <a:ext uri="{FF2B5EF4-FFF2-40B4-BE49-F238E27FC236}">
                  <a16:creationId xmlns:a16="http://schemas.microsoft.com/office/drawing/2014/main" id="{9FE2A7FC-50AB-CB44-5C0B-CD8CE31A603B}"/>
                </a:ext>
              </a:extLst>
            </p:cNvPr>
            <p:cNvSpPr>
              <a:spLocks/>
            </p:cNvSpPr>
            <p:nvPr userDrawn="1"/>
          </p:nvSpPr>
          <p:spPr bwMode="auto">
            <a:xfrm>
              <a:off x="10442123" y="-491456"/>
              <a:ext cx="383741" cy="371510"/>
            </a:xfrm>
            <a:custGeom>
              <a:avLst/>
              <a:gdLst>
                <a:gd name="T0" fmla="*/ 167 w 211"/>
                <a:gd name="T1" fmla="*/ 179 h 204"/>
                <a:gd name="T2" fmla="*/ 185 w 211"/>
                <a:gd name="T3" fmla="*/ 158 h 204"/>
                <a:gd name="T4" fmla="*/ 195 w 211"/>
                <a:gd name="T5" fmla="*/ 41 h 204"/>
                <a:gd name="T6" fmla="*/ 43 w 211"/>
                <a:gd name="T7" fmla="*/ 93 h 204"/>
                <a:gd name="T8" fmla="*/ 37 w 211"/>
                <a:gd name="T9" fmla="*/ 98 h 204"/>
                <a:gd name="T10" fmla="*/ 69 w 211"/>
                <a:gd name="T11" fmla="*/ 185 h 204"/>
                <a:gd name="T12" fmla="*/ 167 w 211"/>
                <a:gd name="T13" fmla="*/ 179 h 204"/>
              </a:gdLst>
              <a:ahLst/>
              <a:cxnLst>
                <a:cxn ang="0">
                  <a:pos x="T0" y="T1"/>
                </a:cxn>
                <a:cxn ang="0">
                  <a:pos x="T2" y="T3"/>
                </a:cxn>
                <a:cxn ang="0">
                  <a:pos x="T4" y="T5"/>
                </a:cxn>
                <a:cxn ang="0">
                  <a:pos x="T6" y="T7"/>
                </a:cxn>
                <a:cxn ang="0">
                  <a:pos x="T8" y="T9"/>
                </a:cxn>
                <a:cxn ang="0">
                  <a:pos x="T10" y="T11"/>
                </a:cxn>
                <a:cxn ang="0">
                  <a:pos x="T12" y="T13"/>
                </a:cxn>
              </a:cxnLst>
              <a:rect l="0" t="0" r="r" b="b"/>
              <a:pathLst>
                <a:path w="211" h="204">
                  <a:moveTo>
                    <a:pt x="167" y="179"/>
                  </a:moveTo>
                  <a:cubicBezTo>
                    <a:pt x="175" y="173"/>
                    <a:pt x="181" y="165"/>
                    <a:pt x="185" y="158"/>
                  </a:cubicBezTo>
                  <a:cubicBezTo>
                    <a:pt x="199" y="137"/>
                    <a:pt x="211" y="83"/>
                    <a:pt x="195" y="41"/>
                  </a:cubicBezTo>
                  <a:cubicBezTo>
                    <a:pt x="180" y="0"/>
                    <a:pt x="56" y="86"/>
                    <a:pt x="43" y="93"/>
                  </a:cubicBezTo>
                  <a:cubicBezTo>
                    <a:pt x="41" y="94"/>
                    <a:pt x="39" y="96"/>
                    <a:pt x="37" y="98"/>
                  </a:cubicBezTo>
                  <a:cubicBezTo>
                    <a:pt x="15" y="115"/>
                    <a:pt x="0" y="160"/>
                    <a:pt x="69" y="185"/>
                  </a:cubicBezTo>
                  <a:cubicBezTo>
                    <a:pt x="121" y="204"/>
                    <a:pt x="149" y="194"/>
                    <a:pt x="167" y="179"/>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nl-NL"/>
            </a:p>
          </p:txBody>
        </p:sp>
        <p:sp>
          <p:nvSpPr>
            <p:cNvPr id="24" name="Freeform 73">
              <a:extLst>
                <a:ext uri="{FF2B5EF4-FFF2-40B4-BE49-F238E27FC236}">
                  <a16:creationId xmlns:a16="http://schemas.microsoft.com/office/drawing/2014/main" id="{EC2EEE0C-C74A-4923-7385-D76BAC8B9466}"/>
                </a:ext>
              </a:extLst>
            </p:cNvPr>
            <p:cNvSpPr>
              <a:spLocks/>
            </p:cNvSpPr>
            <p:nvPr userDrawn="1"/>
          </p:nvSpPr>
          <p:spPr bwMode="auto">
            <a:xfrm>
              <a:off x="10929913"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EDF9FC"/>
            </a:solidFill>
            <a:ln>
              <a:noFill/>
            </a:ln>
          </p:spPr>
          <p:txBody>
            <a:bodyPr vert="horz" wrap="square" lIns="91440" tIns="45720" rIns="91440" bIns="45720" numCol="1" anchor="t" anchorCtr="0" compatLnSpc="1">
              <a:prstTxWarp prst="textNoShape">
                <a:avLst/>
              </a:prstTxWarp>
            </a:bodyPr>
            <a:lstStyle/>
            <a:p>
              <a:endParaRPr lang="nl-NL"/>
            </a:p>
          </p:txBody>
        </p:sp>
        <p:grpSp>
          <p:nvGrpSpPr>
            <p:cNvPr id="25" name="Groep 24">
              <a:extLst>
                <a:ext uri="{FF2B5EF4-FFF2-40B4-BE49-F238E27FC236}">
                  <a16:creationId xmlns:a16="http://schemas.microsoft.com/office/drawing/2014/main" id="{1208B72B-B7CE-25B4-BDB1-8174F05D2023}"/>
                </a:ext>
              </a:extLst>
            </p:cNvPr>
            <p:cNvGrpSpPr/>
            <p:nvPr userDrawn="1"/>
          </p:nvGrpSpPr>
          <p:grpSpPr>
            <a:xfrm>
              <a:off x="9161116" y="-756893"/>
              <a:ext cx="1646226" cy="273133"/>
              <a:chOff x="10018366" y="-756893"/>
              <a:chExt cx="1646226" cy="273133"/>
            </a:xfrm>
          </p:grpSpPr>
          <p:sp>
            <p:nvSpPr>
              <p:cNvPr id="31" name="Rechteraccolade 30">
                <a:extLst>
                  <a:ext uri="{FF2B5EF4-FFF2-40B4-BE49-F238E27FC236}">
                    <a16:creationId xmlns:a16="http://schemas.microsoft.com/office/drawing/2014/main" id="{D2F37CFE-DC0C-88E6-79A7-11DC51188929}"/>
                  </a:ext>
                </a:extLst>
              </p:cNvPr>
              <p:cNvSpPr/>
              <p:nvPr userDrawn="1"/>
            </p:nvSpPr>
            <p:spPr>
              <a:xfrm rot="16200000">
                <a:off x="10797638" y="-1350713"/>
                <a:ext cx="87681" cy="1646226"/>
              </a:xfrm>
              <a:prstGeom prst="rightBrace">
                <a:avLst>
                  <a:gd name="adj1" fmla="val 47421"/>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lang="nl-NL"/>
              </a:p>
            </p:txBody>
          </p:sp>
          <p:sp>
            <p:nvSpPr>
              <p:cNvPr id="32" name="Tekstvak 31">
                <a:extLst>
                  <a:ext uri="{FF2B5EF4-FFF2-40B4-BE49-F238E27FC236}">
                    <a16:creationId xmlns:a16="http://schemas.microsoft.com/office/drawing/2014/main" id="{64E1528D-CF56-28DF-5A1C-5F123D57E456}"/>
                  </a:ext>
                </a:extLst>
              </p:cNvPr>
              <p:cNvSpPr txBox="1"/>
              <p:nvPr userDrawn="1"/>
            </p:nvSpPr>
            <p:spPr>
              <a:xfrm>
                <a:off x="10563137" y="-756893"/>
                <a:ext cx="561372" cy="215444"/>
              </a:xfrm>
              <a:prstGeom prst="rect">
                <a:avLst/>
              </a:prstGeom>
              <a:noFill/>
            </p:spPr>
            <p:txBody>
              <a:bodyPr wrap="none" rtlCol="0" anchor="b">
                <a:spAutoFit/>
              </a:bodyPr>
              <a:lstStyle/>
              <a:p>
                <a:pPr algn="ctr"/>
                <a:r>
                  <a:rPr lang="nl-NL" sz="800" b="1">
                    <a:solidFill>
                      <a:schemeClr val="tx2"/>
                    </a:solidFill>
                  </a:rPr>
                  <a:t>Primair</a:t>
                </a:r>
              </a:p>
            </p:txBody>
          </p:sp>
        </p:grpSp>
        <p:grpSp>
          <p:nvGrpSpPr>
            <p:cNvPr id="26" name="Groep 25">
              <a:extLst>
                <a:ext uri="{FF2B5EF4-FFF2-40B4-BE49-F238E27FC236}">
                  <a16:creationId xmlns:a16="http://schemas.microsoft.com/office/drawing/2014/main" id="{F190087F-1BF0-F0EC-D448-6804137EA192}"/>
                </a:ext>
              </a:extLst>
            </p:cNvPr>
            <p:cNvGrpSpPr/>
            <p:nvPr userDrawn="1"/>
          </p:nvGrpSpPr>
          <p:grpSpPr>
            <a:xfrm>
              <a:off x="10948210" y="-756893"/>
              <a:ext cx="1243791" cy="273132"/>
              <a:chOff x="10229144" y="-756893"/>
              <a:chExt cx="4100619" cy="273132"/>
            </a:xfrm>
          </p:grpSpPr>
          <p:sp>
            <p:nvSpPr>
              <p:cNvPr id="29" name="Rechteraccolade 28">
                <a:extLst>
                  <a:ext uri="{FF2B5EF4-FFF2-40B4-BE49-F238E27FC236}">
                    <a16:creationId xmlns:a16="http://schemas.microsoft.com/office/drawing/2014/main" id="{F190F34E-98C5-A00D-4C97-FB0F3CD2D440}"/>
                  </a:ext>
                </a:extLst>
              </p:cNvPr>
              <p:cNvSpPr/>
              <p:nvPr userDrawn="1"/>
            </p:nvSpPr>
            <p:spPr>
              <a:xfrm rot="16200000">
                <a:off x="12235613" y="-2577911"/>
                <a:ext cx="87681" cy="4100619"/>
              </a:xfrm>
              <a:prstGeom prst="rightBrace">
                <a:avLst>
                  <a:gd name="adj1" fmla="val 47421"/>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lang="nl-NL"/>
              </a:p>
            </p:txBody>
          </p:sp>
          <p:sp>
            <p:nvSpPr>
              <p:cNvPr id="30" name="Tekstvak 29">
                <a:extLst>
                  <a:ext uri="{FF2B5EF4-FFF2-40B4-BE49-F238E27FC236}">
                    <a16:creationId xmlns:a16="http://schemas.microsoft.com/office/drawing/2014/main" id="{038428CD-6EE0-696F-EB87-6373C54BBDB6}"/>
                  </a:ext>
                </a:extLst>
              </p:cNvPr>
              <p:cNvSpPr txBox="1"/>
              <p:nvPr userDrawn="1"/>
            </p:nvSpPr>
            <p:spPr>
              <a:xfrm>
                <a:off x="11142074" y="-756893"/>
                <a:ext cx="2299990" cy="215444"/>
              </a:xfrm>
              <a:prstGeom prst="rect">
                <a:avLst/>
              </a:prstGeom>
              <a:noFill/>
            </p:spPr>
            <p:txBody>
              <a:bodyPr wrap="none" rtlCol="0" anchor="b">
                <a:spAutoFit/>
              </a:bodyPr>
              <a:lstStyle/>
              <a:p>
                <a:pPr algn="ctr"/>
                <a:r>
                  <a:rPr lang="nl-NL" sz="800" b="1">
                    <a:solidFill>
                      <a:schemeClr val="tx2"/>
                    </a:solidFill>
                  </a:rPr>
                  <a:t>Secundair</a:t>
                </a:r>
              </a:p>
            </p:txBody>
          </p:sp>
        </p:grpSp>
        <p:sp>
          <p:nvSpPr>
            <p:cNvPr id="27" name="Freeform 73">
              <a:extLst>
                <a:ext uri="{FF2B5EF4-FFF2-40B4-BE49-F238E27FC236}">
                  <a16:creationId xmlns:a16="http://schemas.microsoft.com/office/drawing/2014/main" id="{10EC77B8-6744-E28D-1839-12DBF3CCA703}"/>
                </a:ext>
              </a:extLst>
            </p:cNvPr>
            <p:cNvSpPr>
              <a:spLocks/>
            </p:cNvSpPr>
            <p:nvPr userDrawn="1"/>
          </p:nvSpPr>
          <p:spPr bwMode="auto">
            <a:xfrm rot="2700000">
              <a:off x="11379969"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2F6FF"/>
            </a:solidFill>
            <a:ln>
              <a:noFill/>
            </a:ln>
          </p:spPr>
          <p:txBody>
            <a:bodyPr vert="horz" wrap="square" lIns="91440" tIns="45720" rIns="91440" bIns="45720" numCol="1" anchor="t" anchorCtr="0" compatLnSpc="1">
              <a:prstTxWarp prst="textNoShape">
                <a:avLst/>
              </a:prstTxWarp>
            </a:bodyPr>
            <a:lstStyle/>
            <a:p>
              <a:endParaRPr lang="nl-NL"/>
            </a:p>
          </p:txBody>
        </p:sp>
        <p:sp>
          <p:nvSpPr>
            <p:cNvPr id="28" name="Freeform 73">
              <a:extLst>
                <a:ext uri="{FF2B5EF4-FFF2-40B4-BE49-F238E27FC236}">
                  <a16:creationId xmlns:a16="http://schemas.microsoft.com/office/drawing/2014/main" id="{B14A15CC-EFFE-0B13-383A-1AA3B525D2C7}"/>
                </a:ext>
              </a:extLst>
            </p:cNvPr>
            <p:cNvSpPr>
              <a:spLocks/>
            </p:cNvSpPr>
            <p:nvPr userDrawn="1"/>
          </p:nvSpPr>
          <p:spPr bwMode="auto">
            <a:xfrm rot="17100000">
              <a:off x="11806212"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8FAEA"/>
            </a:solidFill>
            <a:ln>
              <a:noFill/>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3405083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7" r:id="rId5"/>
    <p:sldLayoutId id="2147483668" r:id="rId6"/>
    <p:sldLayoutId id="2147483669" r:id="rId7"/>
  </p:sldLayoutIdLst>
  <p:hf hdr="0" ftr="0" dt="0"/>
  <p:txStyles>
    <p:titleStyle>
      <a:lvl1pPr algn="l" defTabSz="914400" rtl="0" eaLnBrk="1" latinLnBrk="0" hangingPunct="1">
        <a:lnSpc>
          <a:spcPct val="90000"/>
        </a:lnSpc>
        <a:spcBef>
          <a:spcPct val="0"/>
        </a:spcBef>
        <a:buNone/>
        <a:tabLst>
          <a:tab pos="1255713" algn="l"/>
        </a:tabLst>
        <a:defRPr sz="2400" b="0" kern="1200" cap="none" baseline="0">
          <a:solidFill>
            <a:schemeClr val="accent1"/>
          </a:solidFill>
          <a:latin typeface="+mj-lt"/>
          <a:ea typeface="+mj-ea"/>
          <a:cs typeface="+mj-cs"/>
        </a:defRPr>
      </a:lvl1pPr>
    </p:titleStyle>
    <p:bodyStyle>
      <a:lvl1pPr marL="263525" indent="-263525" algn="l" defTabSz="719138" rtl="0" eaLnBrk="1" latinLnBrk="0" hangingPunct="1">
        <a:lnSpc>
          <a:spcPct val="90000"/>
        </a:lnSpc>
        <a:spcBef>
          <a:spcPts val="0"/>
        </a:spcBef>
        <a:spcAft>
          <a:spcPts val="1200"/>
        </a:spcAft>
        <a:buClr>
          <a:schemeClr val="accent2"/>
        </a:buClr>
        <a:buSzPct val="100000"/>
        <a:buFontTx/>
        <a:buBlip>
          <a:blip r:embed="rId10"/>
        </a:buBlip>
        <a:defRPr sz="1600" kern="1200">
          <a:solidFill>
            <a:schemeClr val="accent4"/>
          </a:solidFill>
          <a:latin typeface="+mn-lt"/>
          <a:ea typeface="+mn-ea"/>
          <a:cs typeface="+mn-cs"/>
        </a:defRPr>
      </a:lvl1pPr>
      <a:lvl2pPr marL="533400" indent="-269875" algn="l" defTabSz="719138" rtl="0" eaLnBrk="1" latinLnBrk="0" hangingPunct="1">
        <a:lnSpc>
          <a:spcPct val="90000"/>
        </a:lnSpc>
        <a:spcBef>
          <a:spcPts val="0"/>
        </a:spcBef>
        <a:spcAft>
          <a:spcPts val="1200"/>
        </a:spcAft>
        <a:buClr>
          <a:schemeClr val="accent1"/>
        </a:buClr>
        <a:buSzPct val="100000"/>
        <a:buFontTx/>
        <a:buBlip>
          <a:blip r:embed="rId11"/>
        </a:buBlip>
        <a:defRPr sz="1600" i="0" kern="1200">
          <a:solidFill>
            <a:schemeClr val="accent4"/>
          </a:solidFill>
          <a:latin typeface="+mn-lt"/>
          <a:ea typeface="+mn-ea"/>
          <a:cs typeface="+mn-cs"/>
        </a:defRPr>
      </a:lvl2pPr>
      <a:lvl3pPr marL="0" indent="0" algn="l" defTabSz="719138" rtl="0" eaLnBrk="1" latinLnBrk="0" hangingPunct="1">
        <a:lnSpc>
          <a:spcPct val="90000"/>
        </a:lnSpc>
        <a:spcBef>
          <a:spcPts val="0"/>
        </a:spcBef>
        <a:spcAft>
          <a:spcPts val="1200"/>
        </a:spcAft>
        <a:buClr>
          <a:srgbClr val="0070C0"/>
        </a:buClr>
        <a:buSzPct val="85000"/>
        <a:buFont typeface="Arial" panose="020B0604020202020204" pitchFamily="34" charset="0"/>
        <a:buNone/>
        <a:defRPr sz="1600" i="0" kern="1200">
          <a:solidFill>
            <a:schemeClr val="accent4"/>
          </a:solidFill>
          <a:latin typeface="+mn-lt"/>
          <a:ea typeface="+mn-ea"/>
          <a:cs typeface="+mn-cs"/>
        </a:defRPr>
      </a:lvl3pPr>
      <a:lvl4pPr marL="0" indent="0" algn="l" defTabSz="719138" rtl="0" eaLnBrk="1" latinLnBrk="0" hangingPunct="1">
        <a:lnSpc>
          <a:spcPct val="90000"/>
        </a:lnSpc>
        <a:spcBef>
          <a:spcPts val="0"/>
        </a:spcBef>
        <a:spcAft>
          <a:spcPts val="1200"/>
        </a:spcAft>
        <a:buFont typeface="Arial" panose="020B0604020202020204" pitchFamily="34" charset="0"/>
        <a:buNone/>
        <a:defRPr sz="1800" b="0" kern="1200" cap="none" spc="30" baseline="0">
          <a:solidFill>
            <a:schemeClr val="accent2"/>
          </a:solidFill>
          <a:latin typeface="+mn-lt"/>
          <a:ea typeface="+mn-ea"/>
          <a:cs typeface="Calibri" panose="020F0502020204030204" pitchFamily="34" charset="0"/>
        </a:defRPr>
      </a:lvl4pPr>
      <a:lvl5pPr marL="263525" indent="-263525" algn="l" defTabSz="719138" rtl="0" eaLnBrk="1" latinLnBrk="0" hangingPunct="1">
        <a:lnSpc>
          <a:spcPct val="90000"/>
        </a:lnSpc>
        <a:spcBef>
          <a:spcPts val="0"/>
        </a:spcBef>
        <a:spcAft>
          <a:spcPts val="1200"/>
        </a:spcAft>
        <a:buClr>
          <a:schemeClr val="accent2"/>
        </a:buClr>
        <a:buFont typeface="+mj-lt"/>
        <a:buAutoNum type="arabicPeriod"/>
        <a:defRPr sz="1600" i="0" kern="1200">
          <a:solidFill>
            <a:schemeClr val="accent4"/>
          </a:solidFill>
          <a:latin typeface="+mn-lt"/>
          <a:ea typeface="+mn-ea"/>
          <a:cs typeface="+mn-cs"/>
        </a:defRPr>
      </a:lvl5pPr>
      <a:lvl6pPr marL="538163" indent="-274638" algn="l" defTabSz="914400" rtl="0" eaLnBrk="1" latinLnBrk="0" hangingPunct="1">
        <a:lnSpc>
          <a:spcPct val="90000"/>
        </a:lnSpc>
        <a:spcBef>
          <a:spcPts val="0"/>
        </a:spcBef>
        <a:spcAft>
          <a:spcPts val="1200"/>
        </a:spcAft>
        <a:buClr>
          <a:schemeClr val="accent1"/>
        </a:buClr>
        <a:buFont typeface="+mj-lt"/>
        <a:buAutoNum type="alphaLcPeriod"/>
        <a:defRPr sz="1600" b="0" i="0" kern="1200">
          <a:solidFill>
            <a:schemeClr val="accent4"/>
          </a:solidFill>
          <a:latin typeface="+mn-lt"/>
          <a:ea typeface="+mn-ea"/>
          <a:cs typeface="+mn-cs"/>
        </a:defRPr>
      </a:lvl6pPr>
      <a:lvl7pPr marL="261938" indent="-261938" algn="l" defTabSz="914400" rtl="0" eaLnBrk="1" latinLnBrk="0" hangingPunct="1">
        <a:lnSpc>
          <a:spcPct val="90000"/>
        </a:lnSpc>
        <a:spcBef>
          <a:spcPts val="0"/>
        </a:spcBef>
        <a:spcAft>
          <a:spcPts val="1200"/>
        </a:spcAft>
        <a:buClr>
          <a:schemeClr val="accent1"/>
        </a:buClr>
        <a:buFontTx/>
        <a:buBlip>
          <a:blip r:embed="rId12"/>
        </a:buBlip>
        <a:defRPr sz="1600" b="0" i="0" kern="1200">
          <a:solidFill>
            <a:schemeClr val="accent4"/>
          </a:solidFill>
          <a:latin typeface="+mn-lt"/>
          <a:ea typeface="+mn-ea"/>
          <a:cs typeface="+mn-cs"/>
        </a:defRPr>
      </a:lvl7pPr>
      <a:lvl8pPr marL="0" indent="0" algn="l" defTabSz="914400" rtl="0" eaLnBrk="1" latinLnBrk="0" hangingPunct="1">
        <a:lnSpc>
          <a:spcPct val="90000"/>
        </a:lnSpc>
        <a:spcBef>
          <a:spcPts val="0"/>
        </a:spcBef>
        <a:spcAft>
          <a:spcPts val="1200"/>
        </a:spcAft>
        <a:buFont typeface="Arial" panose="020B0604020202020204" pitchFamily="34" charset="0"/>
        <a:buNone/>
        <a:defRPr sz="1600" i="1" kern="1200">
          <a:solidFill>
            <a:schemeClr val="accent6"/>
          </a:solidFill>
          <a:latin typeface="+mn-lt"/>
          <a:ea typeface="+mn-ea"/>
          <a:cs typeface="+mn-cs"/>
        </a:defRPr>
      </a:lvl8pPr>
      <a:lvl9pPr marL="0" indent="0" algn="l" defTabSz="914400" rtl="0" eaLnBrk="1" latinLnBrk="0" hangingPunct="1">
        <a:lnSpc>
          <a:spcPct val="90000"/>
        </a:lnSpc>
        <a:spcBef>
          <a:spcPts val="0"/>
        </a:spcBef>
        <a:spcAft>
          <a:spcPts val="1200"/>
        </a:spcAft>
        <a:buFont typeface="Arial" panose="020B0604020202020204" pitchFamily="34" charset="0"/>
        <a:buNone/>
        <a:defRPr sz="1800" b="0" kern="1200" cap="none" baseline="0">
          <a:solidFill>
            <a:schemeClr val="accent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776">
          <p15:clr>
            <a:srgbClr val="F26B43"/>
          </p15:clr>
        </p15:guide>
        <p15:guide id="3" orient="horz" pos="1002">
          <p15:clr>
            <a:srgbClr val="F26B43"/>
          </p15:clr>
        </p15:guide>
        <p15:guide id="5" orient="horz" pos="397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jeugdzorg-werkt.nl/"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42">
            <a:extLst>
              <a:ext uri="{FF2B5EF4-FFF2-40B4-BE49-F238E27FC236}">
                <a16:creationId xmlns:a16="http://schemas.microsoft.com/office/drawing/2014/main" id="{F00CA13C-9A1C-401B-8966-AC1E2F3973A7}"/>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a:stretch/>
        </p:blipFill>
        <p:spPr>
          <a:xfrm>
            <a:off x="0" y="0"/>
            <a:ext cx="12187390" cy="6858001"/>
          </a:xfrm>
        </p:spPr>
      </p:pic>
      <p:sp>
        <p:nvSpPr>
          <p:cNvPr id="9" name="Tijdelijke aanduiding voor tekst 8">
            <a:extLst>
              <a:ext uri="{FF2B5EF4-FFF2-40B4-BE49-F238E27FC236}">
                <a16:creationId xmlns:a16="http://schemas.microsoft.com/office/drawing/2014/main" id="{FC7BD6B9-D1FA-47CA-AB57-15DBFA6A3227}"/>
              </a:ext>
            </a:extLst>
          </p:cNvPr>
          <p:cNvSpPr>
            <a:spLocks noGrp="1"/>
          </p:cNvSpPr>
          <p:nvPr>
            <p:ph type="body" sz="quarter" idx="24"/>
          </p:nvPr>
        </p:nvSpPr>
        <p:spPr/>
        <p:txBody>
          <a:bodyPr/>
          <a:lstStyle/>
          <a:p>
            <a:r>
              <a:rPr lang="nl-NL" dirty="0"/>
              <a:t> </a:t>
            </a:r>
          </a:p>
        </p:txBody>
      </p:sp>
      <p:sp>
        <p:nvSpPr>
          <p:cNvPr id="8" name="Tijdelijke aanduiding voor tekst 7">
            <a:extLst>
              <a:ext uri="{FF2B5EF4-FFF2-40B4-BE49-F238E27FC236}">
                <a16:creationId xmlns:a16="http://schemas.microsoft.com/office/drawing/2014/main" id="{9DE2FC2D-663B-4C4B-8A0F-D9DC102B853C}"/>
              </a:ext>
            </a:extLst>
          </p:cNvPr>
          <p:cNvSpPr>
            <a:spLocks noGrp="1"/>
          </p:cNvSpPr>
          <p:nvPr>
            <p:ph type="body" sz="quarter" idx="23"/>
          </p:nvPr>
        </p:nvSpPr>
        <p:spPr>
          <a:xfrm>
            <a:off x="9353830" y="0"/>
            <a:ext cx="2838170" cy="2010768"/>
          </a:xfrm>
        </p:spPr>
        <p:txBody>
          <a:bodyPr/>
          <a:lstStyle/>
          <a:p>
            <a:r>
              <a:rPr lang="nl-NL" dirty="0"/>
              <a:t> </a:t>
            </a:r>
          </a:p>
        </p:txBody>
      </p:sp>
      <p:sp>
        <p:nvSpPr>
          <p:cNvPr id="19" name="Tijdelijke aanduiding voor tekst 18">
            <a:extLst>
              <a:ext uri="{FF2B5EF4-FFF2-40B4-BE49-F238E27FC236}">
                <a16:creationId xmlns:a16="http://schemas.microsoft.com/office/drawing/2014/main" id="{AA45C038-0FB3-4F52-9F6D-EC688C533409}"/>
              </a:ext>
            </a:extLst>
          </p:cNvPr>
          <p:cNvSpPr>
            <a:spLocks noGrp="1"/>
          </p:cNvSpPr>
          <p:nvPr>
            <p:ph type="body" sz="quarter" idx="26"/>
          </p:nvPr>
        </p:nvSpPr>
        <p:spPr/>
        <p:txBody>
          <a:bodyPr/>
          <a:lstStyle/>
          <a:p>
            <a:endParaRPr lang="nl-NL"/>
          </a:p>
        </p:txBody>
      </p:sp>
      <p:sp>
        <p:nvSpPr>
          <p:cNvPr id="22" name="Tijdelijke aanduiding voor tekst 21">
            <a:extLst>
              <a:ext uri="{FF2B5EF4-FFF2-40B4-BE49-F238E27FC236}">
                <a16:creationId xmlns:a16="http://schemas.microsoft.com/office/drawing/2014/main" id="{CA8CF702-F564-4B10-8AF0-794341295E27}"/>
              </a:ext>
            </a:extLst>
          </p:cNvPr>
          <p:cNvSpPr>
            <a:spLocks noGrp="1"/>
          </p:cNvSpPr>
          <p:nvPr>
            <p:ph type="body" sz="quarter" idx="25"/>
          </p:nvPr>
        </p:nvSpPr>
        <p:spPr>
          <a:xfrm>
            <a:off x="785181" y="5558651"/>
            <a:ext cx="3061443" cy="943299"/>
          </a:xfrm>
        </p:spPr>
        <p:txBody>
          <a:bodyPr/>
          <a:lstStyle/>
          <a:p>
            <a:r>
              <a:rPr lang="nl-NL" dirty="0"/>
              <a:t>Naam organisatie + </a:t>
            </a:r>
          </a:p>
          <a:p>
            <a:r>
              <a:rPr lang="nl-NL" dirty="0"/>
              <a:t>Voeg je eigen logo toe</a:t>
            </a:r>
          </a:p>
        </p:txBody>
      </p:sp>
      <p:sp>
        <p:nvSpPr>
          <p:cNvPr id="7" name="Tijdelijke aanduiding voor tekst 6">
            <a:extLst>
              <a:ext uri="{FF2B5EF4-FFF2-40B4-BE49-F238E27FC236}">
                <a16:creationId xmlns:a16="http://schemas.microsoft.com/office/drawing/2014/main" id="{799A629F-83AA-4492-A631-0ECB0633F45B}"/>
              </a:ext>
            </a:extLst>
          </p:cNvPr>
          <p:cNvSpPr>
            <a:spLocks noGrp="1"/>
          </p:cNvSpPr>
          <p:nvPr>
            <p:ph type="body" sz="quarter" idx="21"/>
          </p:nvPr>
        </p:nvSpPr>
        <p:spPr/>
        <p:txBody>
          <a:bodyPr/>
          <a:lstStyle/>
          <a:p>
            <a:r>
              <a:rPr lang="nl-NL" dirty="0"/>
              <a:t> </a:t>
            </a:r>
          </a:p>
        </p:txBody>
      </p:sp>
      <p:sp>
        <p:nvSpPr>
          <p:cNvPr id="153" name="Titel 152">
            <a:extLst>
              <a:ext uri="{FF2B5EF4-FFF2-40B4-BE49-F238E27FC236}">
                <a16:creationId xmlns:a16="http://schemas.microsoft.com/office/drawing/2014/main" id="{D70F5203-EE0F-487D-9E66-BFC613CE2B3F}"/>
              </a:ext>
            </a:extLst>
          </p:cNvPr>
          <p:cNvSpPr>
            <a:spLocks noGrp="1"/>
          </p:cNvSpPr>
          <p:nvPr>
            <p:ph type="title"/>
          </p:nvPr>
        </p:nvSpPr>
        <p:spPr/>
        <p:txBody>
          <a:bodyPr/>
          <a:lstStyle/>
          <a:p>
            <a:r>
              <a:rPr lang="nl-NL"/>
              <a:t>Dialoogsessie 4</a:t>
            </a:r>
            <a:br>
              <a:rPr lang="nl-NL" dirty="0"/>
            </a:br>
            <a:r>
              <a:rPr lang="nl-NL"/>
              <a:t>Afhandeling en </a:t>
            </a:r>
            <a:r>
              <a:rPr lang="nl-NL" dirty="0"/>
              <a:t>nazorg</a:t>
            </a:r>
            <a:endParaRPr lang="nl-NL" dirty="0">
              <a:ea typeface="Tahoma"/>
              <a:cs typeface="Tahoma"/>
            </a:endParaRPr>
          </a:p>
        </p:txBody>
      </p:sp>
      <p:sp>
        <p:nvSpPr>
          <p:cNvPr id="15" name="Tijdelijke aanduiding voor tekst 14">
            <a:extLst>
              <a:ext uri="{FF2B5EF4-FFF2-40B4-BE49-F238E27FC236}">
                <a16:creationId xmlns:a16="http://schemas.microsoft.com/office/drawing/2014/main" id="{D93609A9-7989-46AD-9B1A-9E98084A5D4A}"/>
              </a:ext>
            </a:extLst>
          </p:cNvPr>
          <p:cNvSpPr>
            <a:spLocks noGrp="1"/>
          </p:cNvSpPr>
          <p:nvPr>
            <p:ph type="body" sz="quarter" idx="27"/>
          </p:nvPr>
        </p:nvSpPr>
        <p:spPr/>
        <p:txBody>
          <a:bodyPr/>
          <a:lstStyle/>
          <a:p>
            <a:r>
              <a:rPr lang="nl-NL" dirty="0"/>
              <a:t>De Complete agressie-aanpak</a:t>
            </a:r>
          </a:p>
        </p:txBody>
      </p:sp>
    </p:spTree>
    <p:extLst>
      <p:ext uri="{BB962C8B-B14F-4D97-AF65-F5344CB8AC3E}">
        <p14:creationId xmlns:p14="http://schemas.microsoft.com/office/powerpoint/2010/main" val="1910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a:xfrm>
            <a:off x="537387" y="1575951"/>
            <a:ext cx="2371439" cy="4046271"/>
          </a:xfrm>
        </p:spPr>
        <p:txBody>
          <a:bodyPr/>
          <a:lstStyle/>
          <a:p>
            <a:pPr marL="0" indent="0">
              <a:buNone/>
            </a:pPr>
            <a:r>
              <a:rPr lang="nl-NL" sz="1800">
                <a:solidFill>
                  <a:srgbClr val="16145F"/>
                </a:solidFill>
              </a:rPr>
              <a:t>Hoe te handelen na een incident?</a:t>
            </a:r>
          </a:p>
          <a:p>
            <a:pPr marL="0" indent="0">
              <a:buNone/>
            </a:pPr>
            <a:endParaRPr lang="nl-NL" sz="1800" b="1">
              <a:solidFill>
                <a:srgbClr val="16145F"/>
              </a:solidFill>
            </a:endParaRPr>
          </a:p>
          <a:p>
            <a:pPr marL="0" indent="0">
              <a:buNone/>
            </a:pPr>
            <a:endParaRPr lang="nl-NL"/>
          </a:p>
          <a:p>
            <a:endParaRPr lang="nl-NL"/>
          </a:p>
          <a:p>
            <a:endParaRPr lang="nl-NL"/>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Videovoorbeelden – Afhandeling en nazorg</a:t>
            </a:r>
            <a:endParaRPr lang="nl-NL" i="1"/>
          </a:p>
        </p:txBody>
      </p:sp>
      <p:pic>
        <p:nvPicPr>
          <p:cNvPr id="5" name="Afbeelding 4" descr="Afbeelding met Menselijk gezicht, persoon, kleding, person&#10;&#10;Automatisch gegenereerde beschrijving">
            <a:extLst>
              <a:ext uri="{FF2B5EF4-FFF2-40B4-BE49-F238E27FC236}">
                <a16:creationId xmlns:a16="http://schemas.microsoft.com/office/drawing/2014/main" id="{A6ED55C2-57E2-017C-1A42-1986E6A82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392" y="1499831"/>
            <a:ext cx="2371439" cy="2066764"/>
          </a:xfrm>
          <a:prstGeom prst="rect">
            <a:avLst/>
          </a:prstGeom>
        </p:spPr>
      </p:pic>
      <p:pic>
        <p:nvPicPr>
          <p:cNvPr id="7" name="Afbeelding 6" descr="Afbeelding met Menselijk gezicht, persoon, kleding, lip&#10;&#10;Automatisch gegenereerde beschrijving">
            <a:extLst>
              <a:ext uri="{FF2B5EF4-FFF2-40B4-BE49-F238E27FC236}">
                <a16:creationId xmlns:a16="http://schemas.microsoft.com/office/drawing/2014/main" id="{A48ED117-19C9-1123-9A81-45D7D17738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7549" y="1427673"/>
            <a:ext cx="2454234" cy="2138922"/>
          </a:xfrm>
          <a:prstGeom prst="rect">
            <a:avLst/>
          </a:prstGeom>
        </p:spPr>
      </p:pic>
      <p:pic>
        <p:nvPicPr>
          <p:cNvPr id="8" name="Afbeelding 7" descr="Afbeelding met Menselijk gezicht, kleding, persoon, schermopname&#10;&#10;Automatisch gegenereerde beschrijving">
            <a:extLst>
              <a:ext uri="{FF2B5EF4-FFF2-40B4-BE49-F238E27FC236}">
                <a16:creationId xmlns:a16="http://schemas.microsoft.com/office/drawing/2014/main" id="{88A51160-4B79-20BB-55B1-931C1341F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599086"/>
            <a:ext cx="2371440" cy="2066765"/>
          </a:xfrm>
          <a:prstGeom prst="rect">
            <a:avLst/>
          </a:prstGeom>
        </p:spPr>
      </p:pic>
    </p:spTree>
    <p:extLst>
      <p:ext uri="{BB962C8B-B14F-4D97-AF65-F5344CB8AC3E}">
        <p14:creationId xmlns:p14="http://schemas.microsoft.com/office/powerpoint/2010/main" val="128709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vert="horz" lIns="0" tIns="0" rIns="0" bIns="0" rtlCol="0" anchor="t">
            <a:noAutofit/>
          </a:bodyPr>
          <a:lstStyle/>
          <a:p>
            <a:r>
              <a:rPr lang="nl-NL" sz="1600" dirty="0">
                <a:solidFill>
                  <a:srgbClr val="16145F"/>
                </a:solidFill>
              </a:rPr>
              <a:t>Videovoorbeeld</a:t>
            </a:r>
          </a:p>
          <a:p>
            <a:pPr>
              <a:tabLst>
                <a:tab pos="1620520" algn="l"/>
                <a:tab pos="5130800" algn="r"/>
              </a:tabLst>
            </a:pPr>
            <a:r>
              <a:rPr lang="nl-NL" dirty="0">
                <a:solidFill>
                  <a:srgbClr val="16145F"/>
                </a:solidFill>
              </a:rPr>
              <a:t>Wat kan je als leidinggevende nog meer doen om te ondersteunen?</a:t>
            </a:r>
            <a:endParaRPr lang="nl-NL" dirty="0">
              <a:solidFill>
                <a:srgbClr val="16145F"/>
              </a:solidFill>
              <a:ea typeface="Tahoma"/>
              <a:cs typeface="Tahoma"/>
            </a:endParaRPr>
          </a:p>
          <a:p>
            <a:pPr marL="0" indent="0">
              <a:buNone/>
            </a:pPr>
            <a:endParaRPr lang="nl-NL" sz="1600">
              <a:solidFill>
                <a:srgbClr val="16145F"/>
              </a:solidFill>
            </a:endParaRPr>
          </a:p>
          <a:p>
            <a:pPr marL="0" indent="0">
              <a:buNone/>
            </a:pPr>
            <a:endParaRPr lang="nl-NL"/>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pic>
        <p:nvPicPr>
          <p:cNvPr id="2" name="caa_p4_medewerker_jz-wm">
            <a:hlinkClick r:id="" action="ppaction://media"/>
            <a:extLst>
              <a:ext uri="{FF2B5EF4-FFF2-40B4-BE49-F238E27FC236}">
                <a16:creationId xmlns:a16="http://schemas.microsoft.com/office/drawing/2014/main" id="{A07D2064-5F91-F0A6-8263-9FCB792BB5A9}"/>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5"/>
          <a:stretch>
            <a:fillRect/>
          </a:stretch>
        </p:blipFill>
        <p:spPr>
          <a:xfrm>
            <a:off x="3722688" y="1558925"/>
            <a:ext cx="6929437" cy="3897313"/>
          </a:xfrm>
        </p:spPr>
      </p:pic>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a:t>Hoe kan je leidinggevende ondersteunend reageren?</a:t>
            </a:r>
          </a:p>
        </p:txBody>
      </p:sp>
    </p:spTree>
    <p:extLst>
      <p:ext uri="{BB962C8B-B14F-4D97-AF65-F5344CB8AC3E}">
        <p14:creationId xmlns:p14="http://schemas.microsoft.com/office/powerpoint/2010/main" val="187969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a:lstStyle/>
          <a:p>
            <a:r>
              <a:rPr lang="nl-NL" sz="1600">
                <a:solidFill>
                  <a:srgbClr val="16145F"/>
                </a:solidFill>
              </a:rPr>
              <a:t>Videovoorbeeld</a:t>
            </a:r>
          </a:p>
          <a:p>
            <a:pPr lvl="0">
              <a:tabLst>
                <a:tab pos="1620520" algn="l"/>
                <a:tab pos="5130800" algn="r"/>
              </a:tabLst>
            </a:pPr>
            <a:r>
              <a:rPr lang="nl-NL">
                <a:solidFill>
                  <a:srgbClr val="16145F"/>
                </a:solidFill>
              </a:rPr>
              <a:t>Hoe kan je ondersteunend reageren?</a:t>
            </a:r>
          </a:p>
          <a:p>
            <a:pPr marL="0" indent="0">
              <a:buNone/>
            </a:pPr>
            <a:endParaRPr lang="nl-NL" sz="1600">
              <a:solidFill>
                <a:srgbClr val="16145F"/>
              </a:solidFill>
            </a:endParaRPr>
          </a:p>
          <a:p>
            <a:endParaRPr lang="nl-NL" sz="1600">
              <a:solidFill>
                <a:srgbClr val="16145F"/>
              </a:solidFill>
            </a:endParaRPr>
          </a:p>
          <a:p>
            <a:pPr marL="0" indent="0">
              <a:buNone/>
            </a:pPr>
            <a:endParaRPr lang="nl-NL"/>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pic>
        <p:nvPicPr>
          <p:cNvPr id="2" name="caa_p4_incident-wm">
            <a:hlinkClick r:id="" action="ppaction://media"/>
            <a:extLst>
              <a:ext uri="{FF2B5EF4-FFF2-40B4-BE49-F238E27FC236}">
                <a16:creationId xmlns:a16="http://schemas.microsoft.com/office/drawing/2014/main" id="{83BA3EA9-8302-C0F2-9270-61188CFEB39C}"/>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5"/>
          <a:stretch>
            <a:fillRect/>
          </a:stretch>
        </p:blipFill>
        <p:spPr>
          <a:xfrm>
            <a:off x="3722688" y="1558925"/>
            <a:ext cx="6929437" cy="3897313"/>
          </a:xfrm>
        </p:spPr>
      </p:pic>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a:t>Hoe te handelen na een incident?</a:t>
            </a:r>
          </a:p>
        </p:txBody>
      </p:sp>
    </p:spTree>
    <p:extLst>
      <p:ext uri="{BB962C8B-B14F-4D97-AF65-F5344CB8AC3E}">
        <p14:creationId xmlns:p14="http://schemas.microsoft.com/office/powerpoint/2010/main" val="216285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dirty="0"/>
              <a:t>Vul hier een samenvatting van de uitkomsten van de online vragenlijst in</a:t>
            </a:r>
          </a:p>
          <a:p>
            <a:endParaRPr lang="nl-NL" sz="1800" dirty="0">
              <a:ea typeface="Tahoma"/>
              <a:cs typeface="Tahoma"/>
            </a:endParaRPr>
          </a:p>
          <a:p>
            <a:pPr>
              <a:buChar char="•"/>
            </a:pPr>
            <a:endParaRPr lang="nl-NL" sz="1800" dirty="0">
              <a:solidFill>
                <a:srgbClr val="464749"/>
              </a:solidFill>
              <a:ea typeface="Tahoma"/>
              <a:cs typeface="Tahoma"/>
            </a:endParaRPr>
          </a:p>
          <a:p>
            <a:pPr marL="0" indent="0">
              <a:buNone/>
            </a:pPr>
            <a:r>
              <a:rPr lang="nl-NL" sz="1800">
                <a:solidFill>
                  <a:srgbClr val="16145F"/>
                </a:solidFill>
                <a:ea typeface="Tahoma"/>
                <a:cs typeface="Tahoma"/>
              </a:rPr>
              <a:t>Bijvoorbeeld:</a:t>
            </a:r>
            <a:r>
              <a:rPr lang="en-US" sz="1800" dirty="0">
                <a:solidFill>
                  <a:srgbClr val="16145F"/>
                </a:solidFill>
                <a:ea typeface="Tahoma"/>
                <a:cs typeface="Tahoma"/>
              </a:rPr>
              <a:t> </a:t>
            </a:r>
            <a:endParaRPr lang="en-US" sz="1800">
              <a:solidFill>
                <a:srgbClr val="000000"/>
              </a:solidFill>
              <a:ea typeface="Tahoma"/>
              <a:cs typeface="Tahoma"/>
            </a:endParaRPr>
          </a:p>
          <a:p>
            <a:pPr>
              <a:buChar char="•"/>
            </a:pPr>
            <a:r>
              <a:rPr lang="nl-NL" sz="1800" i="1" dirty="0">
                <a:solidFill>
                  <a:srgbClr val="666666"/>
                </a:solidFill>
                <a:ea typeface="Tahoma"/>
                <a:cs typeface="Tahoma"/>
              </a:rPr>
              <a:t>Gehoord worden</a:t>
            </a:r>
          </a:p>
          <a:p>
            <a:pPr>
              <a:buChar char="•"/>
            </a:pPr>
            <a:r>
              <a:rPr lang="nl-NL" sz="1800" i="1" dirty="0">
                <a:solidFill>
                  <a:srgbClr val="666666"/>
                </a:solidFill>
                <a:ea typeface="Tahoma"/>
                <a:cs typeface="Tahoma"/>
              </a:rPr>
              <a:t>Nabespreken zodat ervan geleerd kan worden</a:t>
            </a:r>
          </a:p>
          <a:p>
            <a:pPr>
              <a:buChar char="•"/>
            </a:pPr>
            <a:endParaRPr lang="nl-NL" sz="2400" dirty="0">
              <a:ea typeface="Tahoma"/>
              <a:cs typeface="Tahoma"/>
            </a:endParaRPr>
          </a:p>
          <a:p>
            <a:pPr marL="0" indent="0">
              <a:buNone/>
            </a:pPr>
            <a:endParaRPr lang="nl-NL" sz="2400" dirty="0">
              <a:ea typeface="Tahoma"/>
              <a:cs typeface="Tahoma"/>
            </a:endParaRPr>
          </a:p>
          <a:p>
            <a:pPr marL="0" indent="0">
              <a:buNone/>
            </a:pPr>
            <a:endParaRPr lang="nl-NL" sz="2400" dirty="0">
              <a:ea typeface="Tahoma"/>
              <a:cs typeface="Tahoma"/>
            </a:endParaRPr>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dirty="0"/>
              <a:t>Wat vind jij belangrijk voor collegiale ondersteuning, opvang en nazorg na agressie-incidenten?</a:t>
            </a:r>
          </a:p>
        </p:txBody>
      </p:sp>
    </p:spTree>
    <p:extLst>
      <p:ext uri="{BB962C8B-B14F-4D97-AF65-F5344CB8AC3E}">
        <p14:creationId xmlns:p14="http://schemas.microsoft.com/office/powerpoint/2010/main" val="393585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dirty="0"/>
              <a:t>Vul hier een samenvatting van de uitkomsten van de online vragenlijst in</a:t>
            </a:r>
          </a:p>
          <a:p>
            <a:endParaRPr lang="nl-NL" sz="1800" dirty="0">
              <a:ea typeface="Tahoma"/>
              <a:cs typeface="Tahoma"/>
            </a:endParaRPr>
          </a:p>
          <a:p>
            <a:pPr>
              <a:buChar char="•"/>
            </a:pPr>
            <a:endParaRPr lang="nl-NL" sz="1800" dirty="0">
              <a:ea typeface="Tahoma"/>
              <a:cs typeface="Tahoma"/>
            </a:endParaRPr>
          </a:p>
          <a:p>
            <a:pPr marL="0" indent="0">
              <a:buNone/>
            </a:pPr>
            <a:r>
              <a:rPr lang="nl-NL" sz="1800">
                <a:solidFill>
                  <a:srgbClr val="16145F"/>
                </a:solidFill>
                <a:ea typeface="Tahoma"/>
                <a:cs typeface="Tahoma"/>
              </a:rPr>
              <a:t>Bijvoorbeeld:</a:t>
            </a:r>
            <a:r>
              <a:rPr lang="en-US" sz="1800" dirty="0">
                <a:solidFill>
                  <a:srgbClr val="16145F"/>
                </a:solidFill>
                <a:ea typeface="Tahoma"/>
                <a:cs typeface="Tahoma"/>
              </a:rPr>
              <a:t> </a:t>
            </a:r>
            <a:endParaRPr lang="en-US" sz="1800" dirty="0">
              <a:solidFill>
                <a:srgbClr val="000000"/>
              </a:solidFill>
              <a:ea typeface="Tahoma"/>
              <a:cs typeface="Tahoma"/>
            </a:endParaRPr>
          </a:p>
          <a:p>
            <a:pPr>
              <a:buChar char="•"/>
            </a:pPr>
            <a:r>
              <a:rPr lang="nl-NL" sz="1800" i="1">
                <a:solidFill>
                  <a:srgbClr val="666666"/>
                </a:solidFill>
                <a:ea typeface="Tahoma"/>
                <a:cs typeface="Tahoma"/>
              </a:rPr>
              <a:t>Duidelijkheid over bij wie je terecht kan</a:t>
            </a:r>
            <a:endParaRPr lang="en-US" sz="1800">
              <a:solidFill>
                <a:srgbClr val="000000"/>
              </a:solidFill>
              <a:ea typeface="Tahoma"/>
              <a:cs typeface="Tahoma"/>
            </a:endParaRPr>
          </a:p>
          <a:p>
            <a:pPr>
              <a:buChar char="•"/>
            </a:pPr>
            <a:r>
              <a:rPr lang="nl-NL" sz="1800" i="1" dirty="0">
                <a:solidFill>
                  <a:srgbClr val="666666"/>
                </a:solidFill>
                <a:ea typeface="Tahoma"/>
                <a:cs typeface="Tahoma"/>
              </a:rPr>
              <a:t>Meer aandacht en bespreekmomenten</a:t>
            </a:r>
          </a:p>
          <a:p>
            <a:pPr>
              <a:buChar char="•"/>
            </a:pPr>
            <a:endParaRPr lang="nl-NL" sz="2400" dirty="0">
              <a:ea typeface="Tahoma"/>
              <a:cs typeface="Tahoma"/>
            </a:endParaRPr>
          </a:p>
          <a:p>
            <a:pPr marL="0" indent="0">
              <a:buNone/>
            </a:pPr>
            <a:endParaRPr lang="nl-NL" sz="2400" dirty="0">
              <a:ea typeface="Tahoma"/>
              <a:cs typeface="Tahoma"/>
            </a:endParaRPr>
          </a:p>
          <a:p>
            <a:pPr marL="0" indent="0">
              <a:buNone/>
            </a:pPr>
            <a:endParaRPr lang="nl-NL" sz="2400" dirty="0">
              <a:ea typeface="Tahoma"/>
              <a:cs typeface="Tahoma"/>
            </a:endParaRPr>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dirty="0"/>
              <a:t>Wat zie jij als verbeterpunten om binnen jouw organisatie te verbeteren aan opvang </a:t>
            </a:r>
            <a:r>
              <a:rPr lang="nl-NL"/>
              <a:t>en nazorg?</a:t>
            </a:r>
            <a:endParaRPr lang="nl-NL" dirty="0"/>
          </a:p>
        </p:txBody>
      </p:sp>
    </p:spTree>
    <p:extLst>
      <p:ext uri="{BB962C8B-B14F-4D97-AF65-F5344CB8AC3E}">
        <p14:creationId xmlns:p14="http://schemas.microsoft.com/office/powerpoint/2010/main" val="408400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vert="horz" lIns="0" tIns="0" rIns="0" bIns="0" rtlCol="0" anchor="t">
            <a:noAutofit/>
          </a:bodyPr>
          <a:lstStyle/>
          <a:p>
            <a:r>
              <a:rPr lang="nl-NL" sz="1600" dirty="0">
                <a:solidFill>
                  <a:srgbClr val="16145F"/>
                </a:solidFill>
              </a:rPr>
              <a:t>Videovoorbeeld </a:t>
            </a:r>
          </a:p>
          <a:p>
            <a:pPr>
              <a:tabLst>
                <a:tab pos="1620520" algn="l"/>
                <a:tab pos="5130800" algn="r"/>
              </a:tabLst>
            </a:pPr>
            <a:r>
              <a:rPr lang="nl-NL" dirty="0">
                <a:solidFill>
                  <a:srgbClr val="16145F"/>
                </a:solidFill>
              </a:rPr>
              <a:t>Tips en suggesties hoe te reageren op de agressor</a:t>
            </a:r>
            <a:endParaRPr lang="nl-NL" dirty="0">
              <a:solidFill>
                <a:srgbClr val="16145F"/>
              </a:solidFill>
              <a:ea typeface="Tahoma"/>
              <a:cs typeface="Tahoma"/>
            </a:endParaRPr>
          </a:p>
          <a:p>
            <a:endParaRPr lang="nl-NL" sz="1600" dirty="0">
              <a:solidFill>
                <a:srgbClr val="16145F"/>
              </a:solidFill>
            </a:endParaRPr>
          </a:p>
          <a:p>
            <a:pPr marL="0" indent="0">
              <a:buNone/>
            </a:pPr>
            <a:endParaRPr lang="nl-NL" dirty="0"/>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pic>
        <p:nvPicPr>
          <p:cNvPr id="2" name="caa_p4_gesprek_agressor-wm">
            <a:hlinkClick r:id="" action="ppaction://media"/>
            <a:extLst>
              <a:ext uri="{FF2B5EF4-FFF2-40B4-BE49-F238E27FC236}">
                <a16:creationId xmlns:a16="http://schemas.microsoft.com/office/drawing/2014/main" id="{8BEAA958-2EC5-F6FA-4109-5164A2E7CD63}"/>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4"/>
          <a:stretch>
            <a:fillRect/>
          </a:stretch>
        </p:blipFill>
        <p:spPr>
          <a:xfrm>
            <a:off x="3722688" y="1558925"/>
            <a:ext cx="6929437" cy="3897313"/>
          </a:xfrm>
        </p:spPr>
      </p:pic>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a:t>In gesprek met de agressor</a:t>
            </a:r>
          </a:p>
        </p:txBody>
      </p:sp>
    </p:spTree>
    <p:extLst>
      <p:ext uri="{BB962C8B-B14F-4D97-AF65-F5344CB8AC3E}">
        <p14:creationId xmlns:p14="http://schemas.microsoft.com/office/powerpoint/2010/main" val="302126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dirty="0"/>
              <a:t>Open vragen uit de vragenlijst</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8" y="1544365"/>
            <a:ext cx="3774955" cy="214988"/>
          </a:xfrm>
        </p:spPr>
        <p:txBody>
          <a:bodyPr vert="horz" lIns="0" tIns="0" rIns="0" bIns="0" numCol="1" spcCol="360000" rtlCol="0" anchor="t">
            <a:noAutofit/>
          </a:bodyPr>
          <a:lstStyle/>
          <a:p>
            <a:r>
              <a:rPr lang="nl-NL" dirty="0"/>
              <a:t>Afhandeling en nazorg</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457596" cy="3604739"/>
          </a:xfrm>
        </p:spPr>
        <p:txBody>
          <a:bodyPr vert="horz" lIns="0" tIns="0" rIns="0" bIns="0" numCol="1" spcCol="360000" rtlCol="0" anchor="t">
            <a:noAutofit/>
          </a:bodyPr>
          <a:lstStyle/>
          <a:p>
            <a:r>
              <a:rPr lang="nl-NL" sz="1800" dirty="0"/>
              <a:t>Verbeterpunten</a:t>
            </a:r>
          </a:p>
          <a:p>
            <a:r>
              <a:rPr lang="nl-NL" sz="1800" dirty="0"/>
              <a:t>Evalueren en leren</a:t>
            </a:r>
          </a:p>
          <a:p>
            <a:r>
              <a:rPr lang="nl-NL" sz="1800" dirty="0"/>
              <a:t>Behoeften</a:t>
            </a:r>
          </a:p>
        </p:txBody>
      </p:sp>
    </p:spTree>
    <p:extLst>
      <p:ext uri="{BB962C8B-B14F-4D97-AF65-F5344CB8AC3E}">
        <p14:creationId xmlns:p14="http://schemas.microsoft.com/office/powerpoint/2010/main" val="176215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a:lstStyle/>
          <a:p>
            <a:r>
              <a:rPr lang="nl-NL" sz="1800" dirty="0"/>
              <a:t>Vul hier een samenvatting van de uitkomsten van de online vragenlijst in</a:t>
            </a:r>
          </a:p>
          <a:p>
            <a:endParaRPr lang="nl-NL" sz="2400" dirty="0"/>
          </a:p>
          <a:p>
            <a:pPr marL="0" indent="0">
              <a:buNone/>
            </a:pPr>
            <a:endParaRPr lang="nl-NL" sz="2400" dirty="0"/>
          </a:p>
          <a:p>
            <a:pPr marL="0" indent="0">
              <a:buNone/>
            </a:pPr>
            <a:endParaRPr lang="nl-NL" sz="2400" dirty="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Welke verbeterpunten zijn er rondom de afhandeling van incidenten?</a:t>
            </a:r>
          </a:p>
        </p:txBody>
      </p:sp>
    </p:spTree>
    <p:extLst>
      <p:ext uri="{BB962C8B-B14F-4D97-AF65-F5344CB8AC3E}">
        <p14:creationId xmlns:p14="http://schemas.microsoft.com/office/powerpoint/2010/main" val="266400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a:lstStyle/>
          <a:p>
            <a:r>
              <a:rPr lang="nl-NL" sz="1800" dirty="0"/>
              <a:t>Vul hier een samenvatting van de uitkomsten van de online vragenlijst in</a:t>
            </a:r>
          </a:p>
          <a:p>
            <a:endParaRPr lang="nl-NL" sz="2400" dirty="0"/>
          </a:p>
          <a:p>
            <a:pPr marL="0" indent="0">
              <a:buNone/>
            </a:pPr>
            <a:endParaRPr lang="nl-NL" sz="2400" dirty="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dirty="0"/>
              <a:t>Hoe kunnen we agressie-incidenten evalueren en hoe zorgen we ervoor dat we ervan leren?</a:t>
            </a:r>
          </a:p>
        </p:txBody>
      </p:sp>
    </p:spTree>
    <p:extLst>
      <p:ext uri="{BB962C8B-B14F-4D97-AF65-F5344CB8AC3E}">
        <p14:creationId xmlns:p14="http://schemas.microsoft.com/office/powerpoint/2010/main" val="382518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a:lstStyle/>
          <a:p>
            <a:r>
              <a:rPr lang="nl-NL" sz="1800" dirty="0"/>
              <a:t>Vul hier een samenvatting van de uitkomsten van de online vragenlijst in</a:t>
            </a:r>
          </a:p>
          <a:p>
            <a:endParaRPr lang="nl-NL" sz="2400" dirty="0"/>
          </a:p>
          <a:p>
            <a:pPr marL="0" indent="0">
              <a:buNone/>
            </a:pPr>
            <a:endParaRPr lang="nl-NL" sz="2400" dirty="0">
              <a:solidFill>
                <a:srgbClr val="666666"/>
              </a:solidFill>
              <a:latin typeface="Tahoma" panose="020B0604030504040204" pitchFamily="34" charset="0"/>
              <a:ea typeface="Calibri" panose="020F0502020204030204" pitchFamily="34" charset="0"/>
              <a:cs typeface="Tahoma" panose="020B0604030504040204" pitchFamily="34" charset="0"/>
            </a:endParaRPr>
          </a:p>
          <a:p>
            <a:pPr marL="0" indent="0">
              <a:buNone/>
            </a:pPr>
            <a:endParaRPr lang="nl-NL" sz="2400" dirty="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Waar heb je vanuit jouw rol behoefte aan bij het zorgvuldig afhandelen van incidenten en nazorg?</a:t>
            </a:r>
          </a:p>
        </p:txBody>
      </p:sp>
    </p:spTree>
    <p:extLst>
      <p:ext uri="{BB962C8B-B14F-4D97-AF65-F5344CB8AC3E}">
        <p14:creationId xmlns:p14="http://schemas.microsoft.com/office/powerpoint/2010/main" val="388178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Rechte verbindingslijn 14">
            <a:extLst>
              <a:ext uri="{FF2B5EF4-FFF2-40B4-BE49-F238E27FC236}">
                <a16:creationId xmlns:a16="http://schemas.microsoft.com/office/drawing/2014/main" id="{3D483C39-8AE8-036D-05CB-8D78CF82D998}"/>
              </a:ext>
            </a:extLst>
          </p:cNvPr>
          <p:cNvCxnSpPr>
            <a:cxnSpLocks/>
          </p:cNvCxnSpPr>
          <p:nvPr/>
        </p:nvCxnSpPr>
        <p:spPr>
          <a:xfrm flipH="1">
            <a:off x="9819884" y="3132825"/>
            <a:ext cx="564944" cy="0"/>
          </a:xfrm>
          <a:prstGeom prst="line">
            <a:avLst/>
          </a:prstGeom>
          <a:noFill/>
          <a:ln>
            <a:solidFill>
              <a:schemeClr val="accent2"/>
            </a:solidFill>
            <a:prstDash val="dash"/>
            <a:headEnd type="arrow" w="med" len="med"/>
            <a:tailEnd type="none" w="med" len="med"/>
          </a:ln>
        </p:spPr>
      </p:cxnSp>
      <p:cxnSp>
        <p:nvCxnSpPr>
          <p:cNvPr id="19" name="Rechte verbindingslijn 14">
            <a:extLst>
              <a:ext uri="{FF2B5EF4-FFF2-40B4-BE49-F238E27FC236}">
                <a16:creationId xmlns:a16="http://schemas.microsoft.com/office/drawing/2014/main" id="{55904D24-3309-F260-2CFD-4CCA50F0C364}"/>
              </a:ext>
            </a:extLst>
          </p:cNvPr>
          <p:cNvCxnSpPr>
            <a:cxnSpLocks/>
          </p:cNvCxnSpPr>
          <p:nvPr/>
        </p:nvCxnSpPr>
        <p:spPr>
          <a:xfrm flipH="1">
            <a:off x="7828873" y="3132825"/>
            <a:ext cx="564944" cy="0"/>
          </a:xfrm>
          <a:prstGeom prst="line">
            <a:avLst/>
          </a:prstGeom>
          <a:noFill/>
          <a:ln>
            <a:solidFill>
              <a:schemeClr val="accent2"/>
            </a:solidFill>
            <a:prstDash val="dash"/>
            <a:headEnd type="arrow" w="med" len="med"/>
            <a:tailEnd type="none" w="med" len="med"/>
          </a:ln>
        </p:spPr>
      </p:cxnSp>
      <p:cxnSp>
        <p:nvCxnSpPr>
          <p:cNvPr id="20" name="Rechte verbindingslijn 14">
            <a:extLst>
              <a:ext uri="{FF2B5EF4-FFF2-40B4-BE49-F238E27FC236}">
                <a16:creationId xmlns:a16="http://schemas.microsoft.com/office/drawing/2014/main" id="{1F539CDB-1012-C227-398B-B33C45B049F7}"/>
              </a:ext>
            </a:extLst>
          </p:cNvPr>
          <p:cNvCxnSpPr>
            <a:cxnSpLocks/>
          </p:cNvCxnSpPr>
          <p:nvPr/>
        </p:nvCxnSpPr>
        <p:spPr>
          <a:xfrm flipH="1">
            <a:off x="5832729" y="3132825"/>
            <a:ext cx="564944" cy="0"/>
          </a:xfrm>
          <a:prstGeom prst="line">
            <a:avLst/>
          </a:prstGeom>
          <a:noFill/>
          <a:ln>
            <a:solidFill>
              <a:schemeClr val="accent2"/>
            </a:solidFill>
            <a:prstDash val="dash"/>
            <a:headEnd type="arrow" w="med" len="med"/>
            <a:tailEnd type="none" w="med" len="med"/>
          </a:ln>
        </p:spPr>
      </p:cxnSp>
      <p:cxnSp>
        <p:nvCxnSpPr>
          <p:cNvPr id="18" name="Rechte verbindingslijn 14">
            <a:extLst>
              <a:ext uri="{FF2B5EF4-FFF2-40B4-BE49-F238E27FC236}">
                <a16:creationId xmlns:a16="http://schemas.microsoft.com/office/drawing/2014/main" id="{EC20F88D-49F5-81C9-1477-F0329077ED64}"/>
              </a:ext>
            </a:extLst>
          </p:cNvPr>
          <p:cNvCxnSpPr>
            <a:cxnSpLocks/>
          </p:cNvCxnSpPr>
          <p:nvPr/>
        </p:nvCxnSpPr>
        <p:spPr>
          <a:xfrm flipH="1">
            <a:off x="3836585" y="3132825"/>
            <a:ext cx="564944" cy="0"/>
          </a:xfrm>
          <a:prstGeom prst="line">
            <a:avLst/>
          </a:prstGeom>
          <a:noFill/>
          <a:ln>
            <a:solidFill>
              <a:schemeClr val="accent2"/>
            </a:solidFill>
            <a:prstDash val="dash"/>
            <a:headEnd type="arrow" w="med" len="med"/>
            <a:tailEnd type="none" w="med" len="med"/>
          </a:ln>
        </p:spPr>
      </p:cxnSp>
      <p:cxnSp>
        <p:nvCxnSpPr>
          <p:cNvPr id="16" name="Rechte verbindingslijn 14">
            <a:extLst>
              <a:ext uri="{FF2B5EF4-FFF2-40B4-BE49-F238E27FC236}">
                <a16:creationId xmlns:a16="http://schemas.microsoft.com/office/drawing/2014/main" id="{7D8C85F9-832A-05E0-B05C-DC93408EDC72}"/>
              </a:ext>
            </a:extLst>
          </p:cNvPr>
          <p:cNvCxnSpPr>
            <a:cxnSpLocks/>
          </p:cNvCxnSpPr>
          <p:nvPr/>
        </p:nvCxnSpPr>
        <p:spPr>
          <a:xfrm flipH="1">
            <a:off x="1840441" y="3132825"/>
            <a:ext cx="564944" cy="0"/>
          </a:xfrm>
          <a:prstGeom prst="line">
            <a:avLst/>
          </a:prstGeom>
          <a:noFill/>
          <a:ln>
            <a:solidFill>
              <a:schemeClr val="accent2"/>
            </a:solidFill>
            <a:prstDash val="dash"/>
            <a:headEnd type="arrow" w="med" len="med"/>
            <a:tailEnd type="none" w="med" len="med"/>
          </a:ln>
        </p:spPr>
      </p:cxnSp>
      <p:cxnSp>
        <p:nvCxnSpPr>
          <p:cNvPr id="14" name="Rechte verbindingslijn 137">
            <a:extLst>
              <a:ext uri="{FF2B5EF4-FFF2-40B4-BE49-F238E27FC236}">
                <a16:creationId xmlns:a16="http://schemas.microsoft.com/office/drawing/2014/main" id="{8FD7CF4C-8149-DDD7-5046-7003443B6D06}"/>
              </a:ext>
            </a:extLst>
          </p:cNvPr>
          <p:cNvCxnSpPr>
            <a:cxnSpLocks/>
          </p:cNvCxnSpPr>
          <p:nvPr/>
        </p:nvCxnSpPr>
        <p:spPr>
          <a:xfrm flipH="1">
            <a:off x="8756054" y="3105755"/>
            <a:ext cx="892212" cy="0"/>
          </a:xfrm>
          <a:prstGeom prst="line">
            <a:avLst/>
          </a:prstGeom>
          <a:noFill/>
          <a:ln>
            <a:solidFill>
              <a:schemeClr val="accent2"/>
            </a:solidFill>
            <a:prstDash val="dash"/>
            <a:headEnd type="arrow" w="med" len="med"/>
            <a:tailEnd type="none" w="med" len="med"/>
          </a:ln>
        </p:spPr>
      </p:cxnSp>
      <p:sp>
        <p:nvSpPr>
          <p:cNvPr id="3" name="Tijdelijke aanduiding voor dianummer 2">
            <a:extLst>
              <a:ext uri="{FF2B5EF4-FFF2-40B4-BE49-F238E27FC236}">
                <a16:creationId xmlns:a16="http://schemas.microsoft.com/office/drawing/2014/main" id="{7741FBE6-54CF-48A4-AEBA-22D434FE365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5" name="Titel 4">
            <a:extLst>
              <a:ext uri="{FF2B5EF4-FFF2-40B4-BE49-F238E27FC236}">
                <a16:creationId xmlns:a16="http://schemas.microsoft.com/office/drawing/2014/main" id="{5B8BF1AE-3EF8-42BA-B220-D9122813CEC0}"/>
              </a:ext>
            </a:extLst>
          </p:cNvPr>
          <p:cNvSpPr>
            <a:spLocks noGrp="1"/>
          </p:cNvSpPr>
          <p:nvPr>
            <p:ph type="title"/>
          </p:nvPr>
        </p:nvSpPr>
        <p:spPr>
          <a:xfrm>
            <a:off x="524487" y="357829"/>
            <a:ext cx="11127582" cy="738859"/>
          </a:xfrm>
        </p:spPr>
        <p:txBody>
          <a:bodyPr/>
          <a:lstStyle/>
          <a:p>
            <a:r>
              <a:rPr lang="nl-NL" dirty="0"/>
              <a:t>De stappen van de Complete agressie-aanpak </a:t>
            </a:r>
            <a:endParaRPr lang="en-GB" dirty="0"/>
          </a:p>
        </p:txBody>
      </p:sp>
      <p:grpSp>
        <p:nvGrpSpPr>
          <p:cNvPr id="4" name="Group 72">
            <a:extLst>
              <a:ext uri="{FF2B5EF4-FFF2-40B4-BE49-F238E27FC236}">
                <a16:creationId xmlns:a16="http://schemas.microsoft.com/office/drawing/2014/main" id="{051C725A-4A39-47AE-B1DD-7BF9AA50A355}"/>
              </a:ext>
            </a:extLst>
          </p:cNvPr>
          <p:cNvGrpSpPr>
            <a:grpSpLocks noChangeAspect="1"/>
          </p:cNvGrpSpPr>
          <p:nvPr/>
        </p:nvGrpSpPr>
        <p:grpSpPr bwMode="auto">
          <a:xfrm>
            <a:off x="10478163" y="-536466"/>
            <a:ext cx="1713838" cy="425020"/>
            <a:chOff x="3024" y="1396"/>
            <a:chExt cx="2242" cy="556"/>
          </a:xfrm>
        </p:grpSpPr>
        <p:sp>
          <p:nvSpPr>
            <p:cNvPr id="6" name="Freeform 73">
              <a:extLst>
                <a:ext uri="{FF2B5EF4-FFF2-40B4-BE49-F238E27FC236}">
                  <a16:creationId xmlns:a16="http://schemas.microsoft.com/office/drawing/2014/main" id="{C5A01B34-2739-43A0-B8BD-276DD261DDA4}"/>
                </a:ext>
              </a:extLst>
            </p:cNvPr>
            <p:cNvSpPr>
              <a:spLocks/>
            </p:cNvSpPr>
            <p:nvPr userDrawn="1"/>
          </p:nvSpPr>
          <p:spPr bwMode="auto">
            <a:xfrm>
              <a:off x="3024" y="1499"/>
              <a:ext cx="574" cy="350"/>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7" name="Freeform 74">
              <a:extLst>
                <a:ext uri="{FF2B5EF4-FFF2-40B4-BE49-F238E27FC236}">
                  <a16:creationId xmlns:a16="http://schemas.microsoft.com/office/drawing/2014/main" id="{35D9671B-FCC1-436D-8FBE-1ABF34FE59D1}"/>
                </a:ext>
              </a:extLst>
            </p:cNvPr>
            <p:cNvSpPr>
              <a:spLocks/>
            </p:cNvSpPr>
            <p:nvPr userDrawn="1"/>
          </p:nvSpPr>
          <p:spPr bwMode="auto">
            <a:xfrm>
              <a:off x="3702" y="1396"/>
              <a:ext cx="393" cy="556"/>
            </a:xfrm>
            <a:custGeom>
              <a:avLst/>
              <a:gdLst>
                <a:gd name="T0" fmla="*/ 4 w 165"/>
                <a:gd name="T1" fmla="*/ 78 h 233"/>
                <a:gd name="T2" fmla="*/ 0 w 165"/>
                <a:gd name="T3" fmla="*/ 105 h 233"/>
                <a:gd name="T4" fmla="*/ 57 w 165"/>
                <a:gd name="T5" fmla="*/ 208 h 233"/>
                <a:gd name="T6" fmla="*/ 155 w 165"/>
                <a:gd name="T7" fmla="*/ 80 h 233"/>
                <a:gd name="T8" fmla="*/ 157 w 165"/>
                <a:gd name="T9" fmla="*/ 73 h 233"/>
                <a:gd name="T10" fmla="*/ 82 w 165"/>
                <a:gd name="T11" fmla="*/ 18 h 233"/>
                <a:gd name="T12" fmla="*/ 4 w 165"/>
                <a:gd name="T13" fmla="*/ 78 h 233"/>
              </a:gdLst>
              <a:ahLst/>
              <a:cxnLst>
                <a:cxn ang="0">
                  <a:pos x="T0" y="T1"/>
                </a:cxn>
                <a:cxn ang="0">
                  <a:pos x="T2" y="T3"/>
                </a:cxn>
                <a:cxn ang="0">
                  <a:pos x="T4" y="T5"/>
                </a:cxn>
                <a:cxn ang="0">
                  <a:pos x="T6" y="T7"/>
                </a:cxn>
                <a:cxn ang="0">
                  <a:pos x="T8" y="T9"/>
                </a:cxn>
                <a:cxn ang="0">
                  <a:pos x="T10" y="T11"/>
                </a:cxn>
                <a:cxn ang="0">
                  <a:pos x="T12" y="T13"/>
                </a:cxn>
              </a:cxnLst>
              <a:rect l="0" t="0" r="r" b="b"/>
              <a:pathLst>
                <a:path w="165" h="233">
                  <a:moveTo>
                    <a:pt x="4" y="78"/>
                  </a:moveTo>
                  <a:cubicBezTo>
                    <a:pt x="1" y="88"/>
                    <a:pt x="0" y="97"/>
                    <a:pt x="0" y="105"/>
                  </a:cubicBezTo>
                  <a:cubicBezTo>
                    <a:pt x="0" y="130"/>
                    <a:pt x="21" y="182"/>
                    <a:pt x="57" y="208"/>
                  </a:cubicBezTo>
                  <a:cubicBezTo>
                    <a:pt x="93" y="233"/>
                    <a:pt x="148" y="93"/>
                    <a:pt x="155" y="80"/>
                  </a:cubicBezTo>
                  <a:cubicBezTo>
                    <a:pt x="156" y="78"/>
                    <a:pt x="157" y="75"/>
                    <a:pt x="157" y="73"/>
                  </a:cubicBezTo>
                  <a:cubicBezTo>
                    <a:pt x="165" y="46"/>
                    <a:pt x="152" y="0"/>
                    <a:pt x="82" y="18"/>
                  </a:cubicBezTo>
                  <a:cubicBezTo>
                    <a:pt x="28" y="32"/>
                    <a:pt x="10" y="56"/>
                    <a:pt x="4" y="78"/>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8" name="Freeform 75">
              <a:extLst>
                <a:ext uri="{FF2B5EF4-FFF2-40B4-BE49-F238E27FC236}">
                  <a16:creationId xmlns:a16="http://schemas.microsoft.com/office/drawing/2014/main" id="{772F3AFF-3A64-44AD-8C6F-7843775E1795}"/>
                </a:ext>
              </a:extLst>
            </p:cNvPr>
            <p:cNvSpPr>
              <a:spLocks/>
            </p:cNvSpPr>
            <p:nvPr userDrawn="1"/>
          </p:nvSpPr>
          <p:spPr bwMode="auto">
            <a:xfrm>
              <a:off x="4176" y="1469"/>
              <a:ext cx="500" cy="472"/>
            </a:xfrm>
            <a:custGeom>
              <a:avLst/>
              <a:gdLst>
                <a:gd name="T0" fmla="*/ 179 w 210"/>
                <a:gd name="T1" fmla="*/ 30 h 198"/>
                <a:gd name="T2" fmla="*/ 156 w 210"/>
                <a:gd name="T3" fmla="*/ 15 h 198"/>
                <a:gd name="T4" fmla="*/ 39 w 210"/>
                <a:gd name="T5" fmla="*/ 21 h 198"/>
                <a:gd name="T6" fmla="*/ 111 w 210"/>
                <a:gd name="T7" fmla="*/ 165 h 198"/>
                <a:gd name="T8" fmla="*/ 117 w 210"/>
                <a:gd name="T9" fmla="*/ 171 h 198"/>
                <a:gd name="T10" fmla="*/ 199 w 210"/>
                <a:gd name="T11" fmla="*/ 126 h 198"/>
                <a:gd name="T12" fmla="*/ 179 w 210"/>
                <a:gd name="T13" fmla="*/ 30 h 198"/>
              </a:gdLst>
              <a:ahLst/>
              <a:cxnLst>
                <a:cxn ang="0">
                  <a:pos x="T0" y="T1"/>
                </a:cxn>
                <a:cxn ang="0">
                  <a:pos x="T2" y="T3"/>
                </a:cxn>
                <a:cxn ang="0">
                  <a:pos x="T4" y="T5"/>
                </a:cxn>
                <a:cxn ang="0">
                  <a:pos x="T6" y="T7"/>
                </a:cxn>
                <a:cxn ang="0">
                  <a:pos x="T8" y="T9"/>
                </a:cxn>
                <a:cxn ang="0">
                  <a:pos x="T10" y="T11"/>
                </a:cxn>
                <a:cxn ang="0">
                  <a:pos x="T12" y="T13"/>
                </a:cxn>
              </a:cxnLst>
              <a:rect l="0" t="0" r="r" b="b"/>
              <a:pathLst>
                <a:path w="210" h="198">
                  <a:moveTo>
                    <a:pt x="179" y="30"/>
                  </a:moveTo>
                  <a:cubicBezTo>
                    <a:pt x="172" y="23"/>
                    <a:pt x="163" y="19"/>
                    <a:pt x="156" y="15"/>
                  </a:cubicBezTo>
                  <a:cubicBezTo>
                    <a:pt x="133" y="4"/>
                    <a:pt x="78" y="0"/>
                    <a:pt x="39" y="21"/>
                  </a:cubicBezTo>
                  <a:cubicBezTo>
                    <a:pt x="0" y="42"/>
                    <a:pt x="102" y="153"/>
                    <a:pt x="111" y="165"/>
                  </a:cubicBezTo>
                  <a:cubicBezTo>
                    <a:pt x="113" y="167"/>
                    <a:pt x="115" y="169"/>
                    <a:pt x="117" y="171"/>
                  </a:cubicBezTo>
                  <a:cubicBezTo>
                    <a:pt x="137" y="189"/>
                    <a:pt x="184" y="198"/>
                    <a:pt x="199" y="126"/>
                  </a:cubicBezTo>
                  <a:cubicBezTo>
                    <a:pt x="210" y="73"/>
                    <a:pt x="196" y="45"/>
                    <a:pt x="179" y="3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9" name="Freeform 76">
              <a:extLst>
                <a:ext uri="{FF2B5EF4-FFF2-40B4-BE49-F238E27FC236}">
                  <a16:creationId xmlns:a16="http://schemas.microsoft.com/office/drawing/2014/main" id="{5A6FE3DA-A761-4338-B623-77F5815BF6C1}"/>
                </a:ext>
              </a:extLst>
            </p:cNvPr>
            <p:cNvSpPr>
              <a:spLocks/>
            </p:cNvSpPr>
            <p:nvPr userDrawn="1"/>
          </p:nvSpPr>
          <p:spPr bwMode="auto">
            <a:xfrm>
              <a:off x="4764" y="1396"/>
              <a:ext cx="502" cy="486"/>
            </a:xfrm>
            <a:custGeom>
              <a:avLst/>
              <a:gdLst>
                <a:gd name="T0" fmla="*/ 167 w 211"/>
                <a:gd name="T1" fmla="*/ 179 h 204"/>
                <a:gd name="T2" fmla="*/ 185 w 211"/>
                <a:gd name="T3" fmla="*/ 158 h 204"/>
                <a:gd name="T4" fmla="*/ 195 w 211"/>
                <a:gd name="T5" fmla="*/ 41 h 204"/>
                <a:gd name="T6" fmla="*/ 43 w 211"/>
                <a:gd name="T7" fmla="*/ 93 h 204"/>
                <a:gd name="T8" fmla="*/ 37 w 211"/>
                <a:gd name="T9" fmla="*/ 98 h 204"/>
                <a:gd name="T10" fmla="*/ 69 w 211"/>
                <a:gd name="T11" fmla="*/ 185 h 204"/>
                <a:gd name="T12" fmla="*/ 167 w 211"/>
                <a:gd name="T13" fmla="*/ 179 h 204"/>
              </a:gdLst>
              <a:ahLst/>
              <a:cxnLst>
                <a:cxn ang="0">
                  <a:pos x="T0" y="T1"/>
                </a:cxn>
                <a:cxn ang="0">
                  <a:pos x="T2" y="T3"/>
                </a:cxn>
                <a:cxn ang="0">
                  <a:pos x="T4" y="T5"/>
                </a:cxn>
                <a:cxn ang="0">
                  <a:pos x="T6" y="T7"/>
                </a:cxn>
                <a:cxn ang="0">
                  <a:pos x="T8" y="T9"/>
                </a:cxn>
                <a:cxn ang="0">
                  <a:pos x="T10" y="T11"/>
                </a:cxn>
                <a:cxn ang="0">
                  <a:pos x="T12" y="T13"/>
                </a:cxn>
              </a:cxnLst>
              <a:rect l="0" t="0" r="r" b="b"/>
              <a:pathLst>
                <a:path w="211" h="204">
                  <a:moveTo>
                    <a:pt x="167" y="179"/>
                  </a:moveTo>
                  <a:cubicBezTo>
                    <a:pt x="175" y="173"/>
                    <a:pt x="181" y="165"/>
                    <a:pt x="185" y="158"/>
                  </a:cubicBezTo>
                  <a:cubicBezTo>
                    <a:pt x="199" y="137"/>
                    <a:pt x="211" y="83"/>
                    <a:pt x="195" y="41"/>
                  </a:cubicBezTo>
                  <a:cubicBezTo>
                    <a:pt x="180" y="0"/>
                    <a:pt x="56" y="86"/>
                    <a:pt x="43" y="93"/>
                  </a:cubicBezTo>
                  <a:cubicBezTo>
                    <a:pt x="41" y="94"/>
                    <a:pt x="39" y="96"/>
                    <a:pt x="37" y="98"/>
                  </a:cubicBezTo>
                  <a:cubicBezTo>
                    <a:pt x="15" y="115"/>
                    <a:pt x="0" y="160"/>
                    <a:pt x="69" y="185"/>
                  </a:cubicBezTo>
                  <a:cubicBezTo>
                    <a:pt x="121" y="204"/>
                    <a:pt x="149" y="194"/>
                    <a:pt x="167" y="179"/>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grpSp>
      <p:sp>
        <p:nvSpPr>
          <p:cNvPr id="79" name="TextBox 62">
            <a:extLst>
              <a:ext uri="{FF2B5EF4-FFF2-40B4-BE49-F238E27FC236}">
                <a16:creationId xmlns:a16="http://schemas.microsoft.com/office/drawing/2014/main" id="{D9A9B5FD-17C4-4A9A-A7F1-802898F9B0E9}"/>
              </a:ext>
            </a:extLst>
          </p:cNvPr>
          <p:cNvSpPr txBox="1"/>
          <p:nvPr/>
        </p:nvSpPr>
        <p:spPr>
          <a:xfrm>
            <a:off x="472483" y="3896211"/>
            <a:ext cx="2063085" cy="535531"/>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Doe de Startscan Veilig werken</a:t>
            </a:r>
          </a:p>
        </p:txBody>
      </p:sp>
      <p:sp>
        <p:nvSpPr>
          <p:cNvPr id="139" name="Freeform 73">
            <a:extLst>
              <a:ext uri="{FF2B5EF4-FFF2-40B4-BE49-F238E27FC236}">
                <a16:creationId xmlns:a16="http://schemas.microsoft.com/office/drawing/2014/main" id="{EBCCCF38-2129-4FF7-B1F9-DE3BBE346BC7}"/>
              </a:ext>
            </a:extLst>
          </p:cNvPr>
          <p:cNvSpPr>
            <a:spLocks/>
          </p:cNvSpPr>
          <p:nvPr userDrawn="1"/>
        </p:nvSpPr>
        <p:spPr bwMode="auto">
          <a:xfrm>
            <a:off x="409241"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16145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0" name="Titel 4">
            <a:extLst>
              <a:ext uri="{FF2B5EF4-FFF2-40B4-BE49-F238E27FC236}">
                <a16:creationId xmlns:a16="http://schemas.microsoft.com/office/drawing/2014/main" id="{749CA423-1EBF-4412-B78C-FFCB9DA31809}"/>
              </a:ext>
            </a:extLst>
          </p:cNvPr>
          <p:cNvSpPr txBox="1">
            <a:spLocks/>
          </p:cNvSpPr>
          <p:nvPr/>
        </p:nvSpPr>
        <p:spPr>
          <a:xfrm>
            <a:off x="476184"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1</a:t>
            </a:r>
          </a:p>
        </p:txBody>
      </p:sp>
      <p:sp>
        <p:nvSpPr>
          <p:cNvPr id="142" name="Freeform 73">
            <a:extLst>
              <a:ext uri="{FF2B5EF4-FFF2-40B4-BE49-F238E27FC236}">
                <a16:creationId xmlns:a16="http://schemas.microsoft.com/office/drawing/2014/main" id="{3E6537F4-0C4E-4B96-89CD-DF5B4000B9D8}"/>
              </a:ext>
            </a:extLst>
          </p:cNvPr>
          <p:cNvSpPr>
            <a:spLocks/>
          </p:cNvSpPr>
          <p:nvPr/>
        </p:nvSpPr>
        <p:spPr bwMode="auto">
          <a:xfrm>
            <a:off x="2405385"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3" name="Titel 4">
            <a:extLst>
              <a:ext uri="{FF2B5EF4-FFF2-40B4-BE49-F238E27FC236}">
                <a16:creationId xmlns:a16="http://schemas.microsoft.com/office/drawing/2014/main" id="{F9B46A2C-E6AA-4AA2-8CC1-EE8A6C4FB7F8}"/>
              </a:ext>
            </a:extLst>
          </p:cNvPr>
          <p:cNvSpPr txBox="1">
            <a:spLocks/>
          </p:cNvSpPr>
          <p:nvPr/>
        </p:nvSpPr>
        <p:spPr>
          <a:xfrm>
            <a:off x="2472328"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2</a:t>
            </a:r>
          </a:p>
        </p:txBody>
      </p:sp>
      <p:sp>
        <p:nvSpPr>
          <p:cNvPr id="145" name="Freeform 73">
            <a:extLst>
              <a:ext uri="{FF2B5EF4-FFF2-40B4-BE49-F238E27FC236}">
                <a16:creationId xmlns:a16="http://schemas.microsoft.com/office/drawing/2014/main" id="{48AC41C1-CFE3-4137-8123-0177AEA8FE4B}"/>
              </a:ext>
            </a:extLst>
          </p:cNvPr>
          <p:cNvSpPr>
            <a:spLocks/>
          </p:cNvSpPr>
          <p:nvPr userDrawn="1"/>
        </p:nvSpPr>
        <p:spPr bwMode="auto">
          <a:xfrm>
            <a:off x="4401529"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6" name="Titel 4">
            <a:extLst>
              <a:ext uri="{FF2B5EF4-FFF2-40B4-BE49-F238E27FC236}">
                <a16:creationId xmlns:a16="http://schemas.microsoft.com/office/drawing/2014/main" id="{3046BA65-F190-4B75-90EA-17EC3A3D6001}"/>
              </a:ext>
            </a:extLst>
          </p:cNvPr>
          <p:cNvSpPr txBox="1">
            <a:spLocks/>
          </p:cNvSpPr>
          <p:nvPr/>
        </p:nvSpPr>
        <p:spPr>
          <a:xfrm>
            <a:off x="4468472"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schemeClr val="bg1"/>
                </a:solidFill>
                <a:effectLst/>
                <a:uLnTx/>
                <a:uFillTx/>
                <a:latin typeface="Tahoma"/>
                <a:ea typeface="+mj-ea"/>
                <a:cs typeface="+mj-cs"/>
              </a:rPr>
              <a:t> </a:t>
            </a:r>
            <a:r>
              <a:rPr lang="nl-NL" sz="1600" b="1">
                <a:solidFill>
                  <a:schemeClr val="bg1"/>
                </a:solidFill>
                <a:latin typeface="Tahoma"/>
              </a:rPr>
              <a:t>Stap</a:t>
            </a:r>
            <a:r>
              <a:rPr kumimoji="0" lang="nl-NL" sz="1600" b="1" i="0" u="none" strike="noStrike" kern="1200" cap="none" spc="0" normalizeH="0" baseline="0" noProof="0">
                <a:ln>
                  <a:noFill/>
                </a:ln>
                <a:solidFill>
                  <a:schemeClr val="bg1"/>
                </a:solidFill>
                <a:effectLst/>
                <a:uLnTx/>
                <a:uFillTx/>
                <a:latin typeface="Tahoma"/>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schemeClr val="bg1"/>
                </a:solidFill>
                <a:effectLst/>
                <a:uLnTx/>
                <a:uFillTx/>
                <a:latin typeface="Tahoma"/>
                <a:ea typeface="+mj-ea"/>
                <a:cs typeface="+mj-cs"/>
              </a:rPr>
              <a:t>3</a:t>
            </a:r>
          </a:p>
        </p:txBody>
      </p:sp>
      <p:sp>
        <p:nvSpPr>
          <p:cNvPr id="148" name="Freeform 73">
            <a:extLst>
              <a:ext uri="{FF2B5EF4-FFF2-40B4-BE49-F238E27FC236}">
                <a16:creationId xmlns:a16="http://schemas.microsoft.com/office/drawing/2014/main" id="{4B1D9B00-36E9-48A8-9B42-3F196038924A}"/>
              </a:ext>
            </a:extLst>
          </p:cNvPr>
          <p:cNvSpPr>
            <a:spLocks/>
          </p:cNvSpPr>
          <p:nvPr userDrawn="1"/>
        </p:nvSpPr>
        <p:spPr bwMode="auto">
          <a:xfrm>
            <a:off x="6397673"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9" name="Titel 4">
            <a:extLst>
              <a:ext uri="{FF2B5EF4-FFF2-40B4-BE49-F238E27FC236}">
                <a16:creationId xmlns:a16="http://schemas.microsoft.com/office/drawing/2014/main" id="{3BFBF2D3-72E8-4A13-9618-96C1DECEA64C}"/>
              </a:ext>
            </a:extLst>
          </p:cNvPr>
          <p:cNvSpPr txBox="1">
            <a:spLocks/>
          </p:cNvSpPr>
          <p:nvPr/>
        </p:nvSpPr>
        <p:spPr>
          <a:xfrm>
            <a:off x="6464616"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4</a:t>
            </a:r>
          </a:p>
        </p:txBody>
      </p:sp>
      <p:sp>
        <p:nvSpPr>
          <p:cNvPr id="151" name="Freeform 73">
            <a:extLst>
              <a:ext uri="{FF2B5EF4-FFF2-40B4-BE49-F238E27FC236}">
                <a16:creationId xmlns:a16="http://schemas.microsoft.com/office/drawing/2014/main" id="{54502F14-00D6-4A2C-90AB-95B653B36E7D}"/>
              </a:ext>
            </a:extLst>
          </p:cNvPr>
          <p:cNvSpPr>
            <a:spLocks/>
          </p:cNvSpPr>
          <p:nvPr userDrawn="1"/>
        </p:nvSpPr>
        <p:spPr bwMode="auto">
          <a:xfrm>
            <a:off x="8393817"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16145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52" name="Titel 4">
            <a:extLst>
              <a:ext uri="{FF2B5EF4-FFF2-40B4-BE49-F238E27FC236}">
                <a16:creationId xmlns:a16="http://schemas.microsoft.com/office/drawing/2014/main" id="{18C1B7BD-480E-402C-98E0-CD8097DD6D51}"/>
              </a:ext>
            </a:extLst>
          </p:cNvPr>
          <p:cNvSpPr txBox="1">
            <a:spLocks/>
          </p:cNvSpPr>
          <p:nvPr/>
        </p:nvSpPr>
        <p:spPr>
          <a:xfrm>
            <a:off x="8460760"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5</a:t>
            </a:r>
          </a:p>
        </p:txBody>
      </p:sp>
      <p:sp>
        <p:nvSpPr>
          <p:cNvPr id="12" name="Freeform 73">
            <a:extLst>
              <a:ext uri="{FF2B5EF4-FFF2-40B4-BE49-F238E27FC236}">
                <a16:creationId xmlns:a16="http://schemas.microsoft.com/office/drawing/2014/main" id="{9A54BAE5-E493-8134-3C2E-668F273528E8}"/>
              </a:ext>
            </a:extLst>
          </p:cNvPr>
          <p:cNvSpPr>
            <a:spLocks/>
          </p:cNvSpPr>
          <p:nvPr userDrawn="1"/>
        </p:nvSpPr>
        <p:spPr bwMode="auto">
          <a:xfrm>
            <a:off x="10389959"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3" name="Titel 4">
            <a:extLst>
              <a:ext uri="{FF2B5EF4-FFF2-40B4-BE49-F238E27FC236}">
                <a16:creationId xmlns:a16="http://schemas.microsoft.com/office/drawing/2014/main" id="{183924F6-55DE-ECB6-7E4B-3355916BFDCE}"/>
              </a:ext>
            </a:extLst>
          </p:cNvPr>
          <p:cNvSpPr txBox="1">
            <a:spLocks/>
          </p:cNvSpPr>
          <p:nvPr/>
        </p:nvSpPr>
        <p:spPr>
          <a:xfrm>
            <a:off x="10456902"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lang="nl-NL" sz="1600" b="1">
                <a:solidFill>
                  <a:prstClr val="white"/>
                </a:solidFill>
                <a:latin typeface="Tahoma"/>
              </a:rPr>
              <a:t>6</a:t>
            </a:r>
            <a:endParaRPr kumimoji="0" lang="nl-NL" sz="1600" b="1" i="0" u="none" strike="noStrike" kern="1200" cap="none" spc="0" normalizeH="0" baseline="0" noProof="0">
              <a:ln>
                <a:noFill/>
              </a:ln>
              <a:solidFill>
                <a:prstClr val="white"/>
              </a:solidFill>
              <a:effectLst/>
              <a:uLnTx/>
              <a:uFillTx/>
              <a:latin typeface="Tahoma"/>
              <a:ea typeface="+mj-ea"/>
              <a:cs typeface="+mj-cs"/>
            </a:endParaRPr>
          </a:p>
        </p:txBody>
      </p:sp>
      <p:sp>
        <p:nvSpPr>
          <p:cNvPr id="24" name="TextBox 62">
            <a:extLst>
              <a:ext uri="{FF2B5EF4-FFF2-40B4-BE49-F238E27FC236}">
                <a16:creationId xmlns:a16="http://schemas.microsoft.com/office/drawing/2014/main" id="{D8357CDB-1456-69F2-DCD7-CF5C32B1EAD0}"/>
              </a:ext>
            </a:extLst>
          </p:cNvPr>
          <p:cNvSpPr txBox="1"/>
          <p:nvPr/>
        </p:nvSpPr>
        <p:spPr>
          <a:xfrm>
            <a:off x="2401701" y="3896211"/>
            <a:ext cx="2063085" cy="978729"/>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Vorm een projectteam, maak een planning en werkafspraken</a:t>
            </a:r>
          </a:p>
        </p:txBody>
      </p:sp>
      <p:sp>
        <p:nvSpPr>
          <p:cNvPr id="25" name="TextBox 62">
            <a:extLst>
              <a:ext uri="{FF2B5EF4-FFF2-40B4-BE49-F238E27FC236}">
                <a16:creationId xmlns:a16="http://schemas.microsoft.com/office/drawing/2014/main" id="{5EBB9BDA-0A61-DD29-BCE1-75025A2DBA6C}"/>
              </a:ext>
            </a:extLst>
          </p:cNvPr>
          <p:cNvSpPr txBox="1"/>
          <p:nvPr/>
        </p:nvSpPr>
        <p:spPr>
          <a:xfrm>
            <a:off x="4423385" y="3896211"/>
            <a:ext cx="2063085" cy="978729"/>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i="0" u="none" strike="noStrike" kern="1200" cap="none" spc="0" normalizeH="0" baseline="0" noProof="0">
                <a:ln>
                  <a:noFill/>
                </a:ln>
                <a:solidFill>
                  <a:schemeClr val="accent4"/>
                </a:solidFill>
                <a:effectLst/>
                <a:uLnTx/>
                <a:uFillTx/>
                <a:latin typeface="Tahoma"/>
                <a:ea typeface="Open Sans Light" panose="020B0306030504020204" pitchFamily="34" charset="0"/>
                <a:cs typeface="Open Sans Light" panose="020B0306030504020204" pitchFamily="34" charset="0"/>
              </a:rPr>
              <a:t>Aan de slag met de vier pijlers van de Complete agressie-aanpak</a:t>
            </a:r>
          </a:p>
        </p:txBody>
      </p:sp>
      <p:sp>
        <p:nvSpPr>
          <p:cNvPr id="26" name="TextBox 62">
            <a:extLst>
              <a:ext uri="{FF2B5EF4-FFF2-40B4-BE49-F238E27FC236}">
                <a16:creationId xmlns:a16="http://schemas.microsoft.com/office/drawing/2014/main" id="{68A1493A-CC9D-A990-94F4-E2210B42CE5B}"/>
              </a:ext>
            </a:extLst>
          </p:cNvPr>
          <p:cNvSpPr txBox="1"/>
          <p:nvPr/>
        </p:nvSpPr>
        <p:spPr>
          <a:xfrm>
            <a:off x="6475891" y="3896211"/>
            <a:ext cx="2063085" cy="1421928"/>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Verwerk de werkafspraken in beleid en protocol en communiceer deze binnen de organisatie</a:t>
            </a:r>
          </a:p>
        </p:txBody>
      </p:sp>
      <p:sp>
        <p:nvSpPr>
          <p:cNvPr id="27" name="TextBox 62">
            <a:extLst>
              <a:ext uri="{FF2B5EF4-FFF2-40B4-BE49-F238E27FC236}">
                <a16:creationId xmlns:a16="http://schemas.microsoft.com/office/drawing/2014/main" id="{3F0CDF8D-2C9A-5FD1-8A69-CC9E7B3324F7}"/>
              </a:ext>
            </a:extLst>
          </p:cNvPr>
          <p:cNvSpPr txBox="1"/>
          <p:nvPr/>
        </p:nvSpPr>
        <p:spPr>
          <a:xfrm>
            <a:off x="8477027" y="3896211"/>
            <a:ext cx="2063085" cy="313932"/>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Training &amp; leren</a:t>
            </a:r>
          </a:p>
        </p:txBody>
      </p:sp>
      <p:sp>
        <p:nvSpPr>
          <p:cNvPr id="28" name="TextBox 62">
            <a:extLst>
              <a:ext uri="{FF2B5EF4-FFF2-40B4-BE49-F238E27FC236}">
                <a16:creationId xmlns:a16="http://schemas.microsoft.com/office/drawing/2014/main" id="{CE6213B9-FFCB-EA68-8749-BE4DBC377F0A}"/>
              </a:ext>
            </a:extLst>
          </p:cNvPr>
          <p:cNvSpPr txBox="1"/>
          <p:nvPr/>
        </p:nvSpPr>
        <p:spPr>
          <a:xfrm>
            <a:off x="10478163" y="3896211"/>
            <a:ext cx="2063085" cy="535531"/>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Evaluatie en bijsturing</a:t>
            </a:r>
          </a:p>
        </p:txBody>
      </p:sp>
    </p:spTree>
    <p:extLst>
      <p:ext uri="{BB962C8B-B14F-4D97-AF65-F5344CB8AC3E}">
        <p14:creationId xmlns:p14="http://schemas.microsoft.com/office/powerpoint/2010/main" val="267184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Vervolgacties</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8" y="1544364"/>
            <a:ext cx="5191643" cy="220641"/>
          </a:xfrm>
        </p:spPr>
        <p:txBody>
          <a:bodyPr/>
          <a:lstStyle/>
          <a:p>
            <a:r>
              <a:rPr lang="nl-NL"/>
              <a:t>Dialoogsessie 4 Afhandeling en nazorg </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a:lstStyle/>
          <a:p>
            <a:r>
              <a:rPr lang="nl-NL" sz="1800" dirty="0"/>
              <a:t>Verwerken uitkomsten in template werkafspraken</a:t>
            </a:r>
          </a:p>
          <a:p>
            <a:r>
              <a:rPr lang="nl-NL" sz="1800" dirty="0"/>
              <a:t>Bespreken in projectgroep</a:t>
            </a:r>
          </a:p>
          <a:p>
            <a:r>
              <a:rPr lang="nl-NL" sz="1800" dirty="0"/>
              <a:t>Concept protocol en beleid </a:t>
            </a:r>
          </a:p>
          <a:p>
            <a:r>
              <a:rPr lang="nl-NL" sz="1800" dirty="0"/>
              <a:t>Actieplan borging en implementatie</a:t>
            </a:r>
          </a:p>
          <a:p>
            <a:r>
              <a:rPr lang="nl-NL" sz="1800" dirty="0"/>
              <a:t>Training, leren en ontwikkelen</a:t>
            </a:r>
          </a:p>
          <a:p>
            <a:pPr marL="0" indent="0">
              <a:buNone/>
            </a:pPr>
            <a:endParaRPr lang="nl-NL" sz="2400" dirty="0"/>
          </a:p>
          <a:p>
            <a:endParaRPr lang="nl-NL" sz="2400" dirty="0"/>
          </a:p>
          <a:p>
            <a:endParaRPr lang="nl-NL" sz="2400" dirty="0"/>
          </a:p>
        </p:txBody>
      </p:sp>
    </p:spTree>
    <p:extLst>
      <p:ext uri="{BB962C8B-B14F-4D97-AF65-F5344CB8AC3E}">
        <p14:creationId xmlns:p14="http://schemas.microsoft.com/office/powerpoint/2010/main" val="234576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F4A7BF2-C591-8D59-DAB6-A09C6D6854D8}"/>
              </a:ext>
            </a:extLst>
          </p:cNvPr>
          <p:cNvSpPr>
            <a:spLocks noGrp="1"/>
          </p:cNvSpPr>
          <p:nvPr>
            <p:ph type="pic" sz="quarter" idx="17"/>
          </p:nvPr>
        </p:nvSpPr>
        <p:spPr/>
        <p:txBody>
          <a:bodyPr/>
          <a:lstStyle/>
          <a:p>
            <a:endParaRPr lang="en-NL"/>
          </a:p>
        </p:txBody>
      </p:sp>
      <p:sp>
        <p:nvSpPr>
          <p:cNvPr id="3" name="Text Placeholder 2">
            <a:extLst>
              <a:ext uri="{FF2B5EF4-FFF2-40B4-BE49-F238E27FC236}">
                <a16:creationId xmlns:a16="http://schemas.microsoft.com/office/drawing/2014/main" id="{6DEBD713-0D49-8864-991D-9B6B6E5A1B27}"/>
              </a:ext>
            </a:extLst>
          </p:cNvPr>
          <p:cNvSpPr>
            <a:spLocks noGrp="1"/>
          </p:cNvSpPr>
          <p:nvPr>
            <p:ph type="body" sz="quarter" idx="24"/>
          </p:nvPr>
        </p:nvSpPr>
        <p:spPr/>
        <p:txBody>
          <a:bodyPr/>
          <a:lstStyle/>
          <a:p>
            <a:endParaRPr lang="en-NL"/>
          </a:p>
        </p:txBody>
      </p:sp>
      <p:sp>
        <p:nvSpPr>
          <p:cNvPr id="4" name="Text Placeholder 3">
            <a:extLst>
              <a:ext uri="{FF2B5EF4-FFF2-40B4-BE49-F238E27FC236}">
                <a16:creationId xmlns:a16="http://schemas.microsoft.com/office/drawing/2014/main" id="{5362FCA5-5D8F-E076-2B2C-11EF68D05A10}"/>
              </a:ext>
            </a:extLst>
          </p:cNvPr>
          <p:cNvSpPr>
            <a:spLocks noGrp="1"/>
          </p:cNvSpPr>
          <p:nvPr>
            <p:ph type="body" sz="quarter" idx="26"/>
          </p:nvPr>
        </p:nvSpPr>
        <p:spPr/>
        <p:txBody>
          <a:bodyPr/>
          <a:lstStyle/>
          <a:p>
            <a:endParaRPr lang="en-NL"/>
          </a:p>
        </p:txBody>
      </p:sp>
      <p:sp>
        <p:nvSpPr>
          <p:cNvPr id="6" name="Text Placeholder 5">
            <a:extLst>
              <a:ext uri="{FF2B5EF4-FFF2-40B4-BE49-F238E27FC236}">
                <a16:creationId xmlns:a16="http://schemas.microsoft.com/office/drawing/2014/main" id="{C35ECF0C-A876-BC1B-712C-4CF8FBAAE72B}"/>
              </a:ext>
            </a:extLst>
          </p:cNvPr>
          <p:cNvSpPr>
            <a:spLocks noGrp="1"/>
          </p:cNvSpPr>
          <p:nvPr>
            <p:ph type="body" sz="quarter" idx="23"/>
          </p:nvPr>
        </p:nvSpPr>
        <p:spPr>
          <a:xfrm>
            <a:off x="557466" y="298870"/>
            <a:ext cx="2838170" cy="2010768"/>
          </a:xfrm>
        </p:spPr>
        <p:txBody>
          <a:bodyPr/>
          <a:lstStyle/>
          <a:p>
            <a:endParaRPr lang="en-NL"/>
          </a:p>
        </p:txBody>
      </p:sp>
      <p:sp>
        <p:nvSpPr>
          <p:cNvPr id="7" name="Text Placeholder 6">
            <a:extLst>
              <a:ext uri="{FF2B5EF4-FFF2-40B4-BE49-F238E27FC236}">
                <a16:creationId xmlns:a16="http://schemas.microsoft.com/office/drawing/2014/main" id="{20DF6352-F84C-1111-28E2-E93EE9541491}"/>
              </a:ext>
            </a:extLst>
          </p:cNvPr>
          <p:cNvSpPr>
            <a:spLocks noGrp="1"/>
          </p:cNvSpPr>
          <p:nvPr>
            <p:ph type="body" sz="quarter" idx="21"/>
          </p:nvPr>
        </p:nvSpPr>
        <p:spPr>
          <a:xfrm>
            <a:off x="5740065" y="1259932"/>
            <a:ext cx="5947695" cy="4263938"/>
          </a:xfrm>
        </p:spPr>
        <p:txBody>
          <a:bodyPr/>
          <a:lstStyle/>
          <a:p>
            <a:endParaRPr lang="en-NL"/>
          </a:p>
        </p:txBody>
      </p:sp>
      <p:sp>
        <p:nvSpPr>
          <p:cNvPr id="8" name="Title 7">
            <a:extLst>
              <a:ext uri="{FF2B5EF4-FFF2-40B4-BE49-F238E27FC236}">
                <a16:creationId xmlns:a16="http://schemas.microsoft.com/office/drawing/2014/main" id="{0B863437-EA4E-9E87-EC72-6D977811CFB7}"/>
              </a:ext>
            </a:extLst>
          </p:cNvPr>
          <p:cNvSpPr>
            <a:spLocks noGrp="1"/>
          </p:cNvSpPr>
          <p:nvPr>
            <p:ph type="title"/>
          </p:nvPr>
        </p:nvSpPr>
        <p:spPr>
          <a:xfrm>
            <a:off x="6748108" y="2436490"/>
            <a:ext cx="3931608" cy="1414766"/>
          </a:xfrm>
        </p:spPr>
        <p:txBody>
          <a:bodyPr/>
          <a:lstStyle/>
          <a:p>
            <a:r>
              <a:rPr lang="en-NL"/>
              <a:t>Afronding</a:t>
            </a:r>
          </a:p>
        </p:txBody>
      </p:sp>
      <p:sp>
        <p:nvSpPr>
          <p:cNvPr id="10" name="Tijdelijke aanduiding voor verticale tekst 1">
            <a:extLst>
              <a:ext uri="{FF2B5EF4-FFF2-40B4-BE49-F238E27FC236}">
                <a16:creationId xmlns:a16="http://schemas.microsoft.com/office/drawing/2014/main" id="{D5472C2D-4B22-86A7-51ED-7C739FF585FB}"/>
              </a:ext>
            </a:extLst>
          </p:cNvPr>
          <p:cNvSpPr>
            <a:spLocks noGrp="1"/>
          </p:cNvSpPr>
          <p:nvPr>
            <p:ph type="body" orient="vert" idx="4294967295"/>
          </p:nvPr>
        </p:nvSpPr>
        <p:spPr>
          <a:xfrm>
            <a:off x="537388" y="2322186"/>
            <a:ext cx="4820425" cy="4046271"/>
          </a:xfrm>
        </p:spPr>
        <p:txBody>
          <a:bodyPr/>
          <a:lstStyle/>
          <a:p>
            <a:pPr marL="0" indent="0">
              <a:buNone/>
            </a:pPr>
            <a:r>
              <a:rPr lang="nl-NL" sz="1800">
                <a:solidFill>
                  <a:srgbClr val="16145F"/>
                </a:solidFill>
              </a:rPr>
              <a:t>Terugblik</a:t>
            </a:r>
          </a:p>
          <a:p>
            <a:r>
              <a:rPr lang="nl-NL" sz="1800"/>
              <a:t>Hoe kijk je terug op deze sessie?</a:t>
            </a:r>
          </a:p>
          <a:p>
            <a:r>
              <a:rPr lang="nl-NL" sz="1800"/>
              <a:t>Waar heb je nog vragen over?</a:t>
            </a:r>
          </a:p>
          <a:p>
            <a:pPr marL="0" indent="0">
              <a:buNone/>
            </a:pPr>
            <a:endParaRPr lang="nl-NL" sz="1800"/>
          </a:p>
          <a:p>
            <a:pPr marL="0" indent="0">
              <a:buNone/>
            </a:pPr>
            <a:r>
              <a:rPr lang="nl-NL" sz="1800">
                <a:solidFill>
                  <a:srgbClr val="16145F"/>
                </a:solidFill>
              </a:rPr>
              <a:t>Vooruitblik</a:t>
            </a:r>
            <a:endParaRPr lang="nl-NL" sz="1800"/>
          </a:p>
          <a:p>
            <a:r>
              <a:rPr lang="nl-NL" sz="1800"/>
              <a:t>Wat neem je mee en ga je toepassen in de praktijk?</a:t>
            </a:r>
          </a:p>
          <a:p>
            <a:pPr marL="0" indent="0">
              <a:buNone/>
            </a:pPr>
            <a:endParaRPr lang="nl-NL" sz="1800"/>
          </a:p>
        </p:txBody>
      </p:sp>
      <p:sp>
        <p:nvSpPr>
          <p:cNvPr id="9" name="Rechthoek 97">
            <a:extLst>
              <a:ext uri="{FF2B5EF4-FFF2-40B4-BE49-F238E27FC236}">
                <a16:creationId xmlns:a16="http://schemas.microsoft.com/office/drawing/2014/main" id="{3C0A5D1D-3728-4339-39BC-C05283B82CD1}"/>
              </a:ext>
            </a:extLst>
          </p:cNvPr>
          <p:cNvSpPr/>
          <p:nvPr/>
        </p:nvSpPr>
        <p:spPr>
          <a:xfrm>
            <a:off x="0" y="0"/>
            <a:ext cx="12192000" cy="175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2428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a:lstStyle/>
          <a:p>
            <a:pPr marL="0" indent="0">
              <a:buNone/>
            </a:pPr>
            <a:r>
              <a:rPr lang="nl-NL" sz="1800" dirty="0">
                <a:solidFill>
                  <a:srgbClr val="16145F"/>
                </a:solidFill>
              </a:rPr>
              <a:t>Publicatiedatum: juni 2024</a:t>
            </a:r>
          </a:p>
          <a:p>
            <a:pPr marL="0" indent="0">
              <a:buNone/>
            </a:pPr>
            <a:endParaRPr lang="nl-NL" sz="1800" dirty="0">
              <a:solidFill>
                <a:srgbClr val="16145F"/>
              </a:solidFill>
            </a:endParaRPr>
          </a:p>
          <a:p>
            <a:pPr marL="0" indent="0">
              <a:buNone/>
            </a:pPr>
            <a:r>
              <a:rPr lang="nl-NL" sz="1800" dirty="0">
                <a:solidFill>
                  <a:srgbClr val="16145F"/>
                </a:solidFill>
              </a:rPr>
              <a:t>Deze uitgave maakt onderdeel uit van de Complete agressie-aanpak en is </a:t>
            </a:r>
          </a:p>
          <a:p>
            <a:pPr marL="0" indent="0">
              <a:buNone/>
            </a:pPr>
            <a:r>
              <a:rPr lang="nl-NL" sz="1800" dirty="0">
                <a:solidFill>
                  <a:srgbClr val="16145F"/>
                </a:solidFill>
              </a:rPr>
              <a:t>ontwikkeld door Jeugdzorg Werkt! in samenwerking met Bureau Dinsdag </a:t>
            </a:r>
          </a:p>
          <a:p>
            <a:pPr marL="0" indent="0">
              <a:buNone/>
            </a:pPr>
            <a:r>
              <a:rPr lang="nl-NL" sz="1800" dirty="0">
                <a:solidFill>
                  <a:srgbClr val="16145F"/>
                </a:solidFill>
              </a:rPr>
              <a:t>en professionals </a:t>
            </a:r>
            <a:r>
              <a:rPr lang="nl-NL" sz="1800">
                <a:solidFill>
                  <a:srgbClr val="16145F"/>
                </a:solidFill>
              </a:rPr>
              <a:t>uit jeugdzorg</a:t>
            </a:r>
            <a:r>
              <a:rPr lang="nl-NL" sz="1800" dirty="0">
                <a:solidFill>
                  <a:srgbClr val="16145F"/>
                </a:solidFill>
              </a:rPr>
              <a:t>.</a:t>
            </a:r>
            <a:br>
              <a:rPr lang="nl-NL" sz="1800" dirty="0">
                <a:solidFill>
                  <a:srgbClr val="16145F"/>
                </a:solidFill>
              </a:rPr>
            </a:br>
            <a:endParaRPr lang="nl-NL" sz="1800" dirty="0">
              <a:solidFill>
                <a:srgbClr val="16145F"/>
              </a:solidFill>
            </a:endParaRPr>
          </a:p>
          <a:p>
            <a:pPr marL="0" indent="0">
              <a:buNone/>
            </a:pPr>
            <a:r>
              <a:rPr kumimoji="0" lang="nl-NL" sz="1800" b="0" i="0" u="none" strike="noStrike" kern="1200" cap="none" spc="0" normalizeH="0" baseline="0" noProof="0" dirty="0">
                <a:ln>
                  <a:noFill/>
                </a:ln>
                <a:solidFill>
                  <a:srgbClr val="54C8E8"/>
                </a:solidFill>
                <a:effectLst/>
                <a:uLnTx/>
                <a:uFillTx/>
                <a:latin typeface="Tahoma"/>
                <a:ea typeface="+mj-ea"/>
                <a:cs typeface="+mj-cs"/>
                <a:hlinkClick r:id="rId3"/>
              </a:rPr>
              <a:t>www.jeugdzorg-werkt.nl</a:t>
            </a:r>
            <a:endParaRPr lang="nl-NL" sz="1800" dirty="0">
              <a:solidFill>
                <a:srgbClr val="16145F"/>
              </a:solidFill>
            </a:endParaRPr>
          </a:p>
          <a:p>
            <a:pPr marL="0" indent="0">
              <a:buNone/>
            </a:pPr>
            <a:endParaRPr lang="nl-NL" sz="1800" dirty="0">
              <a:solidFill>
                <a:srgbClr val="16145F"/>
              </a:solidFill>
            </a:endParaRPr>
          </a:p>
          <a:p>
            <a:pPr marL="0" indent="0">
              <a:buNone/>
            </a:pPr>
            <a:endParaRPr lang="nl-NL" sz="1800" dirty="0"/>
          </a:p>
          <a:p>
            <a:pPr marL="0" indent="0">
              <a:buNone/>
            </a:pPr>
            <a:endParaRPr lang="nl-NL" sz="1800" dirty="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Colofon</a:t>
            </a:r>
            <a:endParaRPr lang="nl-NL" i="1"/>
          </a:p>
        </p:txBody>
      </p:sp>
    </p:spTree>
    <p:extLst>
      <p:ext uri="{BB962C8B-B14F-4D97-AF65-F5344CB8AC3E}">
        <p14:creationId xmlns:p14="http://schemas.microsoft.com/office/powerpoint/2010/main" val="313835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Dialoogsessie 4 Afhandeling en nazorg</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9" y="1544364"/>
            <a:ext cx="3086676" cy="261533"/>
          </a:xfrm>
        </p:spPr>
        <p:txBody>
          <a:bodyPr/>
          <a:lstStyle/>
          <a:p>
            <a:r>
              <a:rPr lang="nl-NL"/>
              <a:t>Programma</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a:lstStyle/>
          <a:p>
            <a:r>
              <a:rPr lang="nl-NL" sz="1800" dirty="0"/>
              <a:t>Introductie – Doelen </a:t>
            </a:r>
          </a:p>
          <a:p>
            <a:r>
              <a:rPr lang="nl-NL" sz="1800" dirty="0"/>
              <a:t>Terugblik vragenlijst</a:t>
            </a:r>
          </a:p>
          <a:p>
            <a:r>
              <a:rPr lang="nl-NL" sz="1800" dirty="0"/>
              <a:t>De stellingen</a:t>
            </a:r>
          </a:p>
          <a:p>
            <a:r>
              <a:rPr lang="nl-NL" sz="1800" dirty="0"/>
              <a:t>Videofragmenten</a:t>
            </a:r>
          </a:p>
          <a:p>
            <a:r>
              <a:rPr lang="nl-NL" sz="1800" dirty="0"/>
              <a:t>Open vragen</a:t>
            </a:r>
          </a:p>
          <a:p>
            <a:r>
              <a:rPr lang="nl-NL" sz="1800" dirty="0"/>
              <a:t>Vervolgacties</a:t>
            </a:r>
          </a:p>
        </p:txBody>
      </p:sp>
    </p:spTree>
    <p:extLst>
      <p:ext uri="{BB962C8B-B14F-4D97-AF65-F5344CB8AC3E}">
        <p14:creationId xmlns:p14="http://schemas.microsoft.com/office/powerpoint/2010/main" val="194171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57E05BA0-D50D-40E1-9F51-24DAA95FB2E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040CDE4B-3749-4A4E-8A28-31F1F0462F5A}"/>
              </a:ext>
            </a:extLst>
          </p:cNvPr>
          <p:cNvSpPr>
            <a:spLocks noGrp="1"/>
          </p:cNvSpPr>
          <p:nvPr>
            <p:ph type="title"/>
          </p:nvPr>
        </p:nvSpPr>
        <p:spPr>
          <a:xfrm>
            <a:off x="532209" y="332092"/>
            <a:ext cx="11127582" cy="738859"/>
          </a:xfrm>
        </p:spPr>
        <p:txBody>
          <a:bodyPr/>
          <a:lstStyle/>
          <a:p>
            <a:r>
              <a:rPr lang="nl-NL"/>
              <a:t> Introductie – Doelen</a:t>
            </a:r>
          </a:p>
        </p:txBody>
      </p:sp>
      <p:pic>
        <p:nvPicPr>
          <p:cNvPr id="9" name="Afbeelding 8" descr="Afbeelding met schermopname, lijn, blauw, Elektrisch blauw&#10;&#10;Automatisch gegenereerde beschrijving">
            <a:extLst>
              <a:ext uri="{FF2B5EF4-FFF2-40B4-BE49-F238E27FC236}">
                <a16:creationId xmlns:a16="http://schemas.microsoft.com/office/drawing/2014/main" id="{1BD0FA9A-0027-A646-7645-E11E0554D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208" y="875430"/>
            <a:ext cx="1024926" cy="698401"/>
          </a:xfrm>
          <a:prstGeom prst="rect">
            <a:avLst/>
          </a:prstGeom>
        </p:spPr>
      </p:pic>
      <p:pic>
        <p:nvPicPr>
          <p:cNvPr id="2" name="Afbeelding 1" descr="Afbeelding met logo, hart, Graphics, symbool&#10;&#10;Automatisch gegenereerde beschrijving">
            <a:extLst>
              <a:ext uri="{FF2B5EF4-FFF2-40B4-BE49-F238E27FC236}">
                <a16:creationId xmlns:a16="http://schemas.microsoft.com/office/drawing/2014/main" id="{A2AC1B7B-775D-7D86-C3E8-B5C1DAFA4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5623" y="863830"/>
            <a:ext cx="721602" cy="721602"/>
          </a:xfrm>
          <a:prstGeom prst="rect">
            <a:avLst/>
          </a:prstGeom>
        </p:spPr>
      </p:pic>
      <p:pic>
        <p:nvPicPr>
          <p:cNvPr id="5" name="Afbeelding 4" descr="Afbeelding met symbool, logo, Graphics, Elektrisch blauw&#10;&#10;Automatisch gegenereerde beschrijving">
            <a:extLst>
              <a:ext uri="{FF2B5EF4-FFF2-40B4-BE49-F238E27FC236}">
                <a16:creationId xmlns:a16="http://schemas.microsoft.com/office/drawing/2014/main" id="{A957FED2-559B-804F-BB22-DD9DCA13B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4867" y="962896"/>
            <a:ext cx="515492" cy="672380"/>
          </a:xfrm>
          <a:prstGeom prst="rect">
            <a:avLst/>
          </a:prstGeom>
        </p:spPr>
      </p:pic>
      <p:pic>
        <p:nvPicPr>
          <p:cNvPr id="8" name="Afbeelding 7" descr="Afbeelding met Graphics, cirkel, symbool, Lettertype&#10;&#10;Automatisch gegenereerde beschrijving">
            <a:extLst>
              <a:ext uri="{FF2B5EF4-FFF2-40B4-BE49-F238E27FC236}">
                <a16:creationId xmlns:a16="http://schemas.microsoft.com/office/drawing/2014/main" id="{7F184E7E-57B8-ADD4-1DB7-90B7CCC8D3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6110" y="910990"/>
            <a:ext cx="1021882" cy="674442"/>
          </a:xfrm>
          <a:prstGeom prst="rect">
            <a:avLst/>
          </a:prstGeom>
        </p:spPr>
      </p:pic>
      <p:graphicFrame>
        <p:nvGraphicFramePr>
          <p:cNvPr id="16" name="Tabel 15">
            <a:extLst>
              <a:ext uri="{FF2B5EF4-FFF2-40B4-BE49-F238E27FC236}">
                <a16:creationId xmlns:a16="http://schemas.microsoft.com/office/drawing/2014/main" id="{0249CBDB-029E-AA61-0055-B2FD70A11DF3}"/>
              </a:ext>
            </a:extLst>
          </p:cNvPr>
          <p:cNvGraphicFramePr>
            <a:graphicFrameLocks noGrp="1"/>
          </p:cNvGraphicFramePr>
          <p:nvPr/>
        </p:nvGraphicFramePr>
        <p:xfrm>
          <a:off x="860675" y="1633640"/>
          <a:ext cx="10845800" cy="4064405"/>
        </p:xfrm>
        <a:graphic>
          <a:graphicData uri="http://schemas.openxmlformats.org/drawingml/2006/table">
            <a:tbl>
              <a:tblPr firstRow="1" bandRow="1">
                <a:tableStyleId>{5C22544A-7EE6-4342-B048-85BDC9FD1C3A}</a:tableStyleId>
              </a:tblPr>
              <a:tblGrid>
                <a:gridCol w="2711450">
                  <a:extLst>
                    <a:ext uri="{9D8B030D-6E8A-4147-A177-3AD203B41FA5}">
                      <a16:colId xmlns:a16="http://schemas.microsoft.com/office/drawing/2014/main" val="3304239127"/>
                    </a:ext>
                  </a:extLst>
                </a:gridCol>
                <a:gridCol w="2711450">
                  <a:extLst>
                    <a:ext uri="{9D8B030D-6E8A-4147-A177-3AD203B41FA5}">
                      <a16:colId xmlns:a16="http://schemas.microsoft.com/office/drawing/2014/main" val="3888665245"/>
                    </a:ext>
                  </a:extLst>
                </a:gridCol>
                <a:gridCol w="2711450">
                  <a:extLst>
                    <a:ext uri="{9D8B030D-6E8A-4147-A177-3AD203B41FA5}">
                      <a16:colId xmlns:a16="http://schemas.microsoft.com/office/drawing/2014/main" val="3502716606"/>
                    </a:ext>
                  </a:extLst>
                </a:gridCol>
                <a:gridCol w="2711450">
                  <a:extLst>
                    <a:ext uri="{9D8B030D-6E8A-4147-A177-3AD203B41FA5}">
                      <a16:colId xmlns:a16="http://schemas.microsoft.com/office/drawing/2014/main" val="2412182106"/>
                    </a:ext>
                  </a:extLst>
                </a:gridCol>
              </a:tblGrid>
              <a:tr h="635913">
                <a:tc>
                  <a:txBody>
                    <a:bodyPr/>
                    <a:lstStyle/>
                    <a:p>
                      <a:pPr marL="0" algn="ctr" rtl="0" eaLnBrk="1" fontAlgn="ctr" latinLnBrk="0" hangingPunct="1">
                        <a:spcBef>
                          <a:spcPts val="0"/>
                        </a:spcBef>
                        <a:spcAft>
                          <a:spcPts val="0"/>
                        </a:spcAft>
                      </a:pPr>
                      <a:r>
                        <a:rPr lang="nl-NL" sz="1600" b="0" i="0" u="none" strike="noStrike" kern="1200">
                          <a:solidFill>
                            <a:srgbClr val="FFFFFF"/>
                          </a:solidFill>
                          <a:effectLst/>
                          <a:latin typeface="Tahoma" panose="020B0604030504040204" pitchFamily="34" charset="0"/>
                        </a:rPr>
                        <a:t>Dienstverlening en </a:t>
                      </a:r>
                      <a:endParaRPr lang="nl-NL" sz="1800" b="0" i="0" u="none" strike="noStrike">
                        <a:effectLst/>
                        <a:latin typeface="Arial" panose="020B0604020202020204" pitchFamily="34" charset="0"/>
                      </a:endParaRPr>
                    </a:p>
                    <a:p>
                      <a:pPr marL="0" algn="ctr" rtl="0" eaLnBrk="1" fontAlgn="ctr" latinLnBrk="0" hangingPunct="1">
                        <a:spcBef>
                          <a:spcPts val="0"/>
                        </a:spcBef>
                        <a:spcAft>
                          <a:spcPts val="0"/>
                        </a:spcAft>
                      </a:pPr>
                      <a:r>
                        <a:rPr lang="nl-NL" sz="1600" b="0" i="0" u="none" strike="noStrike" kern="1200">
                          <a:solidFill>
                            <a:srgbClr val="FFFFFF"/>
                          </a:solidFill>
                          <a:effectLst/>
                          <a:latin typeface="Tahoma" panose="020B0604030504040204" pitchFamily="34" charset="0"/>
                        </a:rPr>
                        <a:t>veilig werken </a:t>
                      </a:r>
                      <a:endParaRPr lang="nl-NL" sz="1800" b="0" i="0" u="none" strike="noStrike">
                        <a:effectLst/>
                        <a:latin typeface="Arial" panose="020B0604020202020204" pitchFamily="34" charset="0"/>
                      </a:endParaRPr>
                    </a:p>
                  </a:txBody>
                  <a:tcPr marL="85471" marR="85471" marT="38862" marB="38862" anchor="ctr">
                    <a:lnL>
                      <a:noFill/>
                    </a:lnL>
                    <a:lnR>
                      <a:noFill/>
                    </a:lnR>
                    <a:lnT>
                      <a:noFill/>
                    </a:lnT>
                    <a:lnB w="12700" cap="flat" cmpd="sng" algn="ctr">
                      <a:solidFill>
                        <a:srgbClr val="F2F2F2"/>
                      </a:solidFill>
                      <a:prstDash val="solid"/>
                      <a:round/>
                      <a:headEnd type="none" w="med" len="med"/>
                      <a:tailEnd type="none" w="med" len="med"/>
                    </a:lnB>
                    <a:solidFill>
                      <a:srgbClr val="54C8E8"/>
                    </a:solidFill>
                  </a:tcPr>
                </a:tc>
                <a:tc>
                  <a:txBody>
                    <a:bodyPr/>
                    <a:lstStyle/>
                    <a:p>
                      <a:pPr marL="0" algn="ctr" rtl="0" eaLnBrk="1" fontAlgn="ctr" latinLnBrk="0" hangingPunct="1">
                        <a:spcBef>
                          <a:spcPts val="0"/>
                        </a:spcBef>
                        <a:spcAft>
                          <a:spcPts val="0"/>
                        </a:spcAft>
                      </a:pPr>
                      <a:r>
                        <a:rPr lang="nl-NL" sz="1600" b="0" i="0" u="none" strike="noStrike" kern="1200">
                          <a:solidFill>
                            <a:srgbClr val="FFFFFF"/>
                          </a:solidFill>
                          <a:effectLst/>
                          <a:latin typeface="Tahoma" panose="020B0604030504040204" pitchFamily="34" charset="0"/>
                        </a:rPr>
                        <a:t>Risico’s en preventie </a:t>
                      </a:r>
                      <a:endParaRPr lang="nl-NL" sz="1800" b="0" i="0" u="none" strike="noStrike">
                        <a:effectLst/>
                        <a:latin typeface="Arial" panose="020B0604020202020204" pitchFamily="34" charset="0"/>
                      </a:endParaRPr>
                    </a:p>
                  </a:txBody>
                  <a:tcPr marL="85471" marR="85471" marT="38862" marB="38862" anchor="ctr">
                    <a:lnL>
                      <a:noFill/>
                    </a:lnL>
                    <a:lnR>
                      <a:noFill/>
                    </a:lnR>
                    <a:lnT>
                      <a:noFill/>
                    </a:lnT>
                    <a:lnB w="12700" cap="flat" cmpd="sng" algn="ctr">
                      <a:solidFill>
                        <a:srgbClr val="F2F2F2"/>
                      </a:solidFill>
                      <a:prstDash val="solid"/>
                      <a:round/>
                      <a:headEnd type="none" w="med" len="med"/>
                      <a:tailEnd type="none" w="med" len="med"/>
                    </a:lnB>
                    <a:solidFill>
                      <a:srgbClr val="54C8E8"/>
                    </a:solidFill>
                  </a:tcPr>
                </a:tc>
                <a:tc>
                  <a:txBody>
                    <a:bodyPr/>
                    <a:lstStyle/>
                    <a:p>
                      <a:pPr marL="0" algn="ctr" rtl="0" eaLnBrk="1" fontAlgn="ctr" latinLnBrk="0" hangingPunct="1">
                        <a:spcBef>
                          <a:spcPts val="0"/>
                        </a:spcBef>
                        <a:spcAft>
                          <a:spcPts val="0"/>
                        </a:spcAft>
                      </a:pPr>
                      <a:r>
                        <a:rPr lang="nl-NL" sz="1600" b="0" i="0" u="none" strike="noStrike" kern="1200">
                          <a:solidFill>
                            <a:srgbClr val="FFFFFF"/>
                          </a:solidFill>
                          <a:effectLst/>
                          <a:latin typeface="Tahoma" panose="020B0604030504040204" pitchFamily="34" charset="0"/>
                        </a:rPr>
                        <a:t>De-escaleren </a:t>
                      </a:r>
                      <a:endParaRPr lang="nl-NL" sz="1800" b="0" i="0" u="none" strike="noStrike">
                        <a:effectLst/>
                        <a:latin typeface="Arial" panose="020B0604020202020204" pitchFamily="34" charset="0"/>
                      </a:endParaRPr>
                    </a:p>
                    <a:p>
                      <a:pPr marL="0" algn="ctr" rtl="0" eaLnBrk="1" fontAlgn="ctr" latinLnBrk="0" hangingPunct="1">
                        <a:spcBef>
                          <a:spcPts val="0"/>
                        </a:spcBef>
                        <a:spcAft>
                          <a:spcPts val="0"/>
                        </a:spcAft>
                      </a:pPr>
                      <a:r>
                        <a:rPr lang="nl-NL" sz="1600" b="0" i="0" u="none" strike="noStrike" kern="1200">
                          <a:solidFill>
                            <a:srgbClr val="FFFFFF"/>
                          </a:solidFill>
                          <a:effectLst/>
                          <a:latin typeface="Tahoma" panose="020B0604030504040204" pitchFamily="34" charset="0"/>
                        </a:rPr>
                        <a:t>en veilig handelen </a:t>
                      </a:r>
                      <a:endParaRPr lang="nl-NL" sz="1800" b="0" i="0" u="none" strike="noStrike">
                        <a:effectLst/>
                        <a:latin typeface="Arial" panose="020B0604020202020204" pitchFamily="34" charset="0"/>
                      </a:endParaRPr>
                    </a:p>
                  </a:txBody>
                  <a:tcPr marL="85471" marR="85471" marT="38862" marB="38862" anchor="ctr">
                    <a:lnL>
                      <a:noFill/>
                    </a:lnL>
                    <a:lnR>
                      <a:noFill/>
                    </a:lnR>
                    <a:lnT>
                      <a:noFill/>
                    </a:lnT>
                    <a:lnB w="12700" cap="flat" cmpd="sng" algn="ctr">
                      <a:solidFill>
                        <a:srgbClr val="F2F2F2"/>
                      </a:solidFill>
                      <a:prstDash val="solid"/>
                      <a:round/>
                      <a:headEnd type="none" w="med" len="med"/>
                      <a:tailEnd type="none" w="med" len="med"/>
                    </a:lnB>
                    <a:solidFill>
                      <a:srgbClr val="54C8E8"/>
                    </a:solidFill>
                  </a:tcPr>
                </a:tc>
                <a:tc>
                  <a:txBody>
                    <a:bodyPr/>
                    <a:lstStyle/>
                    <a:p>
                      <a:pPr marL="0" algn="ctr" rtl="0" eaLnBrk="1" fontAlgn="ctr" latinLnBrk="0" hangingPunct="1">
                        <a:spcBef>
                          <a:spcPts val="0"/>
                        </a:spcBef>
                        <a:spcAft>
                          <a:spcPts val="0"/>
                        </a:spcAft>
                      </a:pPr>
                      <a:r>
                        <a:rPr lang="nl-NL" sz="1600" b="0" i="0" u="none" strike="noStrike" kern="1200">
                          <a:solidFill>
                            <a:srgbClr val="FFFFFF"/>
                          </a:solidFill>
                          <a:effectLst/>
                          <a:latin typeface="Tahoma" panose="020B0604030504040204" pitchFamily="34" charset="0"/>
                        </a:rPr>
                        <a:t>Afhandeling </a:t>
                      </a:r>
                      <a:endParaRPr lang="nl-NL" sz="1800" b="0" i="0" u="none" strike="noStrike">
                        <a:effectLst/>
                        <a:latin typeface="Arial" panose="020B0604020202020204" pitchFamily="34" charset="0"/>
                      </a:endParaRPr>
                    </a:p>
                    <a:p>
                      <a:pPr marL="0" algn="ctr" rtl="0" eaLnBrk="1" fontAlgn="ctr" latinLnBrk="0" hangingPunct="1">
                        <a:spcBef>
                          <a:spcPts val="0"/>
                        </a:spcBef>
                        <a:spcAft>
                          <a:spcPts val="0"/>
                        </a:spcAft>
                      </a:pPr>
                      <a:r>
                        <a:rPr lang="nl-NL" sz="1600" b="0" i="0" u="none" strike="noStrike" kern="1200">
                          <a:solidFill>
                            <a:srgbClr val="FFFFFF"/>
                          </a:solidFill>
                          <a:effectLst/>
                          <a:latin typeface="Tahoma" panose="020B0604030504040204" pitchFamily="34" charset="0"/>
                        </a:rPr>
                        <a:t>en nazorg </a:t>
                      </a:r>
                      <a:endParaRPr lang="nl-NL" sz="1800" b="0" i="0" u="none" strike="noStrike">
                        <a:effectLst/>
                        <a:latin typeface="Arial" panose="020B0604020202020204" pitchFamily="34" charset="0"/>
                      </a:endParaRPr>
                    </a:p>
                  </a:txBody>
                  <a:tcPr marL="85471" marR="85471" marT="38862" marB="38862" anchor="ctr">
                    <a:lnL>
                      <a:noFill/>
                    </a:lnL>
                    <a:lnR>
                      <a:noFill/>
                    </a:lnR>
                    <a:lnT>
                      <a:noFill/>
                    </a:lnT>
                    <a:lnB w="12700" cap="flat" cmpd="sng" algn="ctr">
                      <a:solidFill>
                        <a:srgbClr val="F2F2F2"/>
                      </a:solidFill>
                      <a:prstDash val="solid"/>
                      <a:round/>
                      <a:headEnd type="none" w="med" len="med"/>
                      <a:tailEnd type="none" w="med" len="med"/>
                    </a:lnB>
                    <a:solidFill>
                      <a:srgbClr val="54C8E8"/>
                    </a:solidFill>
                  </a:tcPr>
                </a:tc>
                <a:extLst>
                  <a:ext uri="{0D108BD9-81ED-4DB2-BD59-A6C34878D82A}">
                    <a16:rowId xmlns:a16="http://schemas.microsoft.com/office/drawing/2014/main" val="3024590217"/>
                  </a:ext>
                </a:extLst>
              </a:tr>
              <a:tr h="677672">
                <a:tc>
                  <a:txBody>
                    <a:bodyPr/>
                    <a:lstStyle/>
                    <a:p>
                      <a:pPr marL="0" marR="0" indent="0" algn="ctr" rtl="0" eaLnBrk="1" fontAlgn="auto" latinLnBrk="0" hangingPunct="1">
                        <a:spcBef>
                          <a:spcPts val="0"/>
                        </a:spcBef>
                        <a:spcAft>
                          <a:spcPts val="0"/>
                        </a:spcAft>
                      </a:pPr>
                      <a:r>
                        <a:rPr lang="nl-NL" sz="1400" b="0" i="0" u="none" strike="noStrike" kern="1200" spc="0" baseline="0">
                          <a:ln>
                            <a:noFill/>
                          </a:ln>
                          <a:solidFill>
                            <a:srgbClr val="16145F"/>
                          </a:solidFill>
                          <a:effectLst/>
                          <a:latin typeface="Tahoma" panose="020B0604030504040204" pitchFamily="34" charset="0"/>
                        </a:rPr>
                        <a:t>Duidelijkheid over wat we samen willen bereiken en hoe we dat doen</a:t>
                      </a:r>
                      <a:endParaRPr lang="nl-NL" sz="1800" b="0" i="0" u="none" strike="noStrike">
                        <a:effectLst/>
                        <a:latin typeface="Arial" panose="020B0604020202020204" pitchFamily="34" charset="0"/>
                      </a:endParaRPr>
                    </a:p>
                  </a:txBody>
                  <a:tcPr marL="85471" marR="85471" marT="38862" marB="38862"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noFill/>
                  </a:tcPr>
                </a:tc>
                <a:tc>
                  <a:txBody>
                    <a:bodyPr/>
                    <a:lstStyle/>
                    <a:p>
                      <a:pPr marL="0" algn="ctr" rtl="0" eaLnBrk="1" fontAlgn="ctr" latinLnBrk="0" hangingPunct="1">
                        <a:spcBef>
                          <a:spcPts val="0"/>
                        </a:spcBef>
                        <a:spcAft>
                          <a:spcPts val="0"/>
                        </a:spcAft>
                      </a:pPr>
                      <a:r>
                        <a:rPr lang="nl-NL" sz="1400" b="0" i="0" u="none" strike="noStrike" kern="1200">
                          <a:solidFill>
                            <a:srgbClr val="16145F"/>
                          </a:solidFill>
                          <a:effectLst/>
                          <a:latin typeface="Tahoma"/>
                        </a:rPr>
                        <a:t>Risico’s zijn bekend</a:t>
                      </a:r>
                      <a:endParaRPr lang="nl-NL" sz="1800" b="0" i="0" u="none" strike="noStrike">
                        <a:effectLst/>
                        <a:latin typeface="Arial" panose="020B0604020202020204" pitchFamily="34" charset="0"/>
                      </a:endParaRPr>
                    </a:p>
                  </a:txBody>
                  <a:tcPr marL="85471" marR="85471" marT="38862" marB="38862"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noFill/>
                  </a:tcPr>
                </a:tc>
                <a:tc>
                  <a:txBody>
                    <a:bodyPr/>
                    <a:lstStyle/>
                    <a:p>
                      <a:pPr marL="0" algn="ctr" rtl="0" eaLnBrk="1" fontAlgn="ctr" latinLnBrk="0" hangingPunct="1">
                        <a:spcBef>
                          <a:spcPts val="0"/>
                        </a:spcBef>
                        <a:spcAft>
                          <a:spcPts val="0"/>
                        </a:spcAft>
                      </a:pPr>
                      <a:r>
                        <a:rPr lang="nl-NL" sz="1400" b="0" i="0" u="none" strike="noStrike" kern="1200">
                          <a:solidFill>
                            <a:srgbClr val="16145F"/>
                          </a:solidFill>
                          <a:effectLst/>
                          <a:latin typeface="Tahoma" panose="020B0604030504040204" pitchFamily="34" charset="0"/>
                        </a:rPr>
                        <a:t>Herkennen vormen van ongewenst gedrag</a:t>
                      </a:r>
                      <a:endParaRPr lang="nl-NL" sz="1800" b="0" i="0" u="none" strike="noStrike">
                        <a:effectLst/>
                        <a:latin typeface="Arial" panose="020B0604020202020204" pitchFamily="34" charset="0"/>
                      </a:endParaRPr>
                    </a:p>
                  </a:txBody>
                  <a:tcPr marL="85471" marR="85471" marT="38862" marB="38862"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noFill/>
                  </a:tcPr>
                </a:tc>
                <a:tc>
                  <a:txBody>
                    <a:bodyPr/>
                    <a:lstStyle/>
                    <a:p>
                      <a:pPr marL="0" algn="ctr" rtl="0" eaLnBrk="1" fontAlgn="ctr" latinLnBrk="0" hangingPunct="1">
                        <a:spcBef>
                          <a:spcPts val="0"/>
                        </a:spcBef>
                        <a:spcAft>
                          <a:spcPts val="0"/>
                        </a:spcAft>
                      </a:pPr>
                      <a:r>
                        <a:rPr lang="nl-NL" sz="1400" b="0" i="0" u="none" strike="noStrike" kern="1200">
                          <a:solidFill>
                            <a:srgbClr val="16145F"/>
                          </a:solidFill>
                          <a:effectLst/>
                          <a:latin typeface="Tahoma" panose="020B0604030504040204" pitchFamily="34" charset="0"/>
                        </a:rPr>
                        <a:t>Samen verder</a:t>
                      </a:r>
                      <a:endParaRPr lang="nl-NL" sz="1800" b="0" i="0" u="none" strike="noStrike">
                        <a:effectLst/>
                        <a:latin typeface="Arial" panose="020B0604020202020204" pitchFamily="34" charset="0"/>
                      </a:endParaRPr>
                    </a:p>
                    <a:p>
                      <a:pPr marL="0" marR="0" indent="0" algn="ctr" rtl="0" eaLnBrk="1" fontAlgn="auto" latinLnBrk="0" hangingPunct="1">
                        <a:spcBef>
                          <a:spcPts val="0"/>
                        </a:spcBef>
                        <a:spcAft>
                          <a:spcPts val="0"/>
                        </a:spcAft>
                      </a:pPr>
                      <a:r>
                        <a:rPr lang="nl-NL" sz="1400" b="0" i="0" u="none" strike="noStrike" kern="1200">
                          <a:solidFill>
                            <a:srgbClr val="16145F"/>
                          </a:solidFill>
                          <a:effectLst/>
                          <a:latin typeface="Tahoma" panose="020B0604030504040204" pitchFamily="34" charset="0"/>
                        </a:rPr>
                        <a:t>(H)Erkennen</a:t>
                      </a:r>
                      <a:endParaRPr lang="nl-NL" sz="1800" b="0" i="0" u="none" strike="noStrike">
                        <a:effectLst/>
                        <a:latin typeface="Arial" panose="020B0604020202020204" pitchFamily="34" charset="0"/>
                      </a:endParaRPr>
                    </a:p>
                  </a:txBody>
                  <a:tcPr marL="85471" marR="85471" marT="38862" marB="38862"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noFill/>
                  </a:tcPr>
                </a:tc>
                <a:extLst>
                  <a:ext uri="{0D108BD9-81ED-4DB2-BD59-A6C34878D82A}">
                    <a16:rowId xmlns:a16="http://schemas.microsoft.com/office/drawing/2014/main" val="3169719060"/>
                  </a:ext>
                </a:extLst>
              </a:tr>
              <a:tr h="677672">
                <a:tc>
                  <a:txBody>
                    <a:bodyPr/>
                    <a:lstStyle/>
                    <a:p>
                      <a:pPr marL="0" algn="ctr" rtl="0" eaLnBrk="1" fontAlgn="ctr" latinLnBrk="0" hangingPunct="1">
                        <a:spcBef>
                          <a:spcPts val="0"/>
                        </a:spcBef>
                        <a:spcAft>
                          <a:spcPts val="0"/>
                        </a:spcAft>
                      </a:pPr>
                      <a:r>
                        <a:rPr lang="nl-NL" sz="1400" b="0" i="0" u="none" strike="noStrike" kern="1200">
                          <a:solidFill>
                            <a:srgbClr val="16145F"/>
                          </a:solidFill>
                          <a:effectLst/>
                          <a:latin typeface="Tahoma" panose="020B0604030504040204" pitchFamily="34" charset="0"/>
                        </a:rPr>
                        <a:t>Eenduidige normen en waarden</a:t>
                      </a:r>
                      <a:endParaRPr lang="nl-NL" sz="1800" b="0" i="0" u="none" strike="noStrike">
                        <a:effectLst/>
                        <a:latin typeface="Arial" panose="020B0604020202020204" pitchFamily="34" charset="0"/>
                      </a:endParaRPr>
                    </a:p>
                  </a:txBody>
                  <a:tcPr marL="85471" marR="85471" marT="38862" marB="38862"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noFill/>
                  </a:tcPr>
                </a:tc>
                <a:tc>
                  <a:txBody>
                    <a:bodyPr/>
                    <a:lstStyle/>
                    <a:p>
                      <a:pPr marL="0" algn="ctr" rtl="0" eaLnBrk="1" fontAlgn="ctr" latinLnBrk="0" hangingPunct="1">
                        <a:spcBef>
                          <a:spcPts val="0"/>
                        </a:spcBef>
                        <a:spcAft>
                          <a:spcPts val="0"/>
                        </a:spcAft>
                      </a:pPr>
                      <a:r>
                        <a:rPr lang="nl-NL" sz="1400" b="0" i="0" u="none" strike="noStrike" kern="1200">
                          <a:solidFill>
                            <a:srgbClr val="16145F"/>
                          </a:solidFill>
                          <a:effectLst/>
                          <a:latin typeface="Tahoma" panose="020B0604030504040204" pitchFamily="34" charset="0"/>
                        </a:rPr>
                        <a:t>Risicobewustzijn </a:t>
                      </a:r>
                      <a:endParaRPr lang="nl-NL" sz="1800" b="0" i="0" u="none" strike="noStrike">
                        <a:effectLst/>
                        <a:latin typeface="Arial" panose="020B0604020202020204" pitchFamily="34" charset="0"/>
                      </a:endParaRPr>
                    </a:p>
                    <a:p>
                      <a:pPr marL="0" algn="ctr" rtl="0" eaLnBrk="1" fontAlgn="ctr" latinLnBrk="0" hangingPunct="1">
                        <a:spcBef>
                          <a:spcPts val="0"/>
                        </a:spcBef>
                        <a:spcAft>
                          <a:spcPts val="0"/>
                        </a:spcAft>
                      </a:pPr>
                      <a:r>
                        <a:rPr lang="nl-NL" sz="1400" b="0" i="0" u="none" strike="noStrike" kern="1200">
                          <a:solidFill>
                            <a:srgbClr val="16145F"/>
                          </a:solidFill>
                          <a:effectLst/>
                          <a:latin typeface="Tahoma" panose="020B0604030504040204" pitchFamily="34" charset="0"/>
                        </a:rPr>
                        <a:t>vergroten</a:t>
                      </a:r>
                      <a:endParaRPr lang="nl-NL" sz="1800" b="0" i="0" u="none" strike="noStrike">
                        <a:effectLst/>
                        <a:latin typeface="Arial" panose="020B0604020202020204" pitchFamily="34" charset="0"/>
                      </a:endParaRPr>
                    </a:p>
                  </a:txBody>
                  <a:tcPr marL="85471" marR="85471" marT="38862" marB="38862"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noFill/>
                  </a:tcPr>
                </a:tc>
                <a:tc>
                  <a:txBody>
                    <a:bodyPr/>
                    <a:lstStyle/>
                    <a:p>
                      <a:pPr marL="0" algn="ctr" rtl="0" eaLnBrk="1" fontAlgn="ctr" latinLnBrk="0" hangingPunct="1">
                        <a:spcBef>
                          <a:spcPts val="0"/>
                        </a:spcBef>
                        <a:spcAft>
                          <a:spcPts val="0"/>
                        </a:spcAft>
                      </a:pPr>
                      <a:r>
                        <a:rPr lang="nl-NL" sz="1400" b="0" i="0" u="none" strike="noStrike" kern="1200">
                          <a:solidFill>
                            <a:srgbClr val="16145F"/>
                          </a:solidFill>
                          <a:effectLst/>
                          <a:latin typeface="Tahoma" panose="020B0604030504040204" pitchFamily="34" charset="0"/>
                        </a:rPr>
                        <a:t>Norm hanteren</a:t>
                      </a:r>
                      <a:endParaRPr lang="nl-NL" sz="1800" b="0" i="0" u="none" strike="noStrike">
                        <a:effectLst/>
                        <a:latin typeface="Arial" panose="020B0604020202020204" pitchFamily="34" charset="0"/>
                      </a:endParaRPr>
                    </a:p>
                  </a:txBody>
                  <a:tcPr marL="85471" marR="85471" marT="38862" marB="38862"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noFill/>
                  </a:tcPr>
                </a:tc>
                <a:tc>
                  <a:txBody>
                    <a:bodyPr/>
                    <a:lstStyle/>
                    <a:p>
                      <a:pPr marL="0" algn="ctr" rtl="0" eaLnBrk="1" fontAlgn="ctr" latinLnBrk="0" hangingPunct="1">
                        <a:spcBef>
                          <a:spcPts val="0"/>
                        </a:spcBef>
                        <a:spcAft>
                          <a:spcPts val="0"/>
                        </a:spcAft>
                      </a:pPr>
                      <a:r>
                        <a:rPr lang="nl-NL" sz="1400" b="0" i="0" u="none" strike="noStrike" kern="1200">
                          <a:solidFill>
                            <a:srgbClr val="16145F"/>
                          </a:solidFill>
                          <a:effectLst/>
                          <a:latin typeface="Tahoma" panose="020B0604030504040204" pitchFamily="34" charset="0"/>
                        </a:rPr>
                        <a:t>Melden</a:t>
                      </a:r>
                      <a:endParaRPr lang="nl-NL" sz="1800" b="0" i="0" u="none" strike="noStrike">
                        <a:effectLst/>
                        <a:latin typeface="Arial" panose="020B0604020202020204" pitchFamily="34" charset="0"/>
                      </a:endParaRPr>
                    </a:p>
                    <a:p>
                      <a:pPr marL="0" marR="0" indent="0" algn="ctr" rtl="0" eaLnBrk="1" fontAlgn="auto" latinLnBrk="0" hangingPunct="1">
                        <a:spcBef>
                          <a:spcPts val="0"/>
                        </a:spcBef>
                        <a:spcAft>
                          <a:spcPts val="0"/>
                        </a:spcAft>
                      </a:pPr>
                      <a:r>
                        <a:rPr lang="nl-NL" sz="1400" b="0" i="0" u="none" strike="noStrike" kern="1200">
                          <a:solidFill>
                            <a:srgbClr val="16145F"/>
                          </a:solidFill>
                          <a:effectLst/>
                          <a:latin typeface="Tahoma" panose="020B0604030504040204" pitchFamily="34" charset="0"/>
                        </a:rPr>
                        <a:t>Nazorg</a:t>
                      </a:r>
                      <a:endParaRPr lang="nl-NL" sz="1800" b="0" i="0" u="none" strike="noStrike">
                        <a:effectLst/>
                        <a:latin typeface="Arial" panose="020B0604020202020204" pitchFamily="34" charset="0"/>
                      </a:endParaRPr>
                    </a:p>
                  </a:txBody>
                  <a:tcPr marL="85471" marR="85471" marT="38862" marB="38862"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noFill/>
                  </a:tcPr>
                </a:tc>
                <a:extLst>
                  <a:ext uri="{0D108BD9-81ED-4DB2-BD59-A6C34878D82A}">
                    <a16:rowId xmlns:a16="http://schemas.microsoft.com/office/drawing/2014/main" val="10705066"/>
                  </a:ext>
                </a:extLst>
              </a:tr>
              <a:tr h="677672">
                <a:tc>
                  <a:txBody>
                    <a:bodyPr/>
                    <a:lstStyle/>
                    <a:p>
                      <a:pPr marL="0" algn="ctr" rtl="0" eaLnBrk="1" fontAlgn="ctr" latinLnBrk="0" hangingPunct="1">
                        <a:spcBef>
                          <a:spcPts val="0"/>
                        </a:spcBef>
                        <a:spcAft>
                          <a:spcPts val="0"/>
                        </a:spcAft>
                      </a:pPr>
                      <a:r>
                        <a:rPr lang="nl-NL" sz="1400" b="0" i="0" u="none" strike="noStrike" kern="1200">
                          <a:solidFill>
                            <a:srgbClr val="16145F"/>
                          </a:solidFill>
                          <a:effectLst/>
                          <a:latin typeface="Tahoma" panose="020B0604030504040204" pitchFamily="34" charset="0"/>
                        </a:rPr>
                        <a:t>Concrete gewenste manier van samenwerken stimuleren</a:t>
                      </a:r>
                      <a:endParaRPr lang="nl-NL" sz="1800" b="0" i="0" u="none" strike="noStrike">
                        <a:effectLst/>
                        <a:latin typeface="Arial" panose="020B0604020202020204" pitchFamily="34" charset="0"/>
                      </a:endParaRPr>
                    </a:p>
                  </a:txBody>
                  <a:tcPr marL="85471" marR="85471" marT="38862" marB="38862"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noFill/>
                  </a:tcPr>
                </a:tc>
                <a:tc>
                  <a:txBody>
                    <a:bodyPr/>
                    <a:lstStyle/>
                    <a:p>
                      <a:pPr marL="0" algn="ctr" rtl="0" eaLnBrk="1" fontAlgn="ctr" latinLnBrk="0" hangingPunct="1">
                        <a:spcBef>
                          <a:spcPts val="0"/>
                        </a:spcBef>
                        <a:spcAft>
                          <a:spcPts val="0"/>
                        </a:spcAft>
                      </a:pPr>
                      <a:r>
                        <a:rPr lang="nl-NL" sz="1400" b="0" i="0" u="none" strike="noStrike" kern="1200">
                          <a:solidFill>
                            <a:srgbClr val="16145F"/>
                          </a:solidFill>
                          <a:effectLst/>
                          <a:latin typeface="Tahoma" panose="020B0604030504040204" pitchFamily="34" charset="0"/>
                        </a:rPr>
                        <a:t>Risico’s verminderen</a:t>
                      </a:r>
                      <a:endParaRPr lang="nl-NL" sz="1800" b="0" i="0" u="none" strike="noStrike">
                        <a:effectLst/>
                        <a:latin typeface="Arial" panose="020B0604020202020204" pitchFamily="34" charset="0"/>
                      </a:endParaRPr>
                    </a:p>
                  </a:txBody>
                  <a:tcPr marL="85471" marR="85471" marT="38862" marB="38862"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noFill/>
                  </a:tcPr>
                </a:tc>
                <a:tc>
                  <a:txBody>
                    <a:bodyPr/>
                    <a:lstStyle/>
                    <a:p>
                      <a:pPr marL="0" algn="ctr" rtl="0" eaLnBrk="1" fontAlgn="ctr" latinLnBrk="0" hangingPunct="1">
                        <a:spcBef>
                          <a:spcPts val="0"/>
                        </a:spcBef>
                        <a:spcAft>
                          <a:spcPts val="0"/>
                        </a:spcAft>
                      </a:pPr>
                      <a:r>
                        <a:rPr lang="nl-NL" sz="1400" b="0" i="0" u="none" strike="noStrike" kern="1200">
                          <a:solidFill>
                            <a:srgbClr val="16145F"/>
                          </a:solidFill>
                          <a:effectLst/>
                          <a:latin typeface="Tahoma" panose="020B0604030504040204" pitchFamily="34" charset="0"/>
                        </a:rPr>
                        <a:t>Stoppen ongewenst gedrag</a:t>
                      </a:r>
                      <a:endParaRPr lang="nl-NL" sz="1800" b="0" i="0" u="none" strike="noStrike">
                        <a:effectLst/>
                        <a:latin typeface="Arial" panose="020B0604020202020204" pitchFamily="34" charset="0"/>
                      </a:endParaRPr>
                    </a:p>
                  </a:txBody>
                  <a:tcPr marL="85471" marR="85471" marT="38862" marB="38862"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noFill/>
                  </a:tcPr>
                </a:tc>
                <a:tc>
                  <a:txBody>
                    <a:bodyPr/>
                    <a:lstStyle/>
                    <a:p>
                      <a:pPr marL="0" marR="0" indent="0" algn="ctr" rtl="0" eaLnBrk="1" fontAlgn="auto" latinLnBrk="0" hangingPunct="1">
                        <a:spcBef>
                          <a:spcPts val="0"/>
                        </a:spcBef>
                        <a:spcAft>
                          <a:spcPts val="0"/>
                        </a:spcAft>
                      </a:pPr>
                      <a:r>
                        <a:rPr lang="nl-NL" sz="1400" b="0" i="0" u="none" strike="noStrike" kern="1200">
                          <a:solidFill>
                            <a:srgbClr val="16145F"/>
                          </a:solidFill>
                          <a:effectLst/>
                          <a:latin typeface="Tahoma" panose="020B0604030504040204" pitchFamily="34" charset="0"/>
                        </a:rPr>
                        <a:t>Registratie</a:t>
                      </a:r>
                      <a:endParaRPr lang="nl-NL" sz="1800" b="0" i="0" u="none" strike="noStrike">
                        <a:effectLst/>
                        <a:latin typeface="Arial" panose="020B0604020202020204" pitchFamily="34" charset="0"/>
                      </a:endParaRPr>
                    </a:p>
                  </a:txBody>
                  <a:tcPr marL="85471" marR="85471" marT="38862" marB="38862"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noFill/>
                  </a:tcPr>
                </a:tc>
                <a:extLst>
                  <a:ext uri="{0D108BD9-81ED-4DB2-BD59-A6C34878D82A}">
                    <a16:rowId xmlns:a16="http://schemas.microsoft.com/office/drawing/2014/main" val="1281702792"/>
                  </a:ext>
                </a:extLst>
              </a:tr>
              <a:tr h="677672">
                <a:tc>
                  <a:txBody>
                    <a:bodyPr/>
                    <a:lstStyle/>
                    <a:p>
                      <a:pPr marL="0" algn="ctr" rtl="0" eaLnBrk="1" fontAlgn="ctr" latinLnBrk="0" hangingPunct="1">
                        <a:spcBef>
                          <a:spcPts val="0"/>
                        </a:spcBef>
                        <a:spcAft>
                          <a:spcPts val="0"/>
                        </a:spcAft>
                      </a:pPr>
                      <a:r>
                        <a:rPr lang="nl-NL" sz="1400" b="0" i="0" u="none" strike="noStrike" kern="1200">
                          <a:solidFill>
                            <a:srgbClr val="16145F"/>
                          </a:solidFill>
                          <a:effectLst/>
                          <a:latin typeface="Tahoma" panose="020B0604030504040204" pitchFamily="34" charset="0"/>
                        </a:rPr>
                        <a:t>Veilige procedures en werkwijzen</a:t>
                      </a:r>
                      <a:endParaRPr lang="nl-NL" sz="1800" b="0" i="0" u="none" strike="noStrike">
                        <a:effectLst/>
                        <a:latin typeface="Arial" panose="020B0604020202020204" pitchFamily="34" charset="0"/>
                      </a:endParaRPr>
                    </a:p>
                  </a:txBody>
                  <a:tcPr marL="85471" marR="85471" marT="38862" marB="38862"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noFill/>
                  </a:tcPr>
                </a:tc>
                <a:tc>
                  <a:txBody>
                    <a:bodyPr/>
                    <a:lstStyle/>
                    <a:p>
                      <a:pPr marL="0" algn="ctr" rtl="0" eaLnBrk="1" fontAlgn="ctr" latinLnBrk="0" hangingPunct="1">
                        <a:spcBef>
                          <a:spcPts val="0"/>
                        </a:spcBef>
                        <a:spcAft>
                          <a:spcPts val="0"/>
                        </a:spcAft>
                      </a:pPr>
                      <a:r>
                        <a:rPr lang="nl-NL" sz="1400" b="0" i="0" u="none" strike="noStrike" kern="1200">
                          <a:solidFill>
                            <a:srgbClr val="16145F"/>
                          </a:solidFill>
                          <a:effectLst/>
                          <a:latin typeface="Tahoma" panose="020B0604030504040204" pitchFamily="34" charset="0"/>
                        </a:rPr>
                        <a:t>Herkennen van risicogedrag</a:t>
                      </a:r>
                      <a:endParaRPr lang="nl-NL" sz="1800" b="0" i="0" u="none" strike="noStrike">
                        <a:effectLst/>
                        <a:latin typeface="Arial" panose="020B0604020202020204" pitchFamily="34" charset="0"/>
                      </a:endParaRPr>
                    </a:p>
                  </a:txBody>
                  <a:tcPr marL="85471" marR="85471" marT="38862" marB="38862"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noFill/>
                  </a:tcPr>
                </a:tc>
                <a:tc>
                  <a:txBody>
                    <a:bodyPr/>
                    <a:lstStyle/>
                    <a:p>
                      <a:pPr marL="0" algn="ctr" rtl="0" eaLnBrk="1" fontAlgn="ctr" latinLnBrk="0" hangingPunct="1">
                        <a:spcBef>
                          <a:spcPts val="0"/>
                        </a:spcBef>
                        <a:spcAft>
                          <a:spcPts val="0"/>
                        </a:spcAft>
                      </a:pPr>
                      <a:r>
                        <a:rPr lang="nl-NL" sz="1400" b="0" i="0" u="none" strike="noStrike" kern="1200">
                          <a:solidFill>
                            <a:srgbClr val="16145F"/>
                          </a:solidFill>
                          <a:effectLst/>
                          <a:latin typeface="Tahoma" panose="020B0604030504040204" pitchFamily="34" charset="0"/>
                        </a:rPr>
                        <a:t>Hulp inschakelen</a:t>
                      </a:r>
                      <a:endParaRPr lang="nl-NL" sz="1800" b="0" i="0" u="none" strike="noStrike">
                        <a:effectLst/>
                        <a:latin typeface="Arial" panose="020B0604020202020204" pitchFamily="34" charset="0"/>
                      </a:endParaRPr>
                    </a:p>
                  </a:txBody>
                  <a:tcPr marL="85471" marR="85471" marT="38862" marB="38862"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noFill/>
                  </a:tcPr>
                </a:tc>
                <a:tc>
                  <a:txBody>
                    <a:bodyPr/>
                    <a:lstStyle/>
                    <a:p>
                      <a:pPr marL="0" marR="0" indent="0" algn="ctr" rtl="0" eaLnBrk="1" fontAlgn="auto" latinLnBrk="0" hangingPunct="1">
                        <a:spcBef>
                          <a:spcPts val="0"/>
                        </a:spcBef>
                        <a:spcAft>
                          <a:spcPts val="0"/>
                        </a:spcAft>
                      </a:pPr>
                      <a:r>
                        <a:rPr lang="nl-NL" sz="1400" b="0" i="0" u="none" strike="noStrike" kern="1200">
                          <a:solidFill>
                            <a:srgbClr val="16145F"/>
                          </a:solidFill>
                          <a:effectLst/>
                          <a:latin typeface="Tahoma"/>
                        </a:rPr>
                        <a:t>Eenduidige reactie agressor</a:t>
                      </a:r>
                      <a:endParaRPr lang="nl-NL" sz="1800" b="0" i="0" u="none" strike="noStrike">
                        <a:effectLst/>
                        <a:latin typeface="Tahoma"/>
                      </a:endParaRPr>
                    </a:p>
                  </a:txBody>
                  <a:tcPr marL="85471" marR="85471" marT="38862" marB="38862"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noFill/>
                  </a:tcPr>
                </a:tc>
                <a:extLst>
                  <a:ext uri="{0D108BD9-81ED-4DB2-BD59-A6C34878D82A}">
                    <a16:rowId xmlns:a16="http://schemas.microsoft.com/office/drawing/2014/main" val="1505050049"/>
                  </a:ext>
                </a:extLst>
              </a:tr>
              <a:tr h="677672">
                <a:tc>
                  <a:txBody>
                    <a:bodyPr/>
                    <a:lstStyle/>
                    <a:p>
                      <a:pPr marL="0" algn="ctr" rtl="0" eaLnBrk="1" fontAlgn="ctr" latinLnBrk="0" hangingPunct="1">
                        <a:spcBef>
                          <a:spcPts val="0"/>
                        </a:spcBef>
                        <a:spcAft>
                          <a:spcPts val="0"/>
                        </a:spcAft>
                      </a:pPr>
                      <a:r>
                        <a:rPr lang="nl-NL" sz="1400" b="0" i="0" u="none" strike="noStrike" kern="1200">
                          <a:solidFill>
                            <a:srgbClr val="16145F"/>
                          </a:solidFill>
                          <a:effectLst/>
                          <a:latin typeface="Tahoma" panose="020B0604030504040204" pitchFamily="34" charset="0"/>
                        </a:rPr>
                        <a:t>Continu leren en ontwikkelen</a:t>
                      </a:r>
                      <a:endParaRPr lang="nl-NL" sz="1800" b="0" i="0" u="none" strike="noStrike">
                        <a:effectLst/>
                        <a:latin typeface="Arial" panose="020B0604020202020204" pitchFamily="34" charset="0"/>
                      </a:endParaRPr>
                    </a:p>
                  </a:txBody>
                  <a:tcPr marL="85471" marR="85471" marT="38862" marB="38862"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noFill/>
                  </a:tcPr>
                </a:tc>
                <a:tc>
                  <a:txBody>
                    <a:bodyPr/>
                    <a:lstStyle/>
                    <a:p>
                      <a:pPr marL="0" algn="ctr" rtl="0" eaLnBrk="1" fontAlgn="ctr" latinLnBrk="0" hangingPunct="1">
                        <a:spcBef>
                          <a:spcPts val="0"/>
                        </a:spcBef>
                        <a:spcAft>
                          <a:spcPts val="0"/>
                        </a:spcAft>
                      </a:pPr>
                      <a:r>
                        <a:rPr lang="nl-NL" sz="1400" b="0" i="0" u="none" strike="noStrike" kern="1200">
                          <a:solidFill>
                            <a:srgbClr val="16145F"/>
                          </a:solidFill>
                          <a:effectLst/>
                          <a:latin typeface="Tahoma" panose="020B0604030504040204" pitchFamily="34" charset="0"/>
                        </a:rPr>
                        <a:t>Ombuigen risicogedrag</a:t>
                      </a:r>
                      <a:endParaRPr lang="nl-NL" sz="1800" b="0" i="0" u="none" strike="noStrike">
                        <a:effectLst/>
                        <a:latin typeface="Arial" panose="020B0604020202020204" pitchFamily="34" charset="0"/>
                      </a:endParaRPr>
                    </a:p>
                    <a:p>
                      <a:pPr marL="0" algn="ctr" rtl="0" eaLnBrk="1" fontAlgn="ctr" latinLnBrk="0" hangingPunct="1">
                        <a:spcBef>
                          <a:spcPts val="0"/>
                        </a:spcBef>
                        <a:spcAft>
                          <a:spcPts val="0"/>
                        </a:spcAft>
                      </a:pPr>
                      <a:r>
                        <a:rPr lang="nl-NL" sz="1400" b="0" i="0" u="none" strike="noStrike" kern="1200">
                          <a:solidFill>
                            <a:srgbClr val="16145F"/>
                          </a:solidFill>
                          <a:effectLst/>
                          <a:latin typeface="Tahoma" panose="020B0604030504040204" pitchFamily="34" charset="0"/>
                        </a:rPr>
                        <a:t>Weerbaarheid en veerkracht</a:t>
                      </a:r>
                      <a:endParaRPr lang="nl-NL" sz="1800" b="0" i="0" u="none" strike="noStrike">
                        <a:effectLst/>
                        <a:latin typeface="Arial" panose="020B0604020202020204" pitchFamily="34" charset="0"/>
                      </a:endParaRPr>
                    </a:p>
                  </a:txBody>
                  <a:tcPr marL="85471" marR="85471" marT="38862" marB="38862"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noFill/>
                  </a:tcPr>
                </a:tc>
                <a:tc>
                  <a:txBody>
                    <a:bodyPr/>
                    <a:lstStyle/>
                    <a:p>
                      <a:pPr marL="0" algn="ctr" rtl="0" eaLnBrk="1" fontAlgn="ctr" latinLnBrk="0" hangingPunct="1">
                        <a:spcBef>
                          <a:spcPts val="0"/>
                        </a:spcBef>
                        <a:spcAft>
                          <a:spcPts val="0"/>
                        </a:spcAft>
                      </a:pPr>
                      <a:r>
                        <a:rPr lang="nl-NL" sz="1400" b="0" i="0" u="none" strike="noStrike" kern="1200">
                          <a:solidFill>
                            <a:srgbClr val="16145F"/>
                          </a:solidFill>
                          <a:effectLst/>
                          <a:latin typeface="Tahoma" panose="020B0604030504040204" pitchFamily="34" charset="0"/>
                        </a:rPr>
                        <a:t>Veilig handelen</a:t>
                      </a:r>
                      <a:endParaRPr lang="nl-NL" sz="1800" b="0" i="0" u="none" strike="noStrike">
                        <a:effectLst/>
                        <a:latin typeface="Arial" panose="020B0604020202020204" pitchFamily="34" charset="0"/>
                      </a:endParaRPr>
                    </a:p>
                  </a:txBody>
                  <a:tcPr marL="85471" marR="85471" marT="38862" marB="38862"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noFill/>
                  </a:tcPr>
                </a:tc>
                <a:tc>
                  <a:txBody>
                    <a:bodyPr/>
                    <a:lstStyle/>
                    <a:p>
                      <a:pPr marL="0" algn="ctr" rtl="0" eaLnBrk="1" fontAlgn="ctr" latinLnBrk="0" hangingPunct="1">
                        <a:spcBef>
                          <a:spcPts val="0"/>
                        </a:spcBef>
                        <a:spcAft>
                          <a:spcPts val="0"/>
                        </a:spcAft>
                      </a:pPr>
                      <a:r>
                        <a:rPr lang="nl-NL" sz="1400" b="0" i="0" u="none" strike="noStrike" kern="1200">
                          <a:solidFill>
                            <a:srgbClr val="16145F"/>
                          </a:solidFill>
                          <a:effectLst/>
                          <a:latin typeface="Tahoma" panose="020B0604030504040204" pitchFamily="34" charset="0"/>
                        </a:rPr>
                        <a:t>Evalueren, reflecteren en leren</a:t>
                      </a:r>
                      <a:endParaRPr lang="nl-NL" sz="1800" b="0" i="0" u="none" strike="noStrike">
                        <a:effectLst/>
                        <a:latin typeface="Arial" panose="020B0604020202020204" pitchFamily="34" charset="0"/>
                      </a:endParaRPr>
                    </a:p>
                  </a:txBody>
                  <a:tcPr marL="85471" marR="85471" marT="38862" marB="38862" anchor="ctr">
                    <a:lnL w="12700" cap="flat" cmpd="sng" algn="ctr">
                      <a:solidFill>
                        <a:srgbClr val="F2F2F2"/>
                      </a:solid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solidFill>
                        <a:srgbClr val="F2F2F2"/>
                      </a:solidFill>
                      <a:prstDash val="solid"/>
                      <a:round/>
                      <a:headEnd type="none" w="med" len="med"/>
                      <a:tailEnd type="none" w="med" len="med"/>
                    </a:lnT>
                    <a:lnB w="12700" cap="flat" cmpd="sng" algn="ctr">
                      <a:solidFill>
                        <a:srgbClr val="F2F2F2"/>
                      </a:solidFill>
                      <a:prstDash val="solid"/>
                      <a:round/>
                      <a:headEnd type="none" w="med" len="med"/>
                      <a:tailEnd type="none" w="med" len="med"/>
                    </a:lnB>
                    <a:noFill/>
                  </a:tcPr>
                </a:tc>
                <a:extLst>
                  <a:ext uri="{0D108BD9-81ED-4DB2-BD59-A6C34878D82A}">
                    <a16:rowId xmlns:a16="http://schemas.microsoft.com/office/drawing/2014/main" val="1130286141"/>
                  </a:ext>
                </a:extLst>
              </a:tr>
            </a:tbl>
          </a:graphicData>
        </a:graphic>
      </p:graphicFrame>
      <p:sp>
        <p:nvSpPr>
          <p:cNvPr id="7" name="Ovaal 6">
            <a:extLst>
              <a:ext uri="{FF2B5EF4-FFF2-40B4-BE49-F238E27FC236}">
                <a16:creationId xmlns:a16="http://schemas.microsoft.com/office/drawing/2014/main" id="{CB69602D-FEA3-B485-B481-C621744AF21F}"/>
              </a:ext>
            </a:extLst>
          </p:cNvPr>
          <p:cNvSpPr/>
          <p:nvPr/>
        </p:nvSpPr>
        <p:spPr>
          <a:xfrm>
            <a:off x="8915876" y="1321900"/>
            <a:ext cx="2902715" cy="468788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Aft>
                <a:spcPts val="1200"/>
              </a:spcAft>
            </a:pPr>
            <a:endParaRPr lang="nl-NL" err="1"/>
          </a:p>
        </p:txBody>
      </p:sp>
    </p:spTree>
    <p:extLst>
      <p:ext uri="{BB962C8B-B14F-4D97-AF65-F5344CB8AC3E}">
        <p14:creationId xmlns:p14="http://schemas.microsoft.com/office/powerpoint/2010/main" val="420004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AE674C5-3233-035B-C6F2-B34F79BD285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graphicFrame>
        <p:nvGraphicFramePr>
          <p:cNvPr id="9" name="Tabel 8">
            <a:extLst>
              <a:ext uri="{FF2B5EF4-FFF2-40B4-BE49-F238E27FC236}">
                <a16:creationId xmlns:a16="http://schemas.microsoft.com/office/drawing/2014/main" id="{F1EE7E8F-7DB3-47BD-9F66-93AE20498B4D}"/>
              </a:ext>
            </a:extLst>
          </p:cNvPr>
          <p:cNvGraphicFramePr>
            <a:graphicFrameLocks noGrp="1"/>
          </p:cNvGraphicFramePr>
          <p:nvPr>
            <p:extLst>
              <p:ext uri="{D42A27DB-BD31-4B8C-83A1-F6EECF244321}">
                <p14:modId xmlns:p14="http://schemas.microsoft.com/office/powerpoint/2010/main" val="4153666704"/>
              </p:ext>
            </p:extLst>
          </p:nvPr>
        </p:nvGraphicFramePr>
        <p:xfrm>
          <a:off x="825507" y="1700745"/>
          <a:ext cx="8836628" cy="4406012"/>
        </p:xfrm>
        <a:graphic>
          <a:graphicData uri="http://schemas.openxmlformats.org/drawingml/2006/table">
            <a:tbl>
              <a:tblPr firstRow="1" bandRow="1">
                <a:tableStyleId>{5C22544A-7EE6-4342-B048-85BDC9FD1C3A}</a:tableStyleId>
              </a:tblPr>
              <a:tblGrid>
                <a:gridCol w="4418314">
                  <a:extLst>
                    <a:ext uri="{9D8B030D-6E8A-4147-A177-3AD203B41FA5}">
                      <a16:colId xmlns:a16="http://schemas.microsoft.com/office/drawing/2014/main" val="3362212525"/>
                    </a:ext>
                  </a:extLst>
                </a:gridCol>
                <a:gridCol w="4418314">
                  <a:extLst>
                    <a:ext uri="{9D8B030D-6E8A-4147-A177-3AD203B41FA5}">
                      <a16:colId xmlns:a16="http://schemas.microsoft.com/office/drawing/2014/main" val="1304264950"/>
                    </a:ext>
                  </a:extLst>
                </a:gridCol>
              </a:tblGrid>
              <a:tr h="552863">
                <a:tc>
                  <a:txBody>
                    <a:bodyPr/>
                    <a:lstStyle/>
                    <a:p>
                      <a:r>
                        <a:rPr lang="nl-NL" dirty="0"/>
                        <a:t>Doelgroep</a:t>
                      </a:r>
                    </a:p>
                  </a:txBody>
                  <a:tcPr/>
                </a:tc>
                <a:tc>
                  <a:txBody>
                    <a:bodyPr/>
                    <a:lstStyle/>
                    <a:p>
                      <a:r>
                        <a:rPr lang="nl-NL" dirty="0"/>
                        <a:t>Aantal respondenten</a:t>
                      </a:r>
                    </a:p>
                  </a:txBody>
                  <a:tcPr/>
                </a:tc>
                <a:extLst>
                  <a:ext uri="{0D108BD9-81ED-4DB2-BD59-A6C34878D82A}">
                    <a16:rowId xmlns:a16="http://schemas.microsoft.com/office/drawing/2014/main" val="343847315"/>
                  </a:ext>
                </a:extLst>
              </a:tr>
              <a:tr h="552863">
                <a:tc>
                  <a:txBody>
                    <a:bodyPr/>
                    <a:lstStyle/>
                    <a:p>
                      <a:r>
                        <a:rPr lang="nl-NL" dirty="0"/>
                        <a:t>Jeugdzorgprofessional</a:t>
                      </a:r>
                    </a:p>
                  </a:txBody>
                  <a:tcPr/>
                </a:tc>
                <a:tc>
                  <a:txBody>
                    <a:bodyPr/>
                    <a:lstStyle/>
                    <a:p>
                      <a:endParaRPr lang="nl-NL"/>
                    </a:p>
                  </a:txBody>
                  <a:tcPr/>
                </a:tc>
                <a:extLst>
                  <a:ext uri="{0D108BD9-81ED-4DB2-BD59-A6C34878D82A}">
                    <a16:rowId xmlns:a16="http://schemas.microsoft.com/office/drawing/2014/main" val="2883457108"/>
                  </a:ext>
                </a:extLst>
              </a:tr>
              <a:tr h="552863">
                <a:tc>
                  <a:txBody>
                    <a:bodyPr/>
                    <a:lstStyle/>
                    <a:p>
                      <a:r>
                        <a:rPr lang="nl-NL" dirty="0"/>
                        <a:t>Medewerker receptie, balie, telefonisch (direct cliëntcontact)</a:t>
                      </a:r>
                    </a:p>
                  </a:txBody>
                  <a:tcPr/>
                </a:tc>
                <a:tc>
                  <a:txBody>
                    <a:bodyPr/>
                    <a:lstStyle/>
                    <a:p>
                      <a:endParaRPr lang="nl-NL"/>
                    </a:p>
                  </a:txBody>
                  <a:tcPr/>
                </a:tc>
                <a:extLst>
                  <a:ext uri="{0D108BD9-81ED-4DB2-BD59-A6C34878D82A}">
                    <a16:rowId xmlns:a16="http://schemas.microsoft.com/office/drawing/2014/main" val="2087487378"/>
                  </a:ext>
                </a:extLst>
              </a:tr>
              <a:tr h="585222">
                <a:tc>
                  <a:txBody>
                    <a:bodyPr/>
                    <a:lstStyle/>
                    <a:p>
                      <a:r>
                        <a:rPr lang="nl-NL" dirty="0"/>
                        <a:t>HR-adviseur, Arbo-adviseur, kwaliteitsmedewerker, preventiemedewerker</a:t>
                      </a:r>
                    </a:p>
                  </a:txBody>
                  <a:tcPr/>
                </a:tc>
                <a:tc>
                  <a:txBody>
                    <a:bodyPr/>
                    <a:lstStyle/>
                    <a:p>
                      <a:endParaRPr lang="nl-NL"/>
                    </a:p>
                  </a:txBody>
                  <a:tcPr/>
                </a:tc>
                <a:extLst>
                  <a:ext uri="{0D108BD9-81ED-4DB2-BD59-A6C34878D82A}">
                    <a16:rowId xmlns:a16="http://schemas.microsoft.com/office/drawing/2014/main" val="337259126"/>
                  </a:ext>
                </a:extLst>
              </a:tr>
              <a:tr h="552863">
                <a:tc>
                  <a:txBody>
                    <a:bodyPr/>
                    <a:lstStyle/>
                    <a:p>
                      <a:r>
                        <a:rPr lang="nl-NL" dirty="0"/>
                        <a:t>Direct leidinggevende, teamleider, coördinator</a:t>
                      </a:r>
                    </a:p>
                  </a:txBody>
                  <a:tcPr/>
                </a:tc>
                <a:tc>
                  <a:txBody>
                    <a:bodyPr/>
                    <a:lstStyle/>
                    <a:p>
                      <a:endParaRPr lang="nl-NL"/>
                    </a:p>
                  </a:txBody>
                  <a:tcPr/>
                </a:tc>
                <a:extLst>
                  <a:ext uri="{0D108BD9-81ED-4DB2-BD59-A6C34878D82A}">
                    <a16:rowId xmlns:a16="http://schemas.microsoft.com/office/drawing/2014/main" val="1785725350"/>
                  </a:ext>
                </a:extLst>
              </a:tr>
              <a:tr h="552863">
                <a:tc>
                  <a:txBody>
                    <a:bodyPr/>
                    <a:lstStyle/>
                    <a:p>
                      <a:r>
                        <a:rPr lang="nl-NL" dirty="0"/>
                        <a:t>Directie, bestuur </a:t>
                      </a:r>
                    </a:p>
                  </a:txBody>
                  <a:tcPr/>
                </a:tc>
                <a:tc>
                  <a:txBody>
                    <a:bodyPr/>
                    <a:lstStyle/>
                    <a:p>
                      <a:endParaRPr lang="nl-NL"/>
                    </a:p>
                  </a:txBody>
                  <a:tcPr/>
                </a:tc>
                <a:extLst>
                  <a:ext uri="{0D108BD9-81ED-4DB2-BD59-A6C34878D82A}">
                    <a16:rowId xmlns:a16="http://schemas.microsoft.com/office/drawing/2014/main" val="4089549253"/>
                  </a:ext>
                </a:extLst>
              </a:tr>
              <a:tr h="552863">
                <a:tc>
                  <a:txBody>
                    <a:bodyPr/>
                    <a:lstStyle/>
                    <a:p>
                      <a:r>
                        <a:rPr lang="nl-NL" dirty="0"/>
                        <a:t>Overige</a:t>
                      </a:r>
                    </a:p>
                  </a:txBody>
                  <a:tcPr/>
                </a:tc>
                <a:tc>
                  <a:txBody>
                    <a:bodyPr/>
                    <a:lstStyle/>
                    <a:p>
                      <a:endParaRPr lang="nl-NL"/>
                    </a:p>
                  </a:txBody>
                  <a:tcPr/>
                </a:tc>
                <a:extLst>
                  <a:ext uri="{0D108BD9-81ED-4DB2-BD59-A6C34878D82A}">
                    <a16:rowId xmlns:a16="http://schemas.microsoft.com/office/drawing/2014/main" val="3409434008"/>
                  </a:ext>
                </a:extLst>
              </a:tr>
            </a:tbl>
          </a:graphicData>
        </a:graphic>
      </p:graphicFrame>
      <p:sp>
        <p:nvSpPr>
          <p:cNvPr id="11" name="Titel 26">
            <a:extLst>
              <a:ext uri="{FF2B5EF4-FFF2-40B4-BE49-F238E27FC236}">
                <a16:creationId xmlns:a16="http://schemas.microsoft.com/office/drawing/2014/main" id="{FC9CAC94-B20C-F836-6DA3-F0A2ADC4E2F5}"/>
              </a:ext>
            </a:extLst>
          </p:cNvPr>
          <p:cNvSpPr txBox="1">
            <a:spLocks/>
          </p:cNvSpPr>
          <p:nvPr/>
        </p:nvSpPr>
        <p:spPr>
          <a:xfrm>
            <a:off x="524487" y="629661"/>
            <a:ext cx="11127582" cy="738859"/>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400" b="0" kern="1200" cap="none" baseline="0">
                <a:solidFill>
                  <a:schemeClr val="accent1"/>
                </a:solidFill>
                <a:latin typeface="+mj-lt"/>
                <a:ea typeface="+mj-ea"/>
                <a:cs typeface="+mj-cs"/>
              </a:defRPr>
            </a:lvl1pPr>
          </a:lstStyle>
          <a:p>
            <a:endParaRPr lang="nl-NL"/>
          </a:p>
          <a:p>
            <a:r>
              <a:rPr lang="nl-NL"/>
              <a:t>Vragenlijst Pijler 4 Afhandeling en nazorg</a:t>
            </a:r>
          </a:p>
          <a:p>
            <a:r>
              <a:rPr lang="nl-NL" sz="2000" b="0">
                <a:solidFill>
                  <a:srgbClr val="16145F"/>
                </a:solidFill>
              </a:rPr>
              <a:t>Respons doorlopen Startscan</a:t>
            </a:r>
          </a:p>
          <a:p>
            <a:r>
              <a:rPr lang="nl-NL" b="1"/>
              <a:t> </a:t>
            </a:r>
            <a:br>
              <a:rPr lang="nl-NL" b="1"/>
            </a:br>
            <a:endParaRPr lang="nl-NL" sz="2000">
              <a:solidFill>
                <a:schemeClr val="accent2"/>
              </a:solidFill>
            </a:endParaRPr>
          </a:p>
        </p:txBody>
      </p:sp>
      <p:pic>
        <p:nvPicPr>
          <p:cNvPr id="3" name="Afbeelding 2" descr="Afbeelding met logo, hart, Graphics, symbool&#10;&#10;Automatisch gegenereerde beschrijving">
            <a:extLst>
              <a:ext uri="{FF2B5EF4-FFF2-40B4-BE49-F238E27FC236}">
                <a16:creationId xmlns:a16="http://schemas.microsoft.com/office/drawing/2014/main" id="{BEBB00FA-138C-C6CC-C223-452F490D3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5473" y="646918"/>
            <a:ext cx="721602" cy="721602"/>
          </a:xfrm>
          <a:prstGeom prst="rect">
            <a:avLst/>
          </a:prstGeom>
        </p:spPr>
      </p:pic>
    </p:spTree>
    <p:extLst>
      <p:ext uri="{BB962C8B-B14F-4D97-AF65-F5344CB8AC3E}">
        <p14:creationId xmlns:p14="http://schemas.microsoft.com/office/powerpoint/2010/main" val="214437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Afhandeling en nazorg</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9" y="1544364"/>
            <a:ext cx="3086676" cy="261533"/>
          </a:xfrm>
        </p:spPr>
        <p:txBody>
          <a:bodyPr/>
          <a:lstStyle/>
          <a:p>
            <a:r>
              <a:rPr lang="nl-NL"/>
              <a:t>Stellingen</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a:lstStyle/>
          <a:p>
            <a:r>
              <a:rPr lang="nl-NL" sz="1800" dirty="0"/>
              <a:t>Op de volgende slides komen de verschillende stellingen langs die zijn beantwoord</a:t>
            </a:r>
          </a:p>
          <a:p>
            <a:r>
              <a:rPr lang="nl-NL" sz="1800" dirty="0"/>
              <a:t>Per doelgroep zijn er antwoorden gegeven</a:t>
            </a:r>
          </a:p>
        </p:txBody>
      </p:sp>
    </p:spTree>
    <p:extLst>
      <p:ext uri="{BB962C8B-B14F-4D97-AF65-F5344CB8AC3E}">
        <p14:creationId xmlns:p14="http://schemas.microsoft.com/office/powerpoint/2010/main" val="322351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p:txBody>
          <a:bodyPr/>
          <a:lstStyle/>
          <a:p>
            <a:r>
              <a:rPr lang="nl-NL" sz="2800" b="1"/>
              <a:t>Uitkomsten: Afhandeling en nazorg</a:t>
            </a:r>
            <a:endParaRPr lang="nl-NL" sz="2800">
              <a:ea typeface="Tahoma"/>
              <a:cs typeface="Tahoma"/>
            </a:endParaRPr>
          </a:p>
        </p:txBody>
      </p:sp>
      <p:sp>
        <p:nvSpPr>
          <p:cNvPr id="5" name="Tijdelijke aanduiding voor tekst 7">
            <a:extLst>
              <a:ext uri="{FF2B5EF4-FFF2-40B4-BE49-F238E27FC236}">
                <a16:creationId xmlns:a16="http://schemas.microsoft.com/office/drawing/2014/main" id="{AE569BAF-DB60-8929-6197-1F5DDF7A22D7}"/>
              </a:ext>
            </a:extLst>
          </p:cNvPr>
          <p:cNvSpPr>
            <a:spLocks noGrp="1"/>
          </p:cNvSpPr>
          <p:nvPr>
            <p:ph type="body" idx="1"/>
          </p:nvPr>
        </p:nvSpPr>
        <p:spPr>
          <a:xfrm>
            <a:off x="537387" y="1575951"/>
            <a:ext cx="11114682" cy="4046271"/>
          </a:xfrm>
        </p:spPr>
        <p:txBody>
          <a:bodyPr/>
          <a:lstStyle/>
          <a:p>
            <a:pPr marL="0" indent="0">
              <a:buNone/>
            </a:pPr>
            <a:endParaRPr lang="nl-NL" sz="2400">
              <a:solidFill>
                <a:srgbClr val="FFC000"/>
              </a:solidFill>
            </a:endParaRPr>
          </a:p>
          <a:p>
            <a:pPr>
              <a:buFont typeface="Arial" panose="020B0604020202020204" pitchFamily="34" charset="0"/>
              <a:buChar char="•"/>
            </a:pPr>
            <a:endParaRPr lang="nl-NL" sz="2400"/>
          </a:p>
          <a:p>
            <a:endParaRPr lang="nl-NL" sz="2400"/>
          </a:p>
        </p:txBody>
      </p:sp>
      <p:graphicFrame>
        <p:nvGraphicFramePr>
          <p:cNvPr id="3" name="Tabel 2">
            <a:extLst>
              <a:ext uri="{FF2B5EF4-FFF2-40B4-BE49-F238E27FC236}">
                <a16:creationId xmlns:a16="http://schemas.microsoft.com/office/drawing/2014/main" id="{F9107230-99F1-B0CB-CF32-949DA72BECFE}"/>
              </a:ext>
            </a:extLst>
          </p:cNvPr>
          <p:cNvGraphicFramePr>
            <a:graphicFrameLocks noGrp="1"/>
          </p:cNvGraphicFramePr>
          <p:nvPr>
            <p:extLst>
              <p:ext uri="{D42A27DB-BD31-4B8C-83A1-F6EECF244321}">
                <p14:modId xmlns:p14="http://schemas.microsoft.com/office/powerpoint/2010/main" val="3570870225"/>
              </p:ext>
            </p:extLst>
          </p:nvPr>
        </p:nvGraphicFramePr>
        <p:xfrm>
          <a:off x="1284201" y="1375219"/>
          <a:ext cx="10367868" cy="4416681"/>
        </p:xfrm>
        <a:graphic>
          <a:graphicData uri="http://schemas.openxmlformats.org/drawingml/2006/table">
            <a:tbl>
              <a:tblPr firstRow="1" bandRow="1">
                <a:tableStyleId>{5C22544A-7EE6-4342-B048-85BDC9FD1C3A}</a:tableStyleId>
              </a:tblPr>
              <a:tblGrid>
                <a:gridCol w="5471527">
                  <a:extLst>
                    <a:ext uri="{9D8B030D-6E8A-4147-A177-3AD203B41FA5}">
                      <a16:colId xmlns:a16="http://schemas.microsoft.com/office/drawing/2014/main" val="3745719737"/>
                    </a:ext>
                  </a:extLst>
                </a:gridCol>
                <a:gridCol w="1223159">
                  <a:extLst>
                    <a:ext uri="{9D8B030D-6E8A-4147-A177-3AD203B41FA5}">
                      <a16:colId xmlns:a16="http://schemas.microsoft.com/office/drawing/2014/main" val="70998763"/>
                    </a:ext>
                  </a:extLst>
                </a:gridCol>
                <a:gridCol w="1235033">
                  <a:extLst>
                    <a:ext uri="{9D8B030D-6E8A-4147-A177-3AD203B41FA5}">
                      <a16:colId xmlns:a16="http://schemas.microsoft.com/office/drawing/2014/main" val="1844244709"/>
                    </a:ext>
                  </a:extLst>
                </a:gridCol>
                <a:gridCol w="1151907">
                  <a:extLst>
                    <a:ext uri="{9D8B030D-6E8A-4147-A177-3AD203B41FA5}">
                      <a16:colId xmlns:a16="http://schemas.microsoft.com/office/drawing/2014/main" val="414963796"/>
                    </a:ext>
                  </a:extLst>
                </a:gridCol>
                <a:gridCol w="1286242">
                  <a:extLst>
                    <a:ext uri="{9D8B030D-6E8A-4147-A177-3AD203B41FA5}">
                      <a16:colId xmlns:a16="http://schemas.microsoft.com/office/drawing/2014/main" val="1478417956"/>
                    </a:ext>
                  </a:extLst>
                </a:gridCol>
              </a:tblGrid>
              <a:tr h="728028">
                <a:tc>
                  <a:txBody>
                    <a:bodyPr/>
                    <a:lstStyle/>
                    <a:p>
                      <a:r>
                        <a:rPr lang="nl-NL" dirty="0"/>
                        <a:t>Pijler 4: Afhandeling en nazorg</a:t>
                      </a:r>
                    </a:p>
                  </a:txBody>
                  <a:tcPr/>
                </a:tc>
                <a:tc>
                  <a:txBody>
                    <a:bodyPr/>
                    <a:lstStyle/>
                    <a:p>
                      <a:r>
                        <a:rPr lang="nl-NL" dirty="0"/>
                        <a:t>Mede</a:t>
                      </a:r>
                    </a:p>
                    <a:p>
                      <a:r>
                        <a:rPr lang="nl-NL" dirty="0"/>
                        <a:t>werkers</a:t>
                      </a:r>
                    </a:p>
                  </a:txBody>
                  <a:tcPr/>
                </a:tc>
                <a:tc>
                  <a:txBody>
                    <a:bodyPr/>
                    <a:lstStyle/>
                    <a:p>
                      <a:r>
                        <a:rPr lang="nl-NL" dirty="0"/>
                        <a:t>HR</a:t>
                      </a:r>
                    </a:p>
                  </a:txBody>
                  <a:tcPr/>
                </a:tc>
                <a:tc>
                  <a:txBody>
                    <a:bodyPr/>
                    <a:lstStyle/>
                    <a:p>
                      <a:r>
                        <a:rPr lang="nl-NL" dirty="0"/>
                        <a:t>Leiding</a:t>
                      </a:r>
                    </a:p>
                  </a:txBody>
                  <a:tcPr/>
                </a:tc>
                <a:tc>
                  <a:txBody>
                    <a:bodyPr/>
                    <a:lstStyle/>
                    <a:p>
                      <a:r>
                        <a:rPr lang="nl-NL" dirty="0"/>
                        <a:t>Directie</a:t>
                      </a:r>
                    </a:p>
                  </a:txBody>
                  <a:tcPr/>
                </a:tc>
                <a:extLst>
                  <a:ext uri="{0D108BD9-81ED-4DB2-BD59-A6C34878D82A}">
                    <a16:rowId xmlns:a16="http://schemas.microsoft.com/office/drawing/2014/main" val="3290334613"/>
                  </a:ext>
                </a:extLst>
              </a:tr>
              <a:tr h="728028">
                <a:tc>
                  <a:txBody>
                    <a:bodyPr/>
                    <a:lstStyle/>
                    <a:p>
                      <a:pPr lvl="0"/>
                      <a:r>
                        <a:rPr lang="nl-NL" sz="1800" kern="1200" dirty="0">
                          <a:solidFill>
                            <a:schemeClr val="dk1"/>
                          </a:solidFill>
                          <a:effectLst/>
                          <a:latin typeface="+mn-lt"/>
                          <a:ea typeface="+mn-ea"/>
                          <a:cs typeface="+mn-cs"/>
                        </a:rPr>
                        <a:t>In ons team/onze organisatie worden alle ervaringen met vormen van agressie gemeld en geregistreerd</a:t>
                      </a:r>
                    </a:p>
                  </a:txBody>
                  <a:tcPr/>
                </a:tc>
                <a:tc>
                  <a:txBody>
                    <a:bodyPr/>
                    <a:lstStyle/>
                    <a:p>
                      <a:r>
                        <a:rPr lang="nl-NL" dirty="0"/>
                        <a:t>Aantal:</a:t>
                      </a:r>
                    </a:p>
                    <a:p>
                      <a:r>
                        <a:rPr lang="nl-NL" dirty="0"/>
                        <a:t>Eens:</a:t>
                      </a:r>
                    </a:p>
                    <a:p>
                      <a:r>
                        <a:rPr lang="nl-NL" dirty="0"/>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725717854"/>
                  </a:ext>
                </a:extLst>
              </a:tr>
              <a:tr h="728028">
                <a:tc>
                  <a:txBody>
                    <a:bodyPr/>
                    <a:lstStyle/>
                    <a:p>
                      <a:pPr lvl="0"/>
                      <a:r>
                        <a:rPr lang="nl-NL" sz="1800" kern="1200" dirty="0">
                          <a:solidFill>
                            <a:schemeClr val="dk1"/>
                          </a:solidFill>
                          <a:effectLst/>
                          <a:latin typeface="+mn-lt"/>
                          <a:ea typeface="+mn-ea"/>
                          <a:cs typeface="+mn-cs"/>
                        </a:rPr>
                        <a:t>Ik weet waar en hoe ik agressie-incidenten kan melden</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148897622"/>
                  </a:ext>
                </a:extLst>
              </a:tr>
              <a:tr h="728028">
                <a:tc>
                  <a:txBody>
                    <a:bodyPr/>
                    <a:lstStyle/>
                    <a:p>
                      <a:pPr lvl="0"/>
                      <a:r>
                        <a:rPr lang="nl-NL" sz="1800" kern="1200" dirty="0">
                          <a:solidFill>
                            <a:schemeClr val="dk1"/>
                          </a:solidFill>
                          <a:effectLst/>
                          <a:latin typeface="+mn-lt"/>
                          <a:ea typeface="+mn-ea"/>
                          <a:cs typeface="+mn-cs"/>
                        </a:rPr>
                        <a:t>Ik meld alle agressie-incidenten zoals verbale agressie, bedreiging en fysiek geweld</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4089028047"/>
                  </a:ext>
                </a:extLst>
              </a:tr>
              <a:tr h="945453">
                <a:tc>
                  <a:txBody>
                    <a:bodyPr/>
                    <a:lstStyle/>
                    <a:p>
                      <a:pPr lvl="0"/>
                      <a:r>
                        <a:rPr lang="nl-NL" sz="1800" kern="1200" dirty="0">
                          <a:solidFill>
                            <a:schemeClr val="dk1"/>
                          </a:solidFill>
                          <a:effectLst/>
                          <a:latin typeface="+mn-lt"/>
                          <a:ea typeface="+mn-ea"/>
                          <a:cs typeface="+mn-cs"/>
                        </a:rPr>
                        <a:t>Na een agressie-incident worden medewerkers in onze organisatie altijd opgevangen door collega’s van een opvangteam</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161331985"/>
                  </a:ext>
                </a:extLst>
              </a:tr>
            </a:tbl>
          </a:graphicData>
        </a:graphic>
      </p:graphicFrame>
    </p:spTree>
    <p:extLst>
      <p:ext uri="{BB962C8B-B14F-4D97-AF65-F5344CB8AC3E}">
        <p14:creationId xmlns:p14="http://schemas.microsoft.com/office/powerpoint/2010/main" val="277377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p:txBody>
          <a:bodyPr/>
          <a:lstStyle/>
          <a:p>
            <a:r>
              <a:rPr lang="nl-NL" sz="2800" b="1"/>
              <a:t>Uitkomsten: Afhandeling en nazorg</a:t>
            </a:r>
            <a:endParaRPr lang="nl-NL" sz="2800">
              <a:ea typeface="Tahoma"/>
              <a:cs typeface="Tahoma"/>
            </a:endParaRPr>
          </a:p>
        </p:txBody>
      </p:sp>
      <p:graphicFrame>
        <p:nvGraphicFramePr>
          <p:cNvPr id="3" name="Tabel 2">
            <a:extLst>
              <a:ext uri="{FF2B5EF4-FFF2-40B4-BE49-F238E27FC236}">
                <a16:creationId xmlns:a16="http://schemas.microsoft.com/office/drawing/2014/main" id="{F9107230-99F1-B0CB-CF32-949DA72BECFE}"/>
              </a:ext>
            </a:extLst>
          </p:cNvPr>
          <p:cNvGraphicFramePr>
            <a:graphicFrameLocks noGrp="1"/>
          </p:cNvGraphicFramePr>
          <p:nvPr>
            <p:extLst>
              <p:ext uri="{D42A27DB-BD31-4B8C-83A1-F6EECF244321}">
                <p14:modId xmlns:p14="http://schemas.microsoft.com/office/powerpoint/2010/main" val="492005342"/>
              </p:ext>
            </p:extLst>
          </p:nvPr>
        </p:nvGraphicFramePr>
        <p:xfrm>
          <a:off x="1284201" y="1375219"/>
          <a:ext cx="10367868" cy="4416681"/>
        </p:xfrm>
        <a:graphic>
          <a:graphicData uri="http://schemas.openxmlformats.org/drawingml/2006/table">
            <a:tbl>
              <a:tblPr firstRow="1" bandRow="1">
                <a:tableStyleId>{5C22544A-7EE6-4342-B048-85BDC9FD1C3A}</a:tableStyleId>
              </a:tblPr>
              <a:tblGrid>
                <a:gridCol w="5471527">
                  <a:extLst>
                    <a:ext uri="{9D8B030D-6E8A-4147-A177-3AD203B41FA5}">
                      <a16:colId xmlns:a16="http://schemas.microsoft.com/office/drawing/2014/main" val="3745719737"/>
                    </a:ext>
                  </a:extLst>
                </a:gridCol>
                <a:gridCol w="1223159">
                  <a:extLst>
                    <a:ext uri="{9D8B030D-6E8A-4147-A177-3AD203B41FA5}">
                      <a16:colId xmlns:a16="http://schemas.microsoft.com/office/drawing/2014/main" val="70998763"/>
                    </a:ext>
                  </a:extLst>
                </a:gridCol>
                <a:gridCol w="1235033">
                  <a:extLst>
                    <a:ext uri="{9D8B030D-6E8A-4147-A177-3AD203B41FA5}">
                      <a16:colId xmlns:a16="http://schemas.microsoft.com/office/drawing/2014/main" val="1844244709"/>
                    </a:ext>
                  </a:extLst>
                </a:gridCol>
                <a:gridCol w="1151907">
                  <a:extLst>
                    <a:ext uri="{9D8B030D-6E8A-4147-A177-3AD203B41FA5}">
                      <a16:colId xmlns:a16="http://schemas.microsoft.com/office/drawing/2014/main" val="414963796"/>
                    </a:ext>
                  </a:extLst>
                </a:gridCol>
                <a:gridCol w="1286242">
                  <a:extLst>
                    <a:ext uri="{9D8B030D-6E8A-4147-A177-3AD203B41FA5}">
                      <a16:colId xmlns:a16="http://schemas.microsoft.com/office/drawing/2014/main" val="1478417956"/>
                    </a:ext>
                  </a:extLst>
                </a:gridCol>
              </a:tblGrid>
              <a:tr h="728028">
                <a:tc>
                  <a:txBody>
                    <a:bodyPr/>
                    <a:lstStyle/>
                    <a:p>
                      <a:r>
                        <a:rPr lang="nl-NL" dirty="0"/>
                        <a:t>Pijler 4: Afhandeling en nazorg</a:t>
                      </a:r>
                    </a:p>
                  </a:txBody>
                  <a:tcPr/>
                </a:tc>
                <a:tc>
                  <a:txBody>
                    <a:bodyPr/>
                    <a:lstStyle/>
                    <a:p>
                      <a:r>
                        <a:rPr lang="nl-NL" dirty="0"/>
                        <a:t>Mede</a:t>
                      </a:r>
                    </a:p>
                    <a:p>
                      <a:r>
                        <a:rPr lang="nl-NL" dirty="0"/>
                        <a:t>werkers</a:t>
                      </a:r>
                    </a:p>
                  </a:txBody>
                  <a:tcPr/>
                </a:tc>
                <a:tc>
                  <a:txBody>
                    <a:bodyPr/>
                    <a:lstStyle/>
                    <a:p>
                      <a:r>
                        <a:rPr lang="nl-NL" dirty="0"/>
                        <a:t>HR</a:t>
                      </a:r>
                    </a:p>
                  </a:txBody>
                  <a:tcPr/>
                </a:tc>
                <a:tc>
                  <a:txBody>
                    <a:bodyPr/>
                    <a:lstStyle/>
                    <a:p>
                      <a:r>
                        <a:rPr lang="nl-NL" dirty="0"/>
                        <a:t>Leiding</a:t>
                      </a:r>
                    </a:p>
                  </a:txBody>
                  <a:tcPr/>
                </a:tc>
                <a:tc>
                  <a:txBody>
                    <a:bodyPr/>
                    <a:lstStyle/>
                    <a:p>
                      <a:r>
                        <a:rPr lang="nl-NL" dirty="0"/>
                        <a:t>Directie</a:t>
                      </a:r>
                    </a:p>
                  </a:txBody>
                  <a:tcPr/>
                </a:tc>
                <a:extLst>
                  <a:ext uri="{0D108BD9-81ED-4DB2-BD59-A6C34878D82A}">
                    <a16:rowId xmlns:a16="http://schemas.microsoft.com/office/drawing/2014/main" val="3290334613"/>
                  </a:ext>
                </a:extLst>
              </a:tr>
              <a:tr h="7280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200" dirty="0">
                          <a:solidFill>
                            <a:schemeClr val="dk1"/>
                          </a:solidFill>
                          <a:effectLst/>
                          <a:latin typeface="+mn-lt"/>
                          <a:ea typeface="+mn-ea"/>
                          <a:cs typeface="+mn-cs"/>
                        </a:rPr>
                        <a:t>In onze organisatie vindt ook na langere tijd nazorg aan medewerkers plaats na incidenten</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1873869890"/>
                  </a:ext>
                </a:extLst>
              </a:tr>
              <a:tr h="728028">
                <a:tc>
                  <a:txBody>
                    <a:bodyPr/>
                    <a:lstStyle/>
                    <a:p>
                      <a:pPr lvl="0"/>
                      <a:r>
                        <a:rPr lang="nl-NL" sz="1800" kern="1200" dirty="0">
                          <a:solidFill>
                            <a:schemeClr val="dk1"/>
                          </a:solidFill>
                          <a:effectLst/>
                          <a:latin typeface="+mn-lt"/>
                          <a:ea typeface="+mn-ea"/>
                          <a:cs typeface="+mn-cs"/>
                        </a:rPr>
                        <a:t>Na incidenten volgt er in onze organisatie altijd een reactie naar de agressor</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725717854"/>
                  </a:ext>
                </a:extLst>
              </a:tr>
              <a:tr h="728028">
                <a:tc>
                  <a:txBody>
                    <a:bodyPr/>
                    <a:lstStyle/>
                    <a:p>
                      <a:pPr lvl="0"/>
                      <a:r>
                        <a:rPr lang="nl-NL" sz="1800" kern="1200" dirty="0">
                          <a:solidFill>
                            <a:schemeClr val="dk1"/>
                          </a:solidFill>
                          <a:effectLst/>
                          <a:latin typeface="+mn-lt"/>
                          <a:ea typeface="+mn-ea"/>
                          <a:cs typeface="+mn-cs"/>
                        </a:rPr>
                        <a:t>Wij doen als organisatie altijd aangifte bij de politie in geval van bedreiging en fysiek geweld</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4089028047"/>
                  </a:ext>
                </a:extLst>
              </a:tr>
              <a:tr h="945453">
                <a:tc>
                  <a:txBody>
                    <a:bodyPr/>
                    <a:lstStyle/>
                    <a:p>
                      <a:pPr lvl="0"/>
                      <a:r>
                        <a:rPr lang="nl-NL" sz="1800" kern="1200" dirty="0">
                          <a:solidFill>
                            <a:schemeClr val="dk1"/>
                          </a:solidFill>
                          <a:effectLst/>
                          <a:latin typeface="+mn-lt"/>
                          <a:ea typeface="+mn-ea"/>
                          <a:cs typeface="+mn-cs"/>
                        </a:rPr>
                        <a:t>We evalueren in ons team agressie-ervaringen en agressie-incidenten om van te leren</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161331985"/>
                  </a:ext>
                </a:extLst>
              </a:tr>
            </a:tbl>
          </a:graphicData>
        </a:graphic>
      </p:graphicFrame>
    </p:spTree>
    <p:extLst>
      <p:ext uri="{BB962C8B-B14F-4D97-AF65-F5344CB8AC3E}">
        <p14:creationId xmlns:p14="http://schemas.microsoft.com/office/powerpoint/2010/main" val="348455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p:txBody>
          <a:bodyPr/>
          <a:lstStyle/>
          <a:p>
            <a:r>
              <a:rPr lang="nl-NL" sz="2800" b="1"/>
              <a:t>Uitkomsten: Afhandeling en nazorg</a:t>
            </a:r>
            <a:endParaRPr lang="nl-NL" sz="2800">
              <a:ea typeface="Tahoma"/>
              <a:cs typeface="Tahoma"/>
            </a:endParaRPr>
          </a:p>
        </p:txBody>
      </p:sp>
      <p:graphicFrame>
        <p:nvGraphicFramePr>
          <p:cNvPr id="3" name="Tabel 2">
            <a:extLst>
              <a:ext uri="{FF2B5EF4-FFF2-40B4-BE49-F238E27FC236}">
                <a16:creationId xmlns:a16="http://schemas.microsoft.com/office/drawing/2014/main" id="{F9107230-99F1-B0CB-CF32-949DA72BECFE}"/>
              </a:ext>
            </a:extLst>
          </p:cNvPr>
          <p:cNvGraphicFramePr>
            <a:graphicFrameLocks noGrp="1"/>
          </p:cNvGraphicFramePr>
          <p:nvPr>
            <p:extLst>
              <p:ext uri="{D42A27DB-BD31-4B8C-83A1-F6EECF244321}">
                <p14:modId xmlns:p14="http://schemas.microsoft.com/office/powerpoint/2010/main" val="663302846"/>
              </p:ext>
            </p:extLst>
          </p:nvPr>
        </p:nvGraphicFramePr>
        <p:xfrm>
          <a:off x="1296727" y="1678547"/>
          <a:ext cx="10367868" cy="2556828"/>
        </p:xfrm>
        <a:graphic>
          <a:graphicData uri="http://schemas.openxmlformats.org/drawingml/2006/table">
            <a:tbl>
              <a:tblPr firstRow="1" bandRow="1">
                <a:tableStyleId>{5C22544A-7EE6-4342-B048-85BDC9FD1C3A}</a:tableStyleId>
              </a:tblPr>
              <a:tblGrid>
                <a:gridCol w="5471527">
                  <a:extLst>
                    <a:ext uri="{9D8B030D-6E8A-4147-A177-3AD203B41FA5}">
                      <a16:colId xmlns:a16="http://schemas.microsoft.com/office/drawing/2014/main" val="3745719737"/>
                    </a:ext>
                  </a:extLst>
                </a:gridCol>
                <a:gridCol w="1223159">
                  <a:extLst>
                    <a:ext uri="{9D8B030D-6E8A-4147-A177-3AD203B41FA5}">
                      <a16:colId xmlns:a16="http://schemas.microsoft.com/office/drawing/2014/main" val="70998763"/>
                    </a:ext>
                  </a:extLst>
                </a:gridCol>
                <a:gridCol w="1235033">
                  <a:extLst>
                    <a:ext uri="{9D8B030D-6E8A-4147-A177-3AD203B41FA5}">
                      <a16:colId xmlns:a16="http://schemas.microsoft.com/office/drawing/2014/main" val="1844244709"/>
                    </a:ext>
                  </a:extLst>
                </a:gridCol>
                <a:gridCol w="1151907">
                  <a:extLst>
                    <a:ext uri="{9D8B030D-6E8A-4147-A177-3AD203B41FA5}">
                      <a16:colId xmlns:a16="http://schemas.microsoft.com/office/drawing/2014/main" val="414963796"/>
                    </a:ext>
                  </a:extLst>
                </a:gridCol>
                <a:gridCol w="1286242">
                  <a:extLst>
                    <a:ext uri="{9D8B030D-6E8A-4147-A177-3AD203B41FA5}">
                      <a16:colId xmlns:a16="http://schemas.microsoft.com/office/drawing/2014/main" val="1478417956"/>
                    </a:ext>
                  </a:extLst>
                </a:gridCol>
              </a:tblGrid>
              <a:tr h="728028">
                <a:tc>
                  <a:txBody>
                    <a:bodyPr/>
                    <a:lstStyle/>
                    <a:p>
                      <a:r>
                        <a:rPr lang="nl-NL" dirty="0"/>
                        <a:t>Pijler 4: Afhandeling en nazorg</a:t>
                      </a:r>
                    </a:p>
                  </a:txBody>
                  <a:tcPr/>
                </a:tc>
                <a:tc>
                  <a:txBody>
                    <a:bodyPr/>
                    <a:lstStyle/>
                    <a:p>
                      <a:r>
                        <a:rPr lang="nl-NL" dirty="0"/>
                        <a:t>Mede</a:t>
                      </a:r>
                    </a:p>
                    <a:p>
                      <a:r>
                        <a:rPr lang="nl-NL" dirty="0"/>
                        <a:t>werkers</a:t>
                      </a:r>
                    </a:p>
                  </a:txBody>
                  <a:tcPr/>
                </a:tc>
                <a:tc>
                  <a:txBody>
                    <a:bodyPr/>
                    <a:lstStyle/>
                    <a:p>
                      <a:r>
                        <a:rPr lang="nl-NL" dirty="0"/>
                        <a:t>HR</a:t>
                      </a:r>
                    </a:p>
                  </a:txBody>
                  <a:tcPr/>
                </a:tc>
                <a:tc>
                  <a:txBody>
                    <a:bodyPr/>
                    <a:lstStyle/>
                    <a:p>
                      <a:r>
                        <a:rPr lang="nl-NL" dirty="0"/>
                        <a:t>Leiding</a:t>
                      </a:r>
                    </a:p>
                  </a:txBody>
                  <a:tcPr/>
                </a:tc>
                <a:tc>
                  <a:txBody>
                    <a:bodyPr/>
                    <a:lstStyle/>
                    <a:p>
                      <a:r>
                        <a:rPr lang="nl-NL" dirty="0"/>
                        <a:t>Directie</a:t>
                      </a:r>
                    </a:p>
                  </a:txBody>
                  <a:tcPr/>
                </a:tc>
                <a:extLst>
                  <a:ext uri="{0D108BD9-81ED-4DB2-BD59-A6C34878D82A}">
                    <a16:rowId xmlns:a16="http://schemas.microsoft.com/office/drawing/2014/main" val="3290334613"/>
                  </a:ext>
                </a:extLst>
              </a:tr>
              <a:tr h="728028">
                <a:tc>
                  <a:txBody>
                    <a:bodyPr/>
                    <a:lstStyle/>
                    <a:p>
                      <a:pPr lvl="0"/>
                      <a:r>
                        <a:rPr lang="nl-NL" sz="1800" kern="1200" dirty="0">
                          <a:solidFill>
                            <a:schemeClr val="dk1"/>
                          </a:solidFill>
                          <a:effectLst/>
                          <a:latin typeface="+mn-lt"/>
                          <a:ea typeface="+mn-ea"/>
                          <a:cs typeface="+mn-cs"/>
                        </a:rPr>
                        <a:t>Ik voel me gesteund door mijn leidinggevende/directie bij de afhandeling van agressie-incidenten</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4210313697"/>
                  </a:ext>
                </a:extLst>
              </a:tr>
              <a:tr h="728028">
                <a:tc>
                  <a:txBody>
                    <a:bodyPr/>
                    <a:lstStyle/>
                    <a:p>
                      <a:pPr lvl="0"/>
                      <a:r>
                        <a:rPr lang="nl-NL" sz="1800" kern="1200" dirty="0">
                          <a:solidFill>
                            <a:schemeClr val="dk1"/>
                          </a:solidFill>
                          <a:effectLst/>
                          <a:latin typeface="+mn-lt"/>
                          <a:ea typeface="+mn-ea"/>
                          <a:cs typeface="+mn-cs"/>
                        </a:rPr>
                        <a:t>Ik heb voldoende kennis en vaardigheden om agressie-incidenten af te handelen</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dirty="0">
                          <a:solidFill>
                            <a:srgbClr val="000000"/>
                          </a:solidFill>
                          <a:latin typeface="Tahoma"/>
                        </a:rPr>
                        <a:t>Oneens:</a:t>
                      </a:r>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endParaRPr lang="nl-NL" dirty="0"/>
                    </a:p>
                  </a:txBody>
                  <a:tcPr/>
                </a:tc>
                <a:tc>
                  <a:txBody>
                    <a:bodyPr/>
                    <a:lstStyle/>
                    <a:p>
                      <a:pPr lvl="0">
                        <a:buNone/>
                      </a:pPr>
                      <a:r>
                        <a:rPr lang="nl-NL" sz="1800" b="0" i="0" u="none" strike="noStrike" noProof="0" dirty="0">
                          <a:solidFill>
                            <a:srgbClr val="000000"/>
                          </a:solidFill>
                          <a:latin typeface="Tahoma"/>
                        </a:rPr>
                        <a:t>Aantal:</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Eens:</a:t>
                      </a:r>
                      <a:endParaRPr lang="en-US" sz="1800" b="0" i="0" u="none" strike="noStrike" noProof="0" dirty="0">
                        <a:solidFill>
                          <a:srgbClr val="000000"/>
                        </a:solidFill>
                        <a:latin typeface="Tahoma"/>
                      </a:endParaRPr>
                    </a:p>
                    <a:p>
                      <a:pPr lvl="0">
                        <a:buNone/>
                      </a:pPr>
                      <a:r>
                        <a:rPr lang="nl-NL" sz="1800" b="0" i="0" u="none" strike="noStrike" noProof="0" dirty="0">
                          <a:solidFill>
                            <a:srgbClr val="000000"/>
                          </a:solidFill>
                          <a:latin typeface="Tahoma"/>
                        </a:rPr>
                        <a:t>Oneens:</a:t>
                      </a:r>
                    </a:p>
                  </a:txBody>
                  <a:tcPr/>
                </a:tc>
                <a:extLst>
                  <a:ext uri="{0D108BD9-81ED-4DB2-BD59-A6C34878D82A}">
                    <a16:rowId xmlns:a16="http://schemas.microsoft.com/office/drawing/2014/main" val="725717854"/>
                  </a:ext>
                </a:extLst>
              </a:tr>
            </a:tbl>
          </a:graphicData>
        </a:graphic>
      </p:graphicFrame>
    </p:spTree>
    <p:extLst>
      <p:ext uri="{BB962C8B-B14F-4D97-AF65-F5344CB8AC3E}">
        <p14:creationId xmlns:p14="http://schemas.microsoft.com/office/powerpoint/2010/main" val="125188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CB Jeugdzorg werkt - template 2021">
  <a:themeElements>
    <a:clrScheme name="Aangepast 209">
      <a:dk1>
        <a:sysClr val="windowText" lastClr="000000"/>
      </a:dk1>
      <a:lt1>
        <a:sysClr val="window" lastClr="FFFFFF"/>
      </a:lt1>
      <a:dk2>
        <a:srgbClr val="262626"/>
      </a:dk2>
      <a:lt2>
        <a:srgbClr val="F2F2F2"/>
      </a:lt2>
      <a:accent1>
        <a:srgbClr val="54C8E8"/>
      </a:accent1>
      <a:accent2>
        <a:srgbClr val="16145F"/>
      </a:accent2>
      <a:accent3>
        <a:srgbClr val="E11E27"/>
      </a:accent3>
      <a:accent4>
        <a:srgbClr val="464749"/>
      </a:accent4>
      <a:accent5>
        <a:srgbClr val="BFD430"/>
      </a:accent5>
      <a:accent6>
        <a:srgbClr val="A1A2A5"/>
      </a:accent6>
      <a:hlink>
        <a:srgbClr val="54C8E8"/>
      </a:hlink>
      <a:folHlink>
        <a:srgbClr val="54C8E8"/>
      </a:folHlink>
    </a:clrScheme>
    <a:fontScheme name="Aangepast 47">
      <a:majorFont>
        <a:latin typeface="Tahoma"/>
        <a:ea typeface=""/>
        <a:cs typeface=""/>
      </a:majorFont>
      <a:minorFont>
        <a:latin typeface="Tahom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144000" tIns="144000" rIns="144000" bIns="144000" rtlCol="0" anchor="ctr"/>
      <a:lstStyle>
        <a:defPPr algn="ctr">
          <a:lnSpc>
            <a:spcPct val="90000"/>
          </a:lnSpc>
          <a:spcAft>
            <a:spcPts val="12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angepast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73d13ba-921c-45cf-87ec-9e59d715bcca">
      <Terms xmlns="http://schemas.microsoft.com/office/infopath/2007/PartnerControls"/>
    </lcf76f155ced4ddcb4097134ff3c332f>
    <TaxCatchAll xmlns="28162168-dd6b-4c27-9f66-2f7137b48f4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DC05B26A248EF42AF8BA20F6A38F1A5" ma:contentTypeVersion="15" ma:contentTypeDescription="Een nieuw document maken." ma:contentTypeScope="" ma:versionID="4d23c73f16390dfdfe1077b26586be3b">
  <xsd:schema xmlns:xsd="http://www.w3.org/2001/XMLSchema" xmlns:xs="http://www.w3.org/2001/XMLSchema" xmlns:p="http://schemas.microsoft.com/office/2006/metadata/properties" xmlns:ns2="173d13ba-921c-45cf-87ec-9e59d715bcca" xmlns:ns3="28162168-dd6b-4c27-9f66-2f7137b48f44" targetNamespace="http://schemas.microsoft.com/office/2006/metadata/properties" ma:root="true" ma:fieldsID="3720d79a5f3c5760ebeaaa2b0a8149e2" ns2:_="" ns3:_="">
    <xsd:import namespace="173d13ba-921c-45cf-87ec-9e59d715bcca"/>
    <xsd:import namespace="28162168-dd6b-4c27-9f66-2f7137b48f4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d13ba-921c-45cf-87ec-9e59d715bc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ba7fa6bc-dd67-4d1a-a14c-98aa03c1def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162168-dd6b-4c27-9f66-2f7137b48f4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cce5158-6013-45aa-9672-cdc03311f78f}" ma:internalName="TaxCatchAll" ma:showField="CatchAllData" ma:web="28162168-dd6b-4c27-9f66-2f7137b48f44">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09472C-EFAB-4824-865A-C35EB1C95F54}">
  <ds:schemaRefs>
    <ds:schemaRef ds:uri="http://schemas.microsoft.com/office/infopath/2007/PartnerControls"/>
    <ds:schemaRef ds:uri="http://schemas.microsoft.com/office/2006/documentManagement/types"/>
    <ds:schemaRef ds:uri="http://schemas.openxmlformats.org/package/2006/metadata/core-properties"/>
    <ds:schemaRef ds:uri="28162168-dd6b-4c27-9f66-2f7137b48f44"/>
    <ds:schemaRef ds:uri="http://purl.org/dc/dcmitype/"/>
    <ds:schemaRef ds:uri="173d13ba-921c-45cf-87ec-9e59d715bcca"/>
    <ds:schemaRef ds:uri="http://purl.org/dc/elements/1.1/"/>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E3B3B85C-910D-4EEC-B155-D7BF02FD73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3d13ba-921c-45cf-87ec-9e59d715bcca"/>
    <ds:schemaRef ds:uri="28162168-dd6b-4c27-9f66-2f7137b48f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5129FD-BB5B-4729-916E-428F81BB29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69</TotalTime>
  <Words>2033</Words>
  <Application>Microsoft Office PowerPoint</Application>
  <PresentationFormat>Breedbeeld</PresentationFormat>
  <Paragraphs>473</Paragraphs>
  <Slides>22</Slides>
  <Notes>20</Notes>
  <HiddenSlides>0</HiddenSlides>
  <MMClips>3</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22</vt:i4>
      </vt:variant>
    </vt:vector>
  </HeadingPairs>
  <TitlesOfParts>
    <vt:vector size="28" baseType="lpstr">
      <vt:lpstr>Arial</vt:lpstr>
      <vt:lpstr>Calibri</vt:lpstr>
      <vt:lpstr>Myriad Pro</vt:lpstr>
      <vt:lpstr>Segoe UI Light</vt:lpstr>
      <vt:lpstr>Tahoma</vt:lpstr>
      <vt:lpstr>FCB Jeugdzorg werkt - template 2021</vt:lpstr>
      <vt:lpstr>Dialoogsessie 4 Afhandeling en nazorg</vt:lpstr>
      <vt:lpstr>De stappen van de Complete agressie-aanpak </vt:lpstr>
      <vt:lpstr>Dialoogsessie 4 Afhandeling en nazorg</vt:lpstr>
      <vt:lpstr> Introductie – Doelen</vt:lpstr>
      <vt:lpstr>PowerPoint-presentatie</vt:lpstr>
      <vt:lpstr>Afhandeling en nazorg</vt:lpstr>
      <vt:lpstr>Uitkomsten: Afhandeling en nazorg</vt:lpstr>
      <vt:lpstr>Uitkomsten: Afhandeling en nazorg</vt:lpstr>
      <vt:lpstr>Uitkomsten: Afhandeling en nazorg</vt:lpstr>
      <vt:lpstr>Videovoorbeelden – Afhandeling en nazorg</vt:lpstr>
      <vt:lpstr>Hoe kan je leidinggevende ondersteunend reageren?</vt:lpstr>
      <vt:lpstr>Hoe te handelen na een incident?</vt:lpstr>
      <vt:lpstr>Wat vind jij belangrijk voor collegiale ondersteuning, opvang en nazorg na agressie-incidenten?</vt:lpstr>
      <vt:lpstr>Wat zie jij als verbeterpunten om binnen jouw organisatie te verbeteren aan opvang en nazorg?</vt:lpstr>
      <vt:lpstr>In gesprek met de agressor</vt:lpstr>
      <vt:lpstr>Open vragen uit de vragenlijst</vt:lpstr>
      <vt:lpstr>Welke verbeterpunten zijn er rondom de afhandeling van incidenten?</vt:lpstr>
      <vt:lpstr>Hoe kunnen we agressie-incidenten evalueren en hoe zorgen we ervoor dat we ervan leren?</vt:lpstr>
      <vt:lpstr>Waar heb je vanuit jouw rol behoefte aan bij het zorgvuldig afhandelen van incidenten en nazorg?</vt:lpstr>
      <vt:lpstr>Vervolgacties</vt:lpstr>
      <vt:lpstr>Afronding</vt:lpstr>
      <vt:lpstr>Colofon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Plaats hier de titel van de presentatie</dc:title>
  <dc:creator>Saskia van Munster</dc:creator>
  <cp:lastModifiedBy>Carmen van Dorst</cp:lastModifiedBy>
  <cp:revision>70</cp:revision>
  <dcterms:created xsi:type="dcterms:W3CDTF">2023-09-18T11:43:37Z</dcterms:created>
  <dcterms:modified xsi:type="dcterms:W3CDTF">2024-07-16T07:45:01Z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0x0101009DC05B26A248EF42AF8BA20F6A38F1A5</vt:lpwstr>
  </property>
  <property fmtid="{D5CDD505-2E9C-101B-9397-08002B2CF9AE}" pid="3" name="MediaServiceImageTags">
    <vt:lpwstr/>
  </property>
</Properties>
</file>