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381" r:id="rId5"/>
    <p:sldId id="396" r:id="rId6"/>
    <p:sldId id="328" r:id="rId7"/>
    <p:sldId id="1235" r:id="rId8"/>
    <p:sldId id="365" r:id="rId9"/>
    <p:sldId id="429" r:id="rId10"/>
    <p:sldId id="464" r:id="rId11"/>
    <p:sldId id="468" r:id="rId12"/>
    <p:sldId id="419" r:id="rId13"/>
    <p:sldId id="406" r:id="rId14"/>
    <p:sldId id="405" r:id="rId15"/>
    <p:sldId id="398" r:id="rId16"/>
    <p:sldId id="1229" r:id="rId17"/>
    <p:sldId id="1233" r:id="rId18"/>
    <p:sldId id="1230" r:id="rId19"/>
    <p:sldId id="1234" r:id="rId20"/>
    <p:sldId id="1232" r:id="rId21"/>
    <p:sldId id="420" r:id="rId22"/>
    <p:sldId id="471" r:id="rId23"/>
    <p:sldId id="470" r:id="rId24"/>
    <p:sldId id="421" r:id="rId25"/>
    <p:sldId id="411" r:id="rId26"/>
    <p:sldId id="408" r:id="rId27"/>
    <p:sldId id="476" r:id="rId28"/>
    <p:sldId id="475" r:id="rId29"/>
    <p:sldId id="479" r:id="rId30"/>
    <p:sldId id="1248" r:id="rId31"/>
    <p:sldId id="481"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E09E15-BF09-6FC4-3841-9DEBFB91DC11}" name="Carlijn  van der Linden | Dinsdag" initials="CD" userId="S::carlijn_dinsdag.nl#ext#@fcbonline.onmicrosoft.com::e36dbe5e-7ebc-4651-aa6b-9052db0988ea" providerId="AD"/>
  <p188:author id="{5FDD5444-7A7D-8672-90BB-3BE21E7F0224}" name="Sara van de Ven | Dinsdag" initials="Sv" userId="S::sara@dinsdag.nl::2ea5ecc9-c0ef-4578-8485-828fda81e9bd" providerId="AD"/>
  <p188:author id="{7AC96949-491E-45F4-009E-4CBCE0CE4F74}" name="Saskia van Munster" initials="Sv" userId="S::svanmunster@fcb.nl::070f48e0-0b2c-4b8e-92ba-7c1aa969d87f" providerId="AD"/>
  <p188:author id="{44C7684A-FD8F-4368-BF86-9B333B3E5825}" name="Carmen van Dorst" initials="CD" userId="S::cvandorst@fcb.nl::c306be4d-c6e2-4fc8-bf30-94dc9b45291f" providerId="AD"/>
  <p188:author id="{A66064A8-20E5-8159-4A54-28CF32E5114B}" name="William Bertrand | Dinsdag" initials="WB" userId="S::william@dinsdag.nl::e13c7f54-57f3-42c1-b941-70caacda565e" providerId="AD"/>
  <p188:author id="{29711BE0-A187-0E93-288B-B1BC8B668D95}" name="Henrieke van Diermen" initials="HD" userId="S::hvandiermen@fcb.nl::951c1ca4-d437-4455-9c2d-c68e879f3315" providerId="AD"/>
  <p188:author id="{BCD16CE6-B48A-52C7-CC22-EF7EC81AE931}" name="Marjolein Versteeg" initials="MV" userId="S::mversteeg@fcb.nl::9814ee5b-2b76-4d6d-8122-01df1da020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45F"/>
    <a:srgbClr val="54C8E8"/>
    <a:srgbClr val="EDF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8DA74-0054-0580-45F1-5BEB63AE0952}" v="2" dt="2024-07-11T14:58:26.55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848" autoAdjust="0"/>
  </p:normalViewPr>
  <p:slideViewPr>
    <p:cSldViewPr snapToGrid="0">
      <p:cViewPr varScale="1">
        <p:scale>
          <a:sx n="81" d="100"/>
          <a:sy n="81" d="100"/>
        </p:scale>
        <p:origin x="197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van Dorst" userId="S::cvandorst@fcb.nl::c306be4d-c6e2-4fc8-bf30-94dc9b45291f" providerId="AD" clId="Web-{01FA3668-0186-627A-B66A-74A98D1B79A8}"/>
    <pc:docChg chg="modSld">
      <pc:chgData name="Carmen van Dorst" userId="S::cvandorst@fcb.nl::c306be4d-c6e2-4fc8-bf30-94dc9b45291f" providerId="AD" clId="Web-{01FA3668-0186-627A-B66A-74A98D1B79A8}" dt="2023-12-21T07:38:53.772" v="1"/>
      <pc:docMkLst>
        <pc:docMk/>
      </pc:docMkLst>
      <pc:sldChg chg="modNotes">
        <pc:chgData name="Carmen van Dorst" userId="S::cvandorst@fcb.nl::c306be4d-c6e2-4fc8-bf30-94dc9b45291f" providerId="AD" clId="Web-{01FA3668-0186-627A-B66A-74A98D1B79A8}" dt="2023-12-21T07:38:53.772" v="1"/>
        <pc:sldMkLst>
          <pc:docMk/>
          <pc:sldMk cId="1234115302" sldId="365"/>
        </pc:sldMkLst>
      </pc:sldChg>
    </pc:docChg>
  </pc:docChgLst>
  <pc:docChgLst>
    <pc:chgData name="Mijs van de Griek | Dinsdag" userId="S::mijs@dinsdag.nl::2467e6de-985a-4d8f-abe6-0fd3927a5d02" providerId="AD" clId="Web-{9DF69975-3216-FB82-971E-2896BD6FFFDB}"/>
    <pc:docChg chg="modSld">
      <pc:chgData name="Mijs van de Griek | Dinsdag" userId="S::mijs@dinsdag.nl::2467e6de-985a-4d8f-abe6-0fd3927a5d02" providerId="AD" clId="Web-{9DF69975-3216-FB82-971E-2896BD6FFFDB}" dt="2024-07-09T09:12:04.703" v="4" actId="20577"/>
      <pc:docMkLst>
        <pc:docMk/>
      </pc:docMkLst>
      <pc:sldChg chg="modSp">
        <pc:chgData name="Mijs van de Griek | Dinsdag" userId="S::mijs@dinsdag.nl::2467e6de-985a-4d8f-abe6-0fd3927a5d02" providerId="AD" clId="Web-{9DF69975-3216-FB82-971E-2896BD6FFFDB}" dt="2024-07-09T09:12:04.703" v="4" actId="20577"/>
        <pc:sldMkLst>
          <pc:docMk/>
          <pc:sldMk cId="800088219" sldId="471"/>
        </pc:sldMkLst>
        <pc:spChg chg="mod">
          <ac:chgData name="Mijs van de Griek | Dinsdag" userId="S::mijs@dinsdag.nl::2467e6de-985a-4d8f-abe6-0fd3927a5d02" providerId="AD" clId="Web-{9DF69975-3216-FB82-971E-2896BD6FFFDB}" dt="2024-07-09T09:12:04.703" v="4" actId="20577"/>
          <ac:spMkLst>
            <pc:docMk/>
            <pc:sldMk cId="800088219" sldId="471"/>
            <ac:spMk id="27" creationId="{BA6B29AE-AC68-4ED2-BE74-9D8270B1FCFF}"/>
          </ac:spMkLst>
        </pc:spChg>
      </pc:sldChg>
      <pc:sldChg chg="modSp">
        <pc:chgData name="Mijs van de Griek | Dinsdag" userId="S::mijs@dinsdag.nl::2467e6de-985a-4d8f-abe6-0fd3927a5d02" providerId="AD" clId="Web-{9DF69975-3216-FB82-971E-2896BD6FFFDB}" dt="2024-07-09T09:11:38.936" v="1" actId="20577"/>
        <pc:sldMkLst>
          <pc:docMk/>
          <pc:sldMk cId="3006730102" sldId="1233"/>
        </pc:sldMkLst>
        <pc:spChg chg="mod">
          <ac:chgData name="Mijs van de Griek | Dinsdag" userId="S::mijs@dinsdag.nl::2467e6de-985a-4d8f-abe6-0fd3927a5d02" providerId="AD" clId="Web-{9DF69975-3216-FB82-971E-2896BD6FFFDB}" dt="2024-07-09T09:11:38.936" v="1" actId="20577"/>
          <ac:spMkLst>
            <pc:docMk/>
            <pc:sldMk cId="3006730102" sldId="1233"/>
            <ac:spMk id="8" creationId="{08291718-7CB0-35AA-5215-8045A54AEAF8}"/>
          </ac:spMkLst>
        </pc:spChg>
      </pc:sldChg>
      <pc:sldChg chg="modSp">
        <pc:chgData name="Mijs van de Griek | Dinsdag" userId="S::mijs@dinsdag.nl::2467e6de-985a-4d8f-abe6-0fd3927a5d02" providerId="AD" clId="Web-{9DF69975-3216-FB82-971E-2896BD6FFFDB}" dt="2024-07-09T09:11:47.468" v="2" actId="20577"/>
        <pc:sldMkLst>
          <pc:docMk/>
          <pc:sldMk cId="128151400" sldId="1234"/>
        </pc:sldMkLst>
        <pc:spChg chg="mod">
          <ac:chgData name="Mijs van de Griek | Dinsdag" userId="S::mijs@dinsdag.nl::2467e6de-985a-4d8f-abe6-0fd3927a5d02" providerId="AD" clId="Web-{9DF69975-3216-FB82-971E-2896BD6FFFDB}" dt="2024-07-09T09:11:47.468" v="2" actId="20577"/>
          <ac:spMkLst>
            <pc:docMk/>
            <pc:sldMk cId="128151400" sldId="1234"/>
            <ac:spMk id="8" creationId="{08291718-7CB0-35AA-5215-8045A54AEAF8}"/>
          </ac:spMkLst>
        </pc:spChg>
      </pc:sldChg>
    </pc:docChg>
  </pc:docChgLst>
  <pc:docChgLst>
    <pc:chgData name="Carmen van Dorst" userId="S::cvandorst@fcb.nl::c306be4d-c6e2-4fc8-bf30-94dc9b45291f" providerId="AD" clId="Web-{89A33ECD-6C9B-F975-7C59-7FD6E9CCD507}"/>
    <pc:docChg chg="modSld">
      <pc:chgData name="Carmen van Dorst" userId="S::cvandorst@fcb.nl::c306be4d-c6e2-4fc8-bf30-94dc9b45291f" providerId="AD" clId="Web-{89A33ECD-6C9B-F975-7C59-7FD6E9CCD507}" dt="2023-12-21T07:37:32.173" v="132"/>
      <pc:docMkLst>
        <pc:docMk/>
      </pc:docMkLst>
      <pc:sldChg chg="modNotes">
        <pc:chgData name="Carmen van Dorst" userId="S::cvandorst@fcb.nl::c306be4d-c6e2-4fc8-bf30-94dc9b45291f" providerId="AD" clId="Web-{89A33ECD-6C9B-F975-7C59-7FD6E9CCD507}" dt="2023-12-21T07:36:11.357" v="119"/>
        <pc:sldMkLst>
          <pc:docMk/>
          <pc:sldMk cId="1001608247" sldId="402"/>
        </pc:sldMkLst>
      </pc:sldChg>
      <pc:sldChg chg="modNotes">
        <pc:chgData name="Carmen van Dorst" userId="S::cvandorst@fcb.nl::c306be4d-c6e2-4fc8-bf30-94dc9b45291f" providerId="AD" clId="Web-{89A33ECD-6C9B-F975-7C59-7FD6E9CCD507}" dt="2023-12-21T07:35:51.732" v="112"/>
        <pc:sldMkLst>
          <pc:docMk/>
          <pc:sldMk cId="2302304416" sldId="405"/>
        </pc:sldMkLst>
      </pc:sldChg>
      <pc:sldChg chg="modNotes">
        <pc:chgData name="Carmen van Dorst" userId="S::cvandorst@fcb.nl::c306be4d-c6e2-4fc8-bf30-94dc9b45291f" providerId="AD" clId="Web-{89A33ECD-6C9B-F975-7C59-7FD6E9CCD507}" dt="2023-12-21T07:37:32.173" v="132"/>
        <pc:sldMkLst>
          <pc:docMk/>
          <pc:sldMk cId="2691135447" sldId="420"/>
        </pc:sldMkLst>
      </pc:sldChg>
      <pc:sldChg chg="modNotes">
        <pc:chgData name="Carmen van Dorst" userId="S::cvandorst@fcb.nl::c306be4d-c6e2-4fc8-bf30-94dc9b45291f" providerId="AD" clId="Web-{89A33ECD-6C9B-F975-7C59-7FD6E9CCD507}" dt="2023-12-21T07:35:57.482" v="114"/>
        <pc:sldMkLst>
          <pc:docMk/>
          <pc:sldMk cId="2879642809" sldId="422"/>
        </pc:sldMkLst>
      </pc:sldChg>
      <pc:sldChg chg="modSp">
        <pc:chgData name="Carmen van Dorst" userId="S::cvandorst@fcb.nl::c306be4d-c6e2-4fc8-bf30-94dc9b45291f" providerId="AD" clId="Web-{89A33ECD-6C9B-F975-7C59-7FD6E9CCD507}" dt="2023-12-21T07:31:40.972" v="1"/>
        <pc:sldMkLst>
          <pc:docMk/>
          <pc:sldMk cId="4153756111" sldId="429"/>
        </pc:sldMkLst>
        <pc:graphicFrameChg chg="mod modGraphic">
          <ac:chgData name="Carmen van Dorst" userId="S::cvandorst@fcb.nl::c306be4d-c6e2-4fc8-bf30-94dc9b45291f" providerId="AD" clId="Web-{89A33ECD-6C9B-F975-7C59-7FD6E9CCD507}" dt="2023-12-21T07:31:40.972" v="1"/>
          <ac:graphicFrameMkLst>
            <pc:docMk/>
            <pc:sldMk cId="4153756111" sldId="429"/>
            <ac:graphicFrameMk id="11" creationId="{D5EC8F96-D45E-4BA9-AE1C-103C1F344715}"/>
          </ac:graphicFrameMkLst>
        </pc:graphicFrameChg>
      </pc:sldChg>
      <pc:sldChg chg="modNotes">
        <pc:chgData name="Carmen van Dorst" userId="S::cvandorst@fcb.nl::c306be4d-c6e2-4fc8-bf30-94dc9b45291f" providerId="AD" clId="Web-{89A33ECD-6C9B-F975-7C59-7FD6E9CCD507}" dt="2023-12-21T07:36:08.248" v="117"/>
        <pc:sldMkLst>
          <pc:docMk/>
          <pc:sldMk cId="3006730102" sldId="1233"/>
        </pc:sldMkLst>
      </pc:sldChg>
      <pc:sldChg chg="modNotes">
        <pc:chgData name="Carmen van Dorst" userId="S::cvandorst@fcb.nl::c306be4d-c6e2-4fc8-bf30-94dc9b45291f" providerId="AD" clId="Web-{89A33ECD-6C9B-F975-7C59-7FD6E9CCD507}" dt="2023-12-21T07:36:15.733" v="122"/>
        <pc:sldMkLst>
          <pc:docMk/>
          <pc:sldMk cId="128151400" sldId="1234"/>
        </pc:sldMkLst>
      </pc:sldChg>
      <pc:sldChg chg="modNotes">
        <pc:chgData name="Carmen van Dorst" userId="S::cvandorst@fcb.nl::c306be4d-c6e2-4fc8-bf30-94dc9b45291f" providerId="AD" clId="Web-{89A33ECD-6C9B-F975-7C59-7FD6E9CCD507}" dt="2023-12-21T07:35:28.028" v="111"/>
        <pc:sldMkLst>
          <pc:docMk/>
          <pc:sldMk cId="2775562091" sldId="1235"/>
        </pc:sldMkLst>
      </pc:sldChg>
    </pc:docChg>
  </pc:docChgLst>
  <pc:docChgLst>
    <pc:chgData name="Marius Koch | Dinsdag" userId="461448de-e297-4db9-b909-7e2177c35438" providerId="ADAL" clId="{A14809D3-602B-489B-8215-3EFE894C3F7A}"/>
    <pc:docChg chg="undo custSel modSld sldOrd">
      <pc:chgData name="Marius Koch | Dinsdag" userId="461448de-e297-4db9-b909-7e2177c35438" providerId="ADAL" clId="{A14809D3-602B-489B-8215-3EFE894C3F7A}" dt="2024-07-08T14:16:22.786" v="17" actId="5793"/>
      <pc:docMkLst>
        <pc:docMk/>
      </pc:docMkLst>
      <pc:sldChg chg="modSp mod">
        <pc:chgData name="Marius Koch | Dinsdag" userId="461448de-e297-4db9-b909-7e2177c35438" providerId="ADAL" clId="{A14809D3-602B-489B-8215-3EFE894C3F7A}" dt="2024-07-08T14:08:33.834" v="0" actId="20577"/>
        <pc:sldMkLst>
          <pc:docMk/>
          <pc:sldMk cId="1200457166" sldId="381"/>
        </pc:sldMkLst>
        <pc:spChg chg="mod">
          <ac:chgData name="Marius Koch | Dinsdag" userId="461448de-e297-4db9-b909-7e2177c35438" providerId="ADAL" clId="{A14809D3-602B-489B-8215-3EFE894C3F7A}" dt="2024-07-08T14:08:33.834" v="0" actId="20577"/>
          <ac:spMkLst>
            <pc:docMk/>
            <pc:sldMk cId="1200457166" sldId="381"/>
            <ac:spMk id="10" creationId="{D6A1A5A4-1A92-4A0B-B8E3-8B38762C7291}"/>
          </ac:spMkLst>
        </pc:spChg>
      </pc:sldChg>
      <pc:sldChg chg="modSp mod ord">
        <pc:chgData name="Marius Koch | Dinsdag" userId="461448de-e297-4db9-b909-7e2177c35438" providerId="ADAL" clId="{A14809D3-602B-489B-8215-3EFE894C3F7A}" dt="2024-07-08T14:16:22.786" v="17" actId="5793"/>
        <pc:sldMkLst>
          <pc:docMk/>
          <pc:sldMk cId="1607543868" sldId="475"/>
        </pc:sldMkLst>
        <pc:spChg chg="mod">
          <ac:chgData name="Marius Koch | Dinsdag" userId="461448de-e297-4db9-b909-7e2177c35438" providerId="ADAL" clId="{A14809D3-602B-489B-8215-3EFE894C3F7A}" dt="2024-07-08T14:16:22.786" v="17" actId="5793"/>
          <ac:spMkLst>
            <pc:docMk/>
            <pc:sldMk cId="1607543868" sldId="475"/>
            <ac:spMk id="2" creationId="{EC624E22-8D70-8B9C-309D-D5A46AAAFDB5}"/>
          </ac:spMkLst>
        </pc:spChg>
        <pc:spChg chg="mod">
          <ac:chgData name="Marius Koch | Dinsdag" userId="461448de-e297-4db9-b909-7e2177c35438" providerId="ADAL" clId="{A14809D3-602B-489B-8215-3EFE894C3F7A}" dt="2024-07-08T14:16:05.548" v="14" actId="20577"/>
          <ac:spMkLst>
            <pc:docMk/>
            <pc:sldMk cId="1607543868" sldId="475"/>
            <ac:spMk id="4" creationId="{AE27B289-B4E0-6019-EC3C-06EB00E59BFF}"/>
          </ac:spMkLst>
        </pc:spChg>
      </pc:sldChg>
    </pc:docChg>
  </pc:docChgLst>
  <pc:docChgLst>
    <pc:chgData name="Sara van de Ven | Dinsdag" userId="S::sara@dinsdag.nl::2ea5ecc9-c0ef-4578-8485-828fda81e9bd" providerId="AD" clId="Web-{FFEF6195-8C91-A690-D609-317E09D9F5FB}"/>
    <pc:docChg chg="delSld modSld sldOrd">
      <pc:chgData name="Sara van de Ven | Dinsdag" userId="S::sara@dinsdag.nl::2ea5ecc9-c0ef-4578-8485-828fda81e9bd" providerId="AD" clId="Web-{FFEF6195-8C91-A690-D609-317E09D9F5FB}" dt="2024-07-08T12:43:29.020" v="213" actId="20577"/>
      <pc:docMkLst>
        <pc:docMk/>
      </pc:docMkLst>
      <pc:sldChg chg="ord">
        <pc:chgData name="Sara van de Ven | Dinsdag" userId="S::sara@dinsdag.nl::2ea5ecc9-c0ef-4578-8485-828fda81e9bd" providerId="AD" clId="Web-{FFEF6195-8C91-A690-D609-317E09D9F5FB}" dt="2024-07-08T12:34:42.403" v="98"/>
        <pc:sldMkLst>
          <pc:docMk/>
          <pc:sldMk cId="809486351" sldId="398"/>
        </pc:sldMkLst>
      </pc:sldChg>
      <pc:sldChg chg="ord">
        <pc:chgData name="Sara van de Ven | Dinsdag" userId="S::sara@dinsdag.nl::2ea5ecc9-c0ef-4578-8485-828fda81e9bd" providerId="AD" clId="Web-{FFEF6195-8C91-A690-D609-317E09D9F5FB}" dt="2024-07-08T12:34:42.403" v="100"/>
        <pc:sldMkLst>
          <pc:docMk/>
          <pc:sldMk cId="2302304416" sldId="405"/>
        </pc:sldMkLst>
      </pc:sldChg>
      <pc:sldChg chg="modSp ord">
        <pc:chgData name="Sara van de Ven | Dinsdag" userId="S::sara@dinsdag.nl::2ea5ecc9-c0ef-4578-8485-828fda81e9bd" providerId="AD" clId="Web-{FFEF6195-8C91-A690-D609-317E09D9F5FB}" dt="2024-07-08T12:33:40.213" v="92" actId="20577"/>
        <pc:sldMkLst>
          <pc:docMk/>
          <pc:sldMk cId="2101930007" sldId="406"/>
        </pc:sldMkLst>
        <pc:spChg chg="mod">
          <ac:chgData name="Sara van de Ven | Dinsdag" userId="S::sara@dinsdag.nl::2ea5ecc9-c0ef-4578-8485-828fda81e9bd" providerId="AD" clId="Web-{FFEF6195-8C91-A690-D609-317E09D9F5FB}" dt="2024-07-08T12:33:40.213" v="92" actId="20577"/>
          <ac:spMkLst>
            <pc:docMk/>
            <pc:sldMk cId="2101930007" sldId="406"/>
            <ac:spMk id="2" creationId="{EC624E22-8D70-8B9C-309D-D5A46AAAFDB5}"/>
          </ac:spMkLst>
        </pc:spChg>
      </pc:sldChg>
      <pc:sldChg chg="modSp">
        <pc:chgData name="Sara van de Ven | Dinsdag" userId="S::sara@dinsdag.nl::2ea5ecc9-c0ef-4578-8485-828fda81e9bd" providerId="AD" clId="Web-{FFEF6195-8C91-A690-D609-317E09D9F5FB}" dt="2024-07-08T12:42:52.627" v="196" actId="20577"/>
        <pc:sldMkLst>
          <pc:docMk/>
          <pc:sldMk cId="268949504" sldId="408"/>
        </pc:sldMkLst>
        <pc:spChg chg="mod">
          <ac:chgData name="Sara van de Ven | Dinsdag" userId="S::sara@dinsdag.nl::2ea5ecc9-c0ef-4578-8485-828fda81e9bd" providerId="AD" clId="Web-{FFEF6195-8C91-A690-D609-317E09D9F5FB}" dt="2024-07-08T12:42:52.627" v="196" actId="20577"/>
          <ac:spMkLst>
            <pc:docMk/>
            <pc:sldMk cId="268949504" sldId="408"/>
            <ac:spMk id="2" creationId="{EC624E22-8D70-8B9C-309D-D5A46AAAFDB5}"/>
          </ac:spMkLst>
        </pc:spChg>
        <pc:spChg chg="mod">
          <ac:chgData name="Sara van de Ven | Dinsdag" userId="S::sara@dinsdag.nl::2ea5ecc9-c0ef-4578-8485-828fda81e9bd" providerId="AD" clId="Web-{FFEF6195-8C91-A690-D609-317E09D9F5FB}" dt="2024-07-08T12:42:09.797" v="193" actId="20577"/>
          <ac:spMkLst>
            <pc:docMk/>
            <pc:sldMk cId="268949504" sldId="408"/>
            <ac:spMk id="4" creationId="{AE27B289-B4E0-6019-EC3C-06EB00E59BFF}"/>
          </ac:spMkLst>
        </pc:spChg>
      </pc:sldChg>
      <pc:sldChg chg="modSp">
        <pc:chgData name="Sara van de Ven | Dinsdag" userId="S::sara@dinsdag.nl::2ea5ecc9-c0ef-4578-8485-828fda81e9bd" providerId="AD" clId="Web-{FFEF6195-8C91-A690-D609-317E09D9F5FB}" dt="2024-07-08T12:40:34.996" v="122" actId="20577"/>
        <pc:sldMkLst>
          <pc:docMk/>
          <pc:sldMk cId="2059628666" sldId="411"/>
        </pc:sldMkLst>
        <pc:spChg chg="mod">
          <ac:chgData name="Sara van de Ven | Dinsdag" userId="S::sara@dinsdag.nl::2ea5ecc9-c0ef-4578-8485-828fda81e9bd" providerId="AD" clId="Web-{FFEF6195-8C91-A690-D609-317E09D9F5FB}" dt="2024-07-08T12:40:34.996" v="122" actId="20577"/>
          <ac:spMkLst>
            <pc:docMk/>
            <pc:sldMk cId="2059628666" sldId="411"/>
            <ac:spMk id="2" creationId="{EC624E22-8D70-8B9C-309D-D5A46AAAFDB5}"/>
          </ac:spMkLst>
        </pc:spChg>
        <pc:spChg chg="mod">
          <ac:chgData name="Sara van de Ven | Dinsdag" userId="S::sara@dinsdag.nl::2ea5ecc9-c0ef-4578-8485-828fda81e9bd" providerId="AD" clId="Web-{FFEF6195-8C91-A690-D609-317E09D9F5FB}" dt="2024-07-08T12:40:24.809" v="119" actId="20577"/>
          <ac:spMkLst>
            <pc:docMk/>
            <pc:sldMk cId="2059628666" sldId="411"/>
            <ac:spMk id="4" creationId="{AE27B289-B4E0-6019-EC3C-06EB00E59BFF}"/>
          </ac:spMkLst>
        </pc:spChg>
      </pc:sldChg>
      <pc:sldChg chg="modSp ord">
        <pc:chgData name="Sara van de Ven | Dinsdag" userId="S::sara@dinsdag.nl::2ea5ecc9-c0ef-4578-8485-828fda81e9bd" providerId="AD" clId="Web-{FFEF6195-8C91-A690-D609-317E09D9F5FB}" dt="2024-07-08T12:33:16.509" v="86" actId="20577"/>
        <pc:sldMkLst>
          <pc:docMk/>
          <pc:sldMk cId="1425472473" sldId="419"/>
        </pc:sldMkLst>
        <pc:spChg chg="mod">
          <ac:chgData name="Sara van de Ven | Dinsdag" userId="S::sara@dinsdag.nl::2ea5ecc9-c0ef-4578-8485-828fda81e9bd" providerId="AD" clId="Web-{FFEF6195-8C91-A690-D609-317E09D9F5FB}" dt="2024-07-08T12:33:16.509" v="86" actId="20577"/>
          <ac:spMkLst>
            <pc:docMk/>
            <pc:sldMk cId="1425472473" sldId="419"/>
            <ac:spMk id="8" creationId="{08291718-7CB0-35AA-5215-8045A54AEAF8}"/>
          </ac:spMkLst>
        </pc:spChg>
      </pc:sldChg>
      <pc:sldChg chg="modSp">
        <pc:chgData name="Sara van de Ven | Dinsdag" userId="S::sara@dinsdag.nl::2ea5ecc9-c0ef-4578-8485-828fda81e9bd" providerId="AD" clId="Web-{FFEF6195-8C91-A690-D609-317E09D9F5FB}" dt="2024-07-08T12:40:05.433" v="108" actId="20577"/>
        <pc:sldMkLst>
          <pc:docMk/>
          <pc:sldMk cId="3325809750" sldId="421"/>
        </pc:sldMkLst>
        <pc:spChg chg="mod">
          <ac:chgData name="Sara van de Ven | Dinsdag" userId="S::sara@dinsdag.nl::2ea5ecc9-c0ef-4578-8485-828fda81e9bd" providerId="AD" clId="Web-{FFEF6195-8C91-A690-D609-317E09D9F5FB}" dt="2024-07-08T12:40:05.433" v="108" actId="20577"/>
          <ac:spMkLst>
            <pc:docMk/>
            <pc:sldMk cId="3325809750" sldId="421"/>
            <ac:spMk id="8" creationId="{08291718-7CB0-35AA-5215-8045A54AEAF8}"/>
          </ac:spMkLst>
        </pc:spChg>
      </pc:sldChg>
      <pc:sldChg chg="del ord">
        <pc:chgData name="Sara van de Ven | Dinsdag" userId="S::sara@dinsdag.nl::2ea5ecc9-c0ef-4578-8485-828fda81e9bd" providerId="AD" clId="Web-{FFEF6195-8C91-A690-D609-317E09D9F5FB}" dt="2024-07-08T12:35:33.374" v="101"/>
        <pc:sldMkLst>
          <pc:docMk/>
          <pc:sldMk cId="2879642809" sldId="422"/>
        </pc:sldMkLst>
      </pc:sldChg>
      <pc:sldChg chg="modSp">
        <pc:chgData name="Sara van de Ven | Dinsdag" userId="S::sara@dinsdag.nl::2ea5ecc9-c0ef-4578-8485-828fda81e9bd" providerId="AD" clId="Web-{FFEF6195-8C91-A690-D609-317E09D9F5FB}" dt="2024-07-08T12:29:37.406" v="77"/>
        <pc:sldMkLst>
          <pc:docMk/>
          <pc:sldMk cId="1242190378" sldId="464"/>
        </pc:sldMkLst>
        <pc:graphicFrameChg chg="mod modGraphic">
          <ac:chgData name="Sara van de Ven | Dinsdag" userId="S::sara@dinsdag.nl::2ea5ecc9-c0ef-4578-8485-828fda81e9bd" providerId="AD" clId="Web-{FFEF6195-8C91-A690-D609-317E09D9F5FB}" dt="2024-07-08T12:29:37.406" v="77"/>
          <ac:graphicFrameMkLst>
            <pc:docMk/>
            <pc:sldMk cId="1242190378" sldId="464"/>
            <ac:graphicFrameMk id="4" creationId="{231AB2B5-2A0D-8742-AE1F-48CF94765311}"/>
          </ac:graphicFrameMkLst>
        </pc:graphicFrameChg>
      </pc:sldChg>
      <pc:sldChg chg="modSp">
        <pc:chgData name="Sara van de Ven | Dinsdag" userId="S::sara@dinsdag.nl::2ea5ecc9-c0ef-4578-8485-828fda81e9bd" providerId="AD" clId="Web-{FFEF6195-8C91-A690-D609-317E09D9F5FB}" dt="2024-07-08T12:30:26.346" v="79"/>
        <pc:sldMkLst>
          <pc:docMk/>
          <pc:sldMk cId="2713230382" sldId="468"/>
        </pc:sldMkLst>
        <pc:graphicFrameChg chg="modGraphic">
          <ac:chgData name="Sara van de Ven | Dinsdag" userId="S::sara@dinsdag.nl::2ea5ecc9-c0ef-4578-8485-828fda81e9bd" providerId="AD" clId="Web-{FFEF6195-8C91-A690-D609-317E09D9F5FB}" dt="2024-07-08T12:30:26.346" v="79"/>
          <ac:graphicFrameMkLst>
            <pc:docMk/>
            <pc:sldMk cId="2713230382" sldId="468"/>
            <ac:graphicFrameMk id="4" creationId="{13D9D05E-6DC0-80AA-4C78-EF350A147789}"/>
          </ac:graphicFrameMkLst>
        </pc:graphicFrameChg>
      </pc:sldChg>
      <pc:sldChg chg="ord">
        <pc:chgData name="Sara van de Ven | Dinsdag" userId="S::sara@dinsdag.nl::2ea5ecc9-c0ef-4578-8485-828fda81e9bd" providerId="AD" clId="Web-{FFEF6195-8C91-A690-D609-317E09D9F5FB}" dt="2024-07-08T12:39:49.026" v="103"/>
        <pc:sldMkLst>
          <pc:docMk/>
          <pc:sldMk cId="1607543868" sldId="475"/>
        </pc:sldMkLst>
      </pc:sldChg>
      <pc:sldChg chg="modSp">
        <pc:chgData name="Sara van de Ven | Dinsdag" userId="S::sara@dinsdag.nl::2ea5ecc9-c0ef-4578-8485-828fda81e9bd" providerId="AD" clId="Web-{FFEF6195-8C91-A690-D609-317E09D9F5FB}" dt="2024-07-08T12:43:29.020" v="213" actId="20577"/>
        <pc:sldMkLst>
          <pc:docMk/>
          <pc:sldMk cId="822053374" sldId="476"/>
        </pc:sldMkLst>
        <pc:spChg chg="mod">
          <ac:chgData name="Sara van de Ven | Dinsdag" userId="S::sara@dinsdag.nl::2ea5ecc9-c0ef-4578-8485-828fda81e9bd" providerId="AD" clId="Web-{FFEF6195-8C91-A690-D609-317E09D9F5FB}" dt="2024-07-08T12:43:29.020" v="213" actId="20577"/>
          <ac:spMkLst>
            <pc:docMk/>
            <pc:sldMk cId="822053374" sldId="476"/>
            <ac:spMk id="2" creationId="{EC624E22-8D70-8B9C-309D-D5A46AAAFDB5}"/>
          </ac:spMkLst>
        </pc:spChg>
        <pc:spChg chg="mod">
          <ac:chgData name="Sara van de Ven | Dinsdag" userId="S::sara@dinsdag.nl::2ea5ecc9-c0ef-4578-8485-828fda81e9bd" providerId="AD" clId="Web-{FFEF6195-8C91-A690-D609-317E09D9F5FB}" dt="2024-07-08T12:43:21.285" v="210" actId="20577"/>
          <ac:spMkLst>
            <pc:docMk/>
            <pc:sldMk cId="822053374" sldId="476"/>
            <ac:spMk id="4" creationId="{AE27B289-B4E0-6019-EC3C-06EB00E59BFF}"/>
          </ac:spMkLst>
        </pc:spChg>
      </pc:sldChg>
      <pc:sldChg chg="ord">
        <pc:chgData name="Sara van de Ven | Dinsdag" userId="S::sara@dinsdag.nl::2ea5ecc9-c0ef-4578-8485-828fda81e9bd" providerId="AD" clId="Web-{FFEF6195-8C91-A690-D609-317E09D9F5FB}" dt="2024-07-08T12:34:42.388" v="97"/>
        <pc:sldMkLst>
          <pc:docMk/>
          <pc:sldMk cId="3590184385" sldId="1229"/>
        </pc:sldMkLst>
      </pc:sldChg>
      <pc:sldChg chg="ord">
        <pc:chgData name="Sara van de Ven | Dinsdag" userId="S::sara@dinsdag.nl::2ea5ecc9-c0ef-4578-8485-828fda81e9bd" providerId="AD" clId="Web-{FFEF6195-8C91-A690-D609-317E09D9F5FB}" dt="2024-07-08T12:34:42.388" v="95"/>
        <pc:sldMkLst>
          <pc:docMk/>
          <pc:sldMk cId="3674038848" sldId="1230"/>
        </pc:sldMkLst>
      </pc:sldChg>
      <pc:sldChg chg="ord">
        <pc:chgData name="Sara van de Ven | Dinsdag" userId="S::sara@dinsdag.nl::2ea5ecc9-c0ef-4578-8485-828fda81e9bd" providerId="AD" clId="Web-{FFEF6195-8C91-A690-D609-317E09D9F5FB}" dt="2024-07-08T12:34:42.388" v="93"/>
        <pc:sldMkLst>
          <pc:docMk/>
          <pc:sldMk cId="2242830485" sldId="1232"/>
        </pc:sldMkLst>
      </pc:sldChg>
      <pc:sldChg chg="ord">
        <pc:chgData name="Sara van de Ven | Dinsdag" userId="S::sara@dinsdag.nl::2ea5ecc9-c0ef-4578-8485-828fda81e9bd" providerId="AD" clId="Web-{FFEF6195-8C91-A690-D609-317E09D9F5FB}" dt="2024-07-08T12:34:42.388" v="96"/>
        <pc:sldMkLst>
          <pc:docMk/>
          <pc:sldMk cId="3006730102" sldId="1233"/>
        </pc:sldMkLst>
      </pc:sldChg>
      <pc:sldChg chg="ord">
        <pc:chgData name="Sara van de Ven | Dinsdag" userId="S::sara@dinsdag.nl::2ea5ecc9-c0ef-4578-8485-828fda81e9bd" providerId="AD" clId="Web-{FFEF6195-8C91-A690-D609-317E09D9F5FB}" dt="2024-07-08T12:34:42.388" v="94"/>
        <pc:sldMkLst>
          <pc:docMk/>
          <pc:sldMk cId="128151400" sldId="1234"/>
        </pc:sldMkLst>
      </pc:sldChg>
    </pc:docChg>
  </pc:docChgLst>
  <pc:docChgLst>
    <pc:chgData name="Mijs van de Griek | Dinsdag" userId="S::mijs@dinsdag.nl::2467e6de-985a-4d8f-abe6-0fd3927a5d02" providerId="AD" clId="Web-{1708DA74-0054-0580-45F1-5BEB63AE0952}"/>
    <pc:docChg chg="modSld">
      <pc:chgData name="Mijs van de Griek | Dinsdag" userId="S::mijs@dinsdag.nl::2467e6de-985a-4d8f-abe6-0fd3927a5d02" providerId="AD" clId="Web-{1708DA74-0054-0580-45F1-5BEB63AE0952}" dt="2024-07-11T14:58:26.557" v="1" actId="20577"/>
      <pc:docMkLst>
        <pc:docMk/>
      </pc:docMkLst>
      <pc:sldChg chg="modSp">
        <pc:chgData name="Mijs van de Griek | Dinsdag" userId="S::mijs@dinsdag.nl::2467e6de-985a-4d8f-abe6-0fd3927a5d02" providerId="AD" clId="Web-{1708DA74-0054-0580-45F1-5BEB63AE0952}" dt="2024-07-11T14:58:26.557" v="1" actId="20577"/>
        <pc:sldMkLst>
          <pc:docMk/>
          <pc:sldMk cId="1200457166" sldId="381"/>
        </pc:sldMkLst>
        <pc:spChg chg="mod">
          <ac:chgData name="Mijs van de Griek | Dinsdag" userId="S::mijs@dinsdag.nl::2467e6de-985a-4d8f-abe6-0fd3927a5d02" providerId="AD" clId="Web-{1708DA74-0054-0580-45F1-5BEB63AE0952}" dt="2024-07-11T14:58:26.557" v="1" actId="20577"/>
          <ac:spMkLst>
            <pc:docMk/>
            <pc:sldMk cId="1200457166" sldId="381"/>
            <ac:spMk id="10" creationId="{D6A1A5A4-1A92-4A0B-B8E3-8B38762C7291}"/>
          </ac:spMkLst>
        </pc:spChg>
      </pc:sldChg>
    </pc:docChg>
  </pc:docChgLst>
  <pc:docChgLst>
    <pc:chgData name="Carmen van Dorst" userId="ab550eb9-aa5f-48d6-aa21-4ec1c7e04c83" providerId="ADAL" clId="{0CF33009-845B-49BF-8EFA-AC5A1E8D4E6B}"/>
    <pc:docChg chg="custSel modSld">
      <pc:chgData name="Carmen van Dorst" userId="ab550eb9-aa5f-48d6-aa21-4ec1c7e04c83" providerId="ADAL" clId="{0CF33009-845B-49BF-8EFA-AC5A1E8D4E6B}" dt="2023-12-19T15:28:52.913" v="580" actId="20577"/>
      <pc:docMkLst>
        <pc:docMk/>
      </pc:docMkLst>
      <pc:sldChg chg="modNotesTx">
        <pc:chgData name="Carmen van Dorst" userId="ab550eb9-aa5f-48d6-aa21-4ec1c7e04c83" providerId="ADAL" clId="{0CF33009-845B-49BF-8EFA-AC5A1E8D4E6B}" dt="2023-12-19T14:40:16.899" v="344" actId="20577"/>
        <pc:sldMkLst>
          <pc:docMk/>
          <pc:sldMk cId="1234115302" sldId="365"/>
        </pc:sldMkLst>
      </pc:sldChg>
      <pc:sldChg chg="modNotesTx">
        <pc:chgData name="Carmen van Dorst" userId="ab550eb9-aa5f-48d6-aa21-4ec1c7e04c83" providerId="ADAL" clId="{0CF33009-845B-49BF-8EFA-AC5A1E8D4E6B}" dt="2023-12-19T14:21:53.499" v="34" actId="20577"/>
        <pc:sldMkLst>
          <pc:docMk/>
          <pc:sldMk cId="1200457166" sldId="381"/>
        </pc:sldMkLst>
      </pc:sldChg>
      <pc:sldChg chg="modSp mod modNotesTx">
        <pc:chgData name="Carmen van Dorst" userId="ab550eb9-aa5f-48d6-aa21-4ec1c7e04c83" providerId="ADAL" clId="{0CF33009-845B-49BF-8EFA-AC5A1E8D4E6B}" dt="2023-12-19T15:17:33.200" v="512" actId="20577"/>
        <pc:sldMkLst>
          <pc:docMk/>
          <pc:sldMk cId="3275071549" sldId="396"/>
        </pc:sldMkLst>
        <pc:spChg chg="mod">
          <ac:chgData name="Carmen van Dorst" userId="ab550eb9-aa5f-48d6-aa21-4ec1c7e04c83" providerId="ADAL" clId="{0CF33009-845B-49BF-8EFA-AC5A1E8D4E6B}" dt="2023-12-19T14:38:25.780" v="331" actId="20577"/>
          <ac:spMkLst>
            <pc:docMk/>
            <pc:sldMk cId="3275071549" sldId="396"/>
            <ac:spMk id="2" creationId="{EC624E22-8D70-8B9C-309D-D5A46AAAFDB5}"/>
          </ac:spMkLst>
        </pc:spChg>
      </pc:sldChg>
      <pc:sldChg chg="delCm">
        <pc:chgData name="Carmen van Dorst" userId="ab550eb9-aa5f-48d6-aa21-4ec1c7e04c83" providerId="ADAL" clId="{0CF33009-845B-49BF-8EFA-AC5A1E8D4E6B}" dt="2023-12-19T15:13:23.048" v="505"/>
        <pc:sldMkLst>
          <pc:docMk/>
          <pc:sldMk cId="809486351" sldId="398"/>
        </pc:sldMkLst>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0CF33009-845B-49BF-8EFA-AC5A1E8D4E6B}" dt="2023-12-19T15:13:23.048" v="505"/>
              <pc2:cmMkLst xmlns:pc2="http://schemas.microsoft.com/office/powerpoint/2019/9/main/command">
                <pc:docMk/>
                <pc:sldMk cId="809486351" sldId="398"/>
                <pc2:cmMk id="{F845418A-59BE-4025-9F96-7DAD2364AA91}"/>
              </pc2:cmMkLst>
            </pc226:cmChg>
          </p:ext>
        </pc:extLst>
      </pc:sldChg>
      <pc:sldChg chg="delCm">
        <pc:chgData name="Carmen van Dorst" userId="ab550eb9-aa5f-48d6-aa21-4ec1c7e04c83" providerId="ADAL" clId="{0CF33009-845B-49BF-8EFA-AC5A1E8D4E6B}" dt="2023-12-19T15:13:13.547" v="502"/>
        <pc:sldMkLst>
          <pc:docMk/>
          <pc:sldMk cId="2302304416" sldId="405"/>
        </pc:sldMkLst>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0CF33009-845B-49BF-8EFA-AC5A1E8D4E6B}" dt="2023-12-19T15:13:13.547" v="502"/>
              <pc2:cmMkLst xmlns:pc2="http://schemas.microsoft.com/office/powerpoint/2019/9/main/command">
                <pc:docMk/>
                <pc:sldMk cId="2302304416" sldId="405"/>
                <pc2:cmMk id="{6D2B8C83-EE6E-4C15-99CD-42C04E880C84}"/>
              </pc2:cmMkLst>
            </pc226:cmChg>
          </p:ext>
        </pc:extLst>
      </pc:sldChg>
      <pc:sldChg chg="delCm">
        <pc:chgData name="Carmen van Dorst" userId="ab550eb9-aa5f-48d6-aa21-4ec1c7e04c83" providerId="ADAL" clId="{0CF33009-845B-49BF-8EFA-AC5A1E8D4E6B}" dt="2023-12-19T15:13:20.458" v="504"/>
        <pc:sldMkLst>
          <pc:docMk/>
          <pc:sldMk cId="2101930007" sldId="406"/>
        </pc:sldMkLst>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0CF33009-845B-49BF-8EFA-AC5A1E8D4E6B}" dt="2023-12-19T15:13:20.458" v="504"/>
              <pc2:cmMkLst xmlns:pc2="http://schemas.microsoft.com/office/powerpoint/2019/9/main/command">
                <pc:docMk/>
                <pc:sldMk cId="2101930007" sldId="406"/>
                <pc2:cmMk id="{1A96AD68-E30B-47BD-A423-CB6A10FC6CB3}"/>
              </pc2:cmMkLst>
            </pc226:cmChg>
          </p:ext>
        </pc:extLst>
      </pc:sldChg>
      <pc:sldChg chg="modNotesTx">
        <pc:chgData name="Carmen van Dorst" userId="ab550eb9-aa5f-48d6-aa21-4ec1c7e04c83" providerId="ADAL" clId="{0CF33009-845B-49BF-8EFA-AC5A1E8D4E6B}" dt="2023-12-19T15:28:52.913" v="580" actId="20577"/>
        <pc:sldMkLst>
          <pc:docMk/>
          <pc:sldMk cId="2059628666" sldId="411"/>
        </pc:sldMkLst>
      </pc:sldChg>
      <pc:sldChg chg="delCm modNotesTx">
        <pc:chgData name="Carmen van Dorst" userId="ab550eb9-aa5f-48d6-aa21-4ec1c7e04c83" providerId="ADAL" clId="{0CF33009-845B-49BF-8EFA-AC5A1E8D4E6B}" dt="2023-12-19T15:13:17.900" v="503"/>
        <pc:sldMkLst>
          <pc:docMk/>
          <pc:sldMk cId="1425472473" sldId="419"/>
        </pc:sldMkLst>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0CF33009-845B-49BF-8EFA-AC5A1E8D4E6B}" dt="2023-12-19T15:13:17.900" v="503"/>
              <pc2:cmMkLst xmlns:pc2="http://schemas.microsoft.com/office/powerpoint/2019/9/main/command">
                <pc:docMk/>
                <pc:sldMk cId="1425472473" sldId="419"/>
                <pc2:cmMk id="{B09304B9-F0AA-4825-AB35-F5D809451DFF}"/>
              </pc2:cmMkLst>
            </pc226:cmChg>
          </p:ext>
        </pc:extLst>
      </pc:sldChg>
      <pc:sldChg chg="modNotesTx">
        <pc:chgData name="Carmen van Dorst" userId="ab550eb9-aa5f-48d6-aa21-4ec1c7e04c83" providerId="ADAL" clId="{0CF33009-845B-49BF-8EFA-AC5A1E8D4E6B}" dt="2023-12-19T14:42:09.105" v="446" actId="20577"/>
        <pc:sldMkLst>
          <pc:docMk/>
          <pc:sldMk cId="2691135447" sldId="420"/>
        </pc:sldMkLst>
      </pc:sldChg>
      <pc:sldChg chg="delCm">
        <pc:chgData name="Carmen van Dorst" userId="ab550eb9-aa5f-48d6-aa21-4ec1c7e04c83" providerId="ADAL" clId="{0CF33009-845B-49BF-8EFA-AC5A1E8D4E6B}" dt="2023-12-19T15:13:26.186" v="506"/>
        <pc:sldMkLst>
          <pc:docMk/>
          <pc:sldMk cId="3325809750" sldId="421"/>
        </pc:sldMkLst>
        <pc:extLst>
          <p:ext xmlns:p="http://schemas.openxmlformats.org/presentationml/2006/main" uri="{D6D511B9-2390-475A-947B-AFAB55BFBCF1}">
            <pc226:cmChg xmlns:pc226="http://schemas.microsoft.com/office/powerpoint/2022/06/main/command" chg="del">
              <pc226:chgData name="Carmen van Dorst" userId="ab550eb9-aa5f-48d6-aa21-4ec1c7e04c83" providerId="ADAL" clId="{0CF33009-845B-49BF-8EFA-AC5A1E8D4E6B}" dt="2023-12-19T15:13:26.186" v="506"/>
              <pc2:cmMkLst xmlns:pc2="http://schemas.microsoft.com/office/powerpoint/2019/9/main/command">
                <pc:docMk/>
                <pc:sldMk cId="3325809750" sldId="421"/>
                <pc2:cmMk id="{68140526-EBDF-4687-94BB-7CFA7B3B7474}"/>
              </pc2:cmMkLst>
            </pc226:cmChg>
          </p:ext>
        </pc:extLst>
      </pc:sldChg>
      <pc:sldChg chg="modSp mod modNotesTx">
        <pc:chgData name="Carmen van Dorst" userId="ab550eb9-aa5f-48d6-aa21-4ec1c7e04c83" providerId="ADAL" clId="{0CF33009-845B-49BF-8EFA-AC5A1E8D4E6B}" dt="2023-12-19T15:23:13.850" v="524" actId="1035"/>
        <pc:sldMkLst>
          <pc:docMk/>
          <pc:sldMk cId="4153756111" sldId="429"/>
        </pc:sldMkLst>
        <pc:picChg chg="mod">
          <ac:chgData name="Carmen van Dorst" userId="ab550eb9-aa5f-48d6-aa21-4ec1c7e04c83" providerId="ADAL" clId="{0CF33009-845B-49BF-8EFA-AC5A1E8D4E6B}" dt="2023-12-19T15:23:13.850" v="524" actId="1035"/>
          <ac:picMkLst>
            <pc:docMk/>
            <pc:sldMk cId="4153756111" sldId="429"/>
            <ac:picMk id="4" creationId="{378DBD56-343A-58EF-5315-44A46B9A41E4}"/>
          </ac:picMkLst>
        </pc:picChg>
        <pc:picChg chg="mod">
          <ac:chgData name="Carmen van Dorst" userId="ab550eb9-aa5f-48d6-aa21-4ec1c7e04c83" providerId="ADAL" clId="{0CF33009-845B-49BF-8EFA-AC5A1E8D4E6B}" dt="2023-12-19T15:23:10.130" v="521" actId="1035"/>
          <ac:picMkLst>
            <pc:docMk/>
            <pc:sldMk cId="4153756111" sldId="429"/>
            <ac:picMk id="7" creationId="{D46EBC01-26EE-4404-E7E1-5665762F7877}"/>
          </ac:picMkLst>
        </pc:picChg>
        <pc:picChg chg="mod">
          <ac:chgData name="Carmen van Dorst" userId="ab550eb9-aa5f-48d6-aa21-4ec1c7e04c83" providerId="ADAL" clId="{0CF33009-845B-49BF-8EFA-AC5A1E8D4E6B}" dt="2023-12-19T15:23:05.866" v="517" actId="1035"/>
          <ac:picMkLst>
            <pc:docMk/>
            <pc:sldMk cId="4153756111" sldId="429"/>
            <ac:picMk id="12" creationId="{6075D58B-FD8C-0A2F-F2C8-65332BAA1004}"/>
          </ac:picMkLst>
        </pc:picChg>
      </pc:sldChg>
      <pc:sldChg chg="modSp mod">
        <pc:chgData name="Carmen van Dorst" userId="ab550eb9-aa5f-48d6-aa21-4ec1c7e04c83" providerId="ADAL" clId="{0CF33009-845B-49BF-8EFA-AC5A1E8D4E6B}" dt="2023-12-19T14:27:32.697" v="148" actId="20577"/>
        <pc:sldMkLst>
          <pc:docMk/>
          <pc:sldMk cId="1242190378" sldId="464"/>
        </pc:sldMkLst>
        <pc:graphicFrameChg chg="modGraphic">
          <ac:chgData name="Carmen van Dorst" userId="ab550eb9-aa5f-48d6-aa21-4ec1c7e04c83" providerId="ADAL" clId="{0CF33009-845B-49BF-8EFA-AC5A1E8D4E6B}" dt="2023-12-19T14:27:32.697" v="148" actId="20577"/>
          <ac:graphicFrameMkLst>
            <pc:docMk/>
            <pc:sldMk cId="1242190378" sldId="464"/>
            <ac:graphicFrameMk id="9" creationId="{F1EE7E8F-7DB3-47BD-9F66-93AE20498B4D}"/>
          </ac:graphicFrameMkLst>
        </pc:graphicFrameChg>
      </pc:sldChg>
      <pc:sldChg chg="modSp mod">
        <pc:chgData name="Carmen van Dorst" userId="ab550eb9-aa5f-48d6-aa21-4ec1c7e04c83" providerId="ADAL" clId="{0CF33009-845B-49BF-8EFA-AC5A1E8D4E6B}" dt="2023-12-19T14:40:56.645" v="345" actId="20577"/>
        <pc:sldMkLst>
          <pc:docMk/>
          <pc:sldMk cId="2713230382" sldId="468"/>
        </pc:sldMkLst>
        <pc:graphicFrameChg chg="modGraphic">
          <ac:chgData name="Carmen van Dorst" userId="ab550eb9-aa5f-48d6-aa21-4ec1c7e04c83" providerId="ADAL" clId="{0CF33009-845B-49BF-8EFA-AC5A1E8D4E6B}" dt="2023-12-19T14:40:56.645" v="345" actId="20577"/>
          <ac:graphicFrameMkLst>
            <pc:docMk/>
            <pc:sldMk cId="2713230382" sldId="468"/>
            <ac:graphicFrameMk id="3" creationId="{F9107230-99F1-B0CB-CF32-949DA72BECFE}"/>
          </ac:graphicFrameMkLst>
        </pc:graphicFrameChg>
      </pc:sldChg>
      <pc:sldChg chg="modSp mod modNotesTx">
        <pc:chgData name="Carmen van Dorst" userId="ab550eb9-aa5f-48d6-aa21-4ec1c7e04c83" providerId="ADAL" clId="{0CF33009-845B-49BF-8EFA-AC5A1E8D4E6B}" dt="2023-12-19T14:43:24.902" v="472" actId="6549"/>
        <pc:sldMkLst>
          <pc:docMk/>
          <pc:sldMk cId="2115830360" sldId="470"/>
        </pc:sldMkLst>
        <pc:graphicFrameChg chg="modGraphic">
          <ac:chgData name="Carmen van Dorst" userId="ab550eb9-aa5f-48d6-aa21-4ec1c7e04c83" providerId="ADAL" clId="{0CF33009-845B-49BF-8EFA-AC5A1E8D4E6B}" dt="2023-12-19T14:43:14.176" v="471" actId="20577"/>
          <ac:graphicFrameMkLst>
            <pc:docMk/>
            <pc:sldMk cId="2115830360" sldId="470"/>
            <ac:graphicFrameMk id="3" creationId="{F9107230-99F1-B0CB-CF32-949DA72BECFE}"/>
          </ac:graphicFrameMkLst>
        </pc:graphicFrameChg>
      </pc:sldChg>
      <pc:sldChg chg="modSp mod">
        <pc:chgData name="Carmen van Dorst" userId="ab550eb9-aa5f-48d6-aa21-4ec1c7e04c83" providerId="ADAL" clId="{0CF33009-845B-49BF-8EFA-AC5A1E8D4E6B}" dt="2023-12-19T14:47:27.323" v="501" actId="20577"/>
        <pc:sldMkLst>
          <pc:docMk/>
          <pc:sldMk cId="498244256" sldId="481"/>
        </pc:sldMkLst>
        <pc:spChg chg="mod">
          <ac:chgData name="Carmen van Dorst" userId="ab550eb9-aa5f-48d6-aa21-4ec1c7e04c83" providerId="ADAL" clId="{0CF33009-845B-49BF-8EFA-AC5A1E8D4E6B}" dt="2023-12-19T14:47:27.323" v="501" actId="20577"/>
          <ac:spMkLst>
            <pc:docMk/>
            <pc:sldMk cId="498244256" sldId="481"/>
            <ac:spMk id="2" creationId="{EC624E22-8D70-8B9C-309D-D5A46AAAFDB5}"/>
          </ac:spMkLst>
        </pc:spChg>
      </pc:sldChg>
    </pc:docChg>
  </pc:docChgLst>
  <pc:docChgLst>
    <pc:chgData name="Mijs van de Griek | Dinsdag" userId="S::mijs@dinsdag.nl::2467e6de-985a-4d8f-abe6-0fd3927a5d02" providerId="AD" clId="Web-{C2521A73-8670-388C-CA04-3975C77BC255}"/>
    <pc:docChg chg="modSld sldOrd">
      <pc:chgData name="Mijs van de Griek | Dinsdag" userId="S::mijs@dinsdag.nl::2467e6de-985a-4d8f-abe6-0fd3927a5d02" providerId="AD" clId="Web-{C2521A73-8670-388C-CA04-3975C77BC255}" dt="2024-07-05T08:38:47.424" v="475"/>
      <pc:docMkLst>
        <pc:docMk/>
      </pc:docMkLst>
      <pc:sldChg chg="modSp">
        <pc:chgData name="Mijs van de Griek | Dinsdag" userId="S::mijs@dinsdag.nl::2467e6de-985a-4d8f-abe6-0fd3927a5d02" providerId="AD" clId="Web-{C2521A73-8670-388C-CA04-3975C77BC255}" dt="2024-07-04T15:05:14.192" v="0" actId="20577"/>
        <pc:sldMkLst>
          <pc:docMk/>
          <pc:sldMk cId="1200457166" sldId="381"/>
        </pc:sldMkLst>
        <pc:spChg chg="mod">
          <ac:chgData name="Mijs van de Griek | Dinsdag" userId="S::mijs@dinsdag.nl::2467e6de-985a-4d8f-abe6-0fd3927a5d02" providerId="AD" clId="Web-{C2521A73-8670-388C-CA04-3975C77BC255}" dt="2024-07-04T15:05:14.192" v="0" actId="20577"/>
          <ac:spMkLst>
            <pc:docMk/>
            <pc:sldMk cId="1200457166" sldId="381"/>
            <ac:spMk id="10" creationId="{D6A1A5A4-1A92-4A0B-B8E3-8B38762C7291}"/>
          </ac:spMkLst>
        </pc:spChg>
      </pc:sldChg>
      <pc:sldChg chg="modSp">
        <pc:chgData name="Mijs van de Griek | Dinsdag" userId="S::mijs@dinsdag.nl::2467e6de-985a-4d8f-abe6-0fd3927a5d02" providerId="AD" clId="Web-{C2521A73-8670-388C-CA04-3975C77BC255}" dt="2024-07-05T08:16:37.520" v="277"/>
        <pc:sldMkLst>
          <pc:docMk/>
          <pc:sldMk cId="809486351" sldId="398"/>
        </pc:sldMkLst>
        <pc:graphicFrameChg chg="mod modGraphic">
          <ac:chgData name="Mijs van de Griek | Dinsdag" userId="S::mijs@dinsdag.nl::2467e6de-985a-4d8f-abe6-0fd3927a5d02" providerId="AD" clId="Web-{C2521A73-8670-388C-CA04-3975C77BC255}" dt="2024-07-05T08:16:37.520" v="277"/>
          <ac:graphicFrameMkLst>
            <pc:docMk/>
            <pc:sldMk cId="809486351" sldId="398"/>
            <ac:graphicFrameMk id="6" creationId="{AAB76CC0-7AA1-4316-134A-C65B7463290D}"/>
          </ac:graphicFrameMkLst>
        </pc:graphicFrameChg>
      </pc:sldChg>
      <pc:sldChg chg="modSp">
        <pc:chgData name="Mijs van de Griek | Dinsdag" userId="S::mijs@dinsdag.nl::2467e6de-985a-4d8f-abe6-0fd3927a5d02" providerId="AD" clId="Web-{C2521A73-8670-388C-CA04-3975C77BC255}" dt="2024-07-05T08:28:44.701" v="454" actId="20577"/>
        <pc:sldMkLst>
          <pc:docMk/>
          <pc:sldMk cId="2059628666" sldId="411"/>
        </pc:sldMkLst>
        <pc:spChg chg="mod">
          <ac:chgData name="Mijs van de Griek | Dinsdag" userId="S::mijs@dinsdag.nl::2467e6de-985a-4d8f-abe6-0fd3927a5d02" providerId="AD" clId="Web-{C2521A73-8670-388C-CA04-3975C77BC255}" dt="2024-07-05T08:28:44.701" v="454" actId="20577"/>
          <ac:spMkLst>
            <pc:docMk/>
            <pc:sldMk cId="2059628666" sldId="411"/>
            <ac:spMk id="2" creationId="{EC624E22-8D70-8B9C-309D-D5A46AAAFDB5}"/>
          </ac:spMkLst>
        </pc:spChg>
      </pc:sldChg>
      <pc:sldChg chg="ord">
        <pc:chgData name="Mijs van de Griek | Dinsdag" userId="S::mijs@dinsdag.nl::2467e6de-985a-4d8f-abe6-0fd3927a5d02" providerId="AD" clId="Web-{C2521A73-8670-388C-CA04-3975C77BC255}" dt="2024-07-05T08:38:47.424" v="475"/>
        <pc:sldMkLst>
          <pc:docMk/>
          <pc:sldMk cId="2691135447" sldId="420"/>
        </pc:sldMkLst>
      </pc:sldChg>
      <pc:sldChg chg="modSp">
        <pc:chgData name="Mijs van de Griek | Dinsdag" userId="S::mijs@dinsdag.nl::2467e6de-985a-4d8f-abe6-0fd3927a5d02" providerId="AD" clId="Web-{C2521A73-8670-388C-CA04-3975C77BC255}" dt="2024-07-05T08:28:46.060" v="458" actId="20577"/>
        <pc:sldMkLst>
          <pc:docMk/>
          <pc:sldMk cId="3325809750" sldId="421"/>
        </pc:sldMkLst>
        <pc:spChg chg="mod">
          <ac:chgData name="Mijs van de Griek | Dinsdag" userId="S::mijs@dinsdag.nl::2467e6de-985a-4d8f-abe6-0fd3927a5d02" providerId="AD" clId="Web-{C2521A73-8670-388C-CA04-3975C77BC255}" dt="2024-07-05T08:28:46.060" v="458" actId="20577"/>
          <ac:spMkLst>
            <pc:docMk/>
            <pc:sldMk cId="3325809750" sldId="421"/>
            <ac:spMk id="8" creationId="{08291718-7CB0-35AA-5215-8045A54AEAF8}"/>
          </ac:spMkLst>
        </pc:spChg>
      </pc:sldChg>
      <pc:sldChg chg="modSp">
        <pc:chgData name="Mijs van de Griek | Dinsdag" userId="S::mijs@dinsdag.nl::2467e6de-985a-4d8f-abe6-0fd3927a5d02" providerId="AD" clId="Web-{C2521A73-8670-388C-CA04-3975C77BC255}" dt="2024-07-04T15:06:20.819" v="68"/>
        <pc:sldMkLst>
          <pc:docMk/>
          <pc:sldMk cId="1242190378" sldId="464"/>
        </pc:sldMkLst>
        <pc:graphicFrameChg chg="mod modGraphic">
          <ac:chgData name="Mijs van de Griek | Dinsdag" userId="S::mijs@dinsdag.nl::2467e6de-985a-4d8f-abe6-0fd3927a5d02" providerId="AD" clId="Web-{C2521A73-8670-388C-CA04-3975C77BC255}" dt="2024-07-04T15:06:20.819" v="68"/>
          <ac:graphicFrameMkLst>
            <pc:docMk/>
            <pc:sldMk cId="1242190378" sldId="464"/>
            <ac:graphicFrameMk id="4" creationId="{231AB2B5-2A0D-8742-AE1F-48CF94765311}"/>
          </ac:graphicFrameMkLst>
        </pc:graphicFrameChg>
      </pc:sldChg>
      <pc:sldChg chg="modSp">
        <pc:chgData name="Mijs van de Griek | Dinsdag" userId="S::mijs@dinsdag.nl::2467e6de-985a-4d8f-abe6-0fd3927a5d02" providerId="AD" clId="Web-{C2521A73-8670-388C-CA04-3975C77BC255}" dt="2024-07-05T08:15:58.722" v="273"/>
        <pc:sldMkLst>
          <pc:docMk/>
          <pc:sldMk cId="2713230382" sldId="468"/>
        </pc:sldMkLst>
        <pc:graphicFrameChg chg="mod modGraphic">
          <ac:chgData name="Mijs van de Griek | Dinsdag" userId="S::mijs@dinsdag.nl::2467e6de-985a-4d8f-abe6-0fd3927a5d02" providerId="AD" clId="Web-{C2521A73-8670-388C-CA04-3975C77BC255}" dt="2024-07-05T08:15:58.722" v="273"/>
          <ac:graphicFrameMkLst>
            <pc:docMk/>
            <pc:sldMk cId="2713230382" sldId="468"/>
            <ac:graphicFrameMk id="4" creationId="{13D9D05E-6DC0-80AA-4C78-EF350A147789}"/>
          </ac:graphicFrameMkLst>
        </pc:graphicFrameChg>
      </pc:sldChg>
      <pc:sldChg chg="modSp ord">
        <pc:chgData name="Mijs van de Griek | Dinsdag" userId="S::mijs@dinsdag.nl::2467e6de-985a-4d8f-abe6-0fd3927a5d02" providerId="AD" clId="Web-{C2521A73-8670-388C-CA04-3975C77BC255}" dt="2024-07-05T08:38:47.424" v="473"/>
        <pc:sldMkLst>
          <pc:docMk/>
          <pc:sldMk cId="2115830360" sldId="470"/>
        </pc:sldMkLst>
        <pc:graphicFrameChg chg="mod modGraphic">
          <ac:chgData name="Mijs van de Griek | Dinsdag" userId="S::mijs@dinsdag.nl::2467e6de-985a-4d8f-abe6-0fd3927a5d02" providerId="AD" clId="Web-{C2521A73-8670-388C-CA04-3975C77BC255}" dt="2024-07-05T08:29:12.170" v="472"/>
          <ac:graphicFrameMkLst>
            <pc:docMk/>
            <pc:sldMk cId="2115830360" sldId="470"/>
            <ac:graphicFrameMk id="3" creationId="{F9107230-99F1-B0CB-CF32-949DA72BECFE}"/>
          </ac:graphicFrameMkLst>
        </pc:graphicFrameChg>
      </pc:sldChg>
      <pc:sldChg chg="modSp ord">
        <pc:chgData name="Mijs van de Griek | Dinsdag" userId="S::mijs@dinsdag.nl::2467e6de-985a-4d8f-abe6-0fd3927a5d02" providerId="AD" clId="Web-{C2521A73-8670-388C-CA04-3975C77BC255}" dt="2024-07-05T08:38:47.424" v="474"/>
        <pc:sldMkLst>
          <pc:docMk/>
          <pc:sldMk cId="800088219" sldId="471"/>
        </pc:sldMkLst>
        <pc:graphicFrameChg chg="mod modGraphic">
          <ac:chgData name="Mijs van de Griek | Dinsdag" userId="S::mijs@dinsdag.nl::2467e6de-985a-4d8f-abe6-0fd3927a5d02" providerId="AD" clId="Web-{C2521A73-8670-388C-CA04-3975C77BC255}" dt="2024-07-05T08:19:25.229" v="376"/>
          <ac:graphicFrameMkLst>
            <pc:docMk/>
            <pc:sldMk cId="800088219" sldId="471"/>
            <ac:graphicFrameMk id="3" creationId="{F9107230-99F1-B0CB-CF32-949DA72BECFE}"/>
          </ac:graphicFrameMkLst>
        </pc:graphicFrameChg>
      </pc:sldChg>
      <pc:sldChg chg="modSp">
        <pc:chgData name="Mijs van de Griek | Dinsdag" userId="S::mijs@dinsdag.nl::2467e6de-985a-4d8f-abe6-0fd3927a5d02" providerId="AD" clId="Web-{C2521A73-8670-388C-CA04-3975C77BC255}" dt="2024-07-05T08:16:44.896" v="281"/>
        <pc:sldMkLst>
          <pc:docMk/>
          <pc:sldMk cId="3006730102" sldId="1233"/>
        </pc:sldMkLst>
        <pc:graphicFrameChg chg="mod modGraphic">
          <ac:chgData name="Mijs van de Griek | Dinsdag" userId="S::mijs@dinsdag.nl::2467e6de-985a-4d8f-abe6-0fd3927a5d02" providerId="AD" clId="Web-{C2521A73-8670-388C-CA04-3975C77BC255}" dt="2024-07-05T08:16:44.896" v="281"/>
          <ac:graphicFrameMkLst>
            <pc:docMk/>
            <pc:sldMk cId="3006730102" sldId="1233"/>
            <ac:graphicFrameMk id="3" creationId="{EBBAD3AA-0FFE-B379-9433-B26E2C6EF8B5}"/>
          </ac:graphicFrameMkLst>
        </pc:graphicFrameChg>
      </pc:sldChg>
      <pc:sldChg chg="modSp">
        <pc:chgData name="Mijs van de Griek | Dinsdag" userId="S::mijs@dinsdag.nl::2467e6de-985a-4d8f-abe6-0fd3927a5d02" providerId="AD" clId="Web-{C2521A73-8670-388C-CA04-3975C77BC255}" dt="2024-07-05T08:16:59.849" v="285"/>
        <pc:sldMkLst>
          <pc:docMk/>
          <pc:sldMk cId="128151400" sldId="1234"/>
        </pc:sldMkLst>
        <pc:graphicFrameChg chg="mod modGraphic">
          <ac:chgData name="Mijs van de Griek | Dinsdag" userId="S::mijs@dinsdag.nl::2467e6de-985a-4d8f-abe6-0fd3927a5d02" providerId="AD" clId="Web-{C2521A73-8670-388C-CA04-3975C77BC255}" dt="2024-07-05T08:16:59.849" v="285"/>
          <ac:graphicFrameMkLst>
            <pc:docMk/>
            <pc:sldMk cId="128151400" sldId="1234"/>
            <ac:graphicFrameMk id="3" creationId="{EBBAD3AA-0FFE-B379-9433-B26E2C6EF8B5}"/>
          </ac:graphicFrameMkLst>
        </pc:graphicFrameChg>
      </pc:sldChg>
    </pc:docChg>
  </pc:docChgLst>
  <pc:docChgLst>
    <pc:chgData name="William Bertrand | Dinsdag" userId="e13c7f54-57f3-42c1-b941-70caacda565e" providerId="ADAL" clId="{AD5D0FE5-EE06-2747-BC10-B9F52B5A174E}"/>
    <pc:docChg chg="undo custSel delSld modSld sldOrd">
      <pc:chgData name="William Bertrand | Dinsdag" userId="e13c7f54-57f3-42c1-b941-70caacda565e" providerId="ADAL" clId="{AD5D0FE5-EE06-2747-BC10-B9F52B5A174E}" dt="2023-12-20T22:37:35.947" v="125"/>
      <pc:docMkLst>
        <pc:docMk/>
      </pc:docMkLst>
      <pc:sldChg chg="modNotesTx">
        <pc:chgData name="William Bertrand | Dinsdag" userId="e13c7f54-57f3-42c1-b941-70caacda565e" providerId="ADAL" clId="{AD5D0FE5-EE06-2747-BC10-B9F52B5A174E}" dt="2023-12-20T22:25:40.239" v="0" actId="20577"/>
        <pc:sldMkLst>
          <pc:docMk/>
          <pc:sldMk cId="1200457166" sldId="381"/>
        </pc:sldMkLst>
      </pc:sldChg>
      <pc:sldChg chg="modNotesTx">
        <pc:chgData name="William Bertrand | Dinsdag" userId="e13c7f54-57f3-42c1-b941-70caacda565e" providerId="ADAL" clId="{AD5D0FE5-EE06-2747-BC10-B9F52B5A174E}" dt="2023-12-20T22:30:12.857" v="1"/>
        <pc:sldMkLst>
          <pc:docMk/>
          <pc:sldMk cId="3275071549" sldId="396"/>
        </pc:sldMkLst>
      </pc:sldChg>
      <pc:sldChg chg="ord">
        <pc:chgData name="William Bertrand | Dinsdag" userId="e13c7f54-57f3-42c1-b941-70caacda565e" providerId="ADAL" clId="{AD5D0FE5-EE06-2747-BC10-B9F52B5A174E}" dt="2023-12-20T22:35:04.510" v="79" actId="20578"/>
        <pc:sldMkLst>
          <pc:docMk/>
          <pc:sldMk cId="809486351" sldId="398"/>
        </pc:sldMkLst>
      </pc:sldChg>
      <pc:sldChg chg="ord">
        <pc:chgData name="William Bertrand | Dinsdag" userId="e13c7f54-57f3-42c1-b941-70caacda565e" providerId="ADAL" clId="{AD5D0FE5-EE06-2747-BC10-B9F52B5A174E}" dt="2023-12-20T22:35:04.510" v="79" actId="20578"/>
        <pc:sldMkLst>
          <pc:docMk/>
          <pc:sldMk cId="1001608247" sldId="402"/>
        </pc:sldMkLst>
      </pc:sldChg>
      <pc:sldChg chg="ord">
        <pc:chgData name="William Bertrand | Dinsdag" userId="e13c7f54-57f3-42c1-b941-70caacda565e" providerId="ADAL" clId="{AD5D0FE5-EE06-2747-BC10-B9F52B5A174E}" dt="2023-12-20T22:33:31.834" v="77" actId="20578"/>
        <pc:sldMkLst>
          <pc:docMk/>
          <pc:sldMk cId="2302304416" sldId="405"/>
        </pc:sldMkLst>
      </pc:sldChg>
      <pc:sldChg chg="ord">
        <pc:chgData name="William Bertrand | Dinsdag" userId="e13c7f54-57f3-42c1-b941-70caacda565e" providerId="ADAL" clId="{AD5D0FE5-EE06-2747-BC10-B9F52B5A174E}" dt="2023-12-20T22:33:22.101" v="76" actId="20578"/>
        <pc:sldMkLst>
          <pc:docMk/>
          <pc:sldMk cId="2101930007" sldId="406"/>
        </pc:sldMkLst>
      </pc:sldChg>
      <pc:sldChg chg="modNotesTx">
        <pc:chgData name="William Bertrand | Dinsdag" userId="e13c7f54-57f3-42c1-b941-70caacda565e" providerId="ADAL" clId="{AD5D0FE5-EE06-2747-BC10-B9F52B5A174E}" dt="2023-12-20T22:37:15.145" v="123" actId="20577"/>
        <pc:sldMkLst>
          <pc:docMk/>
          <pc:sldMk cId="268949504" sldId="408"/>
        </pc:sldMkLst>
      </pc:sldChg>
      <pc:sldChg chg="ord">
        <pc:chgData name="William Bertrand | Dinsdag" userId="e13c7f54-57f3-42c1-b941-70caacda565e" providerId="ADAL" clId="{AD5D0FE5-EE06-2747-BC10-B9F52B5A174E}" dt="2023-12-20T22:33:22.101" v="76" actId="20578"/>
        <pc:sldMkLst>
          <pc:docMk/>
          <pc:sldMk cId="1425472473" sldId="419"/>
        </pc:sldMkLst>
      </pc:sldChg>
      <pc:sldChg chg="modNotesTx">
        <pc:chgData name="William Bertrand | Dinsdag" userId="e13c7f54-57f3-42c1-b941-70caacda565e" providerId="ADAL" clId="{AD5D0FE5-EE06-2747-BC10-B9F52B5A174E}" dt="2023-12-20T22:36:12.322" v="101" actId="113"/>
        <pc:sldMkLst>
          <pc:docMk/>
          <pc:sldMk cId="3325809750" sldId="421"/>
        </pc:sldMkLst>
      </pc:sldChg>
      <pc:sldChg chg="ord">
        <pc:chgData name="William Bertrand | Dinsdag" userId="e13c7f54-57f3-42c1-b941-70caacda565e" providerId="ADAL" clId="{AD5D0FE5-EE06-2747-BC10-B9F52B5A174E}" dt="2023-12-20T22:33:39.038" v="78" actId="20578"/>
        <pc:sldMkLst>
          <pc:docMk/>
          <pc:sldMk cId="2879642809" sldId="422"/>
        </pc:sldMkLst>
      </pc:sldChg>
      <pc:sldChg chg="addSp delSp modSp mod">
        <pc:chgData name="William Bertrand | Dinsdag" userId="e13c7f54-57f3-42c1-b941-70caacda565e" providerId="ADAL" clId="{AD5D0FE5-EE06-2747-BC10-B9F52B5A174E}" dt="2023-12-20T22:31:41.803" v="19" actId="20577"/>
        <pc:sldMkLst>
          <pc:docMk/>
          <pc:sldMk cId="1242190378" sldId="464"/>
        </pc:sldMkLst>
        <pc:spChg chg="add del mod">
          <ac:chgData name="William Bertrand | Dinsdag" userId="e13c7f54-57f3-42c1-b941-70caacda565e" providerId="ADAL" clId="{AD5D0FE5-EE06-2747-BC10-B9F52B5A174E}" dt="2023-12-20T22:31:33.177" v="7" actId="478"/>
          <ac:spMkLst>
            <pc:docMk/>
            <pc:sldMk cId="1242190378" sldId="464"/>
            <ac:spMk id="3" creationId="{E6430409-072F-C2AC-865E-677B7985774A}"/>
          </ac:spMkLst>
        </pc:spChg>
        <pc:spChg chg="mod">
          <ac:chgData name="William Bertrand | Dinsdag" userId="e13c7f54-57f3-42c1-b941-70caacda565e" providerId="ADAL" clId="{AD5D0FE5-EE06-2747-BC10-B9F52B5A174E}" dt="2023-12-20T22:31:41.803" v="19" actId="20577"/>
          <ac:spMkLst>
            <pc:docMk/>
            <pc:sldMk cId="1242190378" sldId="464"/>
            <ac:spMk id="11" creationId="{FC9CAC94-B20C-F836-6DA3-F0A2ADC4E2F5}"/>
          </ac:spMkLst>
        </pc:spChg>
        <pc:graphicFrameChg chg="add mod">
          <ac:chgData name="William Bertrand | Dinsdag" userId="e13c7f54-57f3-42c1-b941-70caacda565e" providerId="ADAL" clId="{AD5D0FE5-EE06-2747-BC10-B9F52B5A174E}" dt="2023-12-20T22:31:34.794" v="8"/>
          <ac:graphicFrameMkLst>
            <pc:docMk/>
            <pc:sldMk cId="1242190378" sldId="464"/>
            <ac:graphicFrameMk id="4" creationId="{231AB2B5-2A0D-8742-AE1F-48CF94765311}"/>
          </ac:graphicFrameMkLst>
        </pc:graphicFrameChg>
        <pc:graphicFrameChg chg="del">
          <ac:chgData name="William Bertrand | Dinsdag" userId="e13c7f54-57f3-42c1-b941-70caacda565e" providerId="ADAL" clId="{AD5D0FE5-EE06-2747-BC10-B9F52B5A174E}" dt="2023-12-20T22:31:16.058" v="3" actId="478"/>
          <ac:graphicFrameMkLst>
            <pc:docMk/>
            <pc:sldMk cId="1242190378" sldId="464"/>
            <ac:graphicFrameMk id="9" creationId="{F1EE7E8F-7DB3-47BD-9F66-93AE20498B4D}"/>
          </ac:graphicFrameMkLst>
        </pc:graphicFrameChg>
      </pc:sldChg>
      <pc:sldChg chg="addSp delSp modSp mod modNotesTx">
        <pc:chgData name="William Bertrand | Dinsdag" userId="e13c7f54-57f3-42c1-b941-70caacda565e" providerId="ADAL" clId="{AD5D0FE5-EE06-2747-BC10-B9F52B5A174E}" dt="2023-12-20T22:32:32.802" v="75" actId="20577"/>
        <pc:sldMkLst>
          <pc:docMk/>
          <pc:sldMk cId="2713230382" sldId="468"/>
        </pc:sldMkLst>
        <pc:spChg chg="mod">
          <ac:chgData name="William Bertrand | Dinsdag" userId="e13c7f54-57f3-42c1-b941-70caacda565e" providerId="ADAL" clId="{AD5D0FE5-EE06-2747-BC10-B9F52B5A174E}" dt="2023-12-20T22:32:19.342" v="54" actId="20577"/>
          <ac:spMkLst>
            <pc:docMk/>
            <pc:sldMk cId="2713230382" sldId="468"/>
            <ac:spMk id="27" creationId="{BA6B29AE-AC68-4ED2-BE74-9D8270B1FCFF}"/>
          </ac:spMkLst>
        </pc:spChg>
        <pc:graphicFrameChg chg="del">
          <ac:chgData name="William Bertrand | Dinsdag" userId="e13c7f54-57f3-42c1-b941-70caacda565e" providerId="ADAL" clId="{AD5D0FE5-EE06-2747-BC10-B9F52B5A174E}" dt="2023-12-20T22:32:00.314" v="20" actId="478"/>
          <ac:graphicFrameMkLst>
            <pc:docMk/>
            <pc:sldMk cId="2713230382" sldId="468"/>
            <ac:graphicFrameMk id="3" creationId="{F9107230-99F1-B0CB-CF32-949DA72BECFE}"/>
          </ac:graphicFrameMkLst>
        </pc:graphicFrameChg>
        <pc:graphicFrameChg chg="add mod">
          <ac:chgData name="William Bertrand | Dinsdag" userId="e13c7f54-57f3-42c1-b941-70caacda565e" providerId="ADAL" clId="{AD5D0FE5-EE06-2747-BC10-B9F52B5A174E}" dt="2023-12-20T22:32:06.846" v="21"/>
          <ac:graphicFrameMkLst>
            <pc:docMk/>
            <pc:sldMk cId="2713230382" sldId="468"/>
            <ac:graphicFrameMk id="4" creationId="{13D9D05E-6DC0-80AA-4C78-EF350A147789}"/>
          </ac:graphicFrameMkLst>
        </pc:graphicFrameChg>
      </pc:sldChg>
      <pc:sldChg chg="modSp">
        <pc:chgData name="William Bertrand | Dinsdag" userId="e13c7f54-57f3-42c1-b941-70caacda565e" providerId="ADAL" clId="{AD5D0FE5-EE06-2747-BC10-B9F52B5A174E}" dt="2023-12-20T22:35:15.326" v="80"/>
        <pc:sldMkLst>
          <pc:docMk/>
          <pc:sldMk cId="800088219" sldId="471"/>
        </pc:sldMkLst>
        <pc:graphicFrameChg chg="mod">
          <ac:chgData name="William Bertrand | Dinsdag" userId="e13c7f54-57f3-42c1-b941-70caacda565e" providerId="ADAL" clId="{AD5D0FE5-EE06-2747-BC10-B9F52B5A174E}" dt="2023-12-20T22:35:15.326" v="80"/>
          <ac:graphicFrameMkLst>
            <pc:docMk/>
            <pc:sldMk cId="800088219" sldId="471"/>
            <ac:graphicFrameMk id="3" creationId="{F9107230-99F1-B0CB-CF32-949DA72BECFE}"/>
          </ac:graphicFrameMkLst>
        </pc:graphicFrameChg>
      </pc:sldChg>
      <pc:sldChg chg="ord">
        <pc:chgData name="William Bertrand | Dinsdag" userId="e13c7f54-57f3-42c1-b941-70caacda565e" providerId="ADAL" clId="{AD5D0FE5-EE06-2747-BC10-B9F52B5A174E}" dt="2023-12-20T22:35:45.042" v="81" actId="20578"/>
        <pc:sldMkLst>
          <pc:docMk/>
          <pc:sldMk cId="1607543868" sldId="475"/>
        </pc:sldMkLst>
      </pc:sldChg>
      <pc:sldChg chg="modNotesTx">
        <pc:chgData name="William Bertrand | Dinsdag" userId="e13c7f54-57f3-42c1-b941-70caacda565e" providerId="ADAL" clId="{AD5D0FE5-EE06-2747-BC10-B9F52B5A174E}" dt="2023-12-20T22:37:35.947" v="125"/>
        <pc:sldMkLst>
          <pc:docMk/>
          <pc:sldMk cId="822053374" sldId="476"/>
        </pc:sldMkLst>
      </pc:sldChg>
      <pc:sldChg chg="del">
        <pc:chgData name="William Bertrand | Dinsdag" userId="e13c7f54-57f3-42c1-b941-70caacda565e" providerId="ADAL" clId="{AD5D0FE5-EE06-2747-BC10-B9F52B5A174E}" dt="2023-12-20T22:37:17.405" v="124" actId="2696"/>
        <pc:sldMkLst>
          <pc:docMk/>
          <pc:sldMk cId="1945064347" sldId="478"/>
        </pc:sldMkLst>
      </pc:sldChg>
      <pc:sldChg chg="ord">
        <pc:chgData name="William Bertrand | Dinsdag" userId="e13c7f54-57f3-42c1-b941-70caacda565e" providerId="ADAL" clId="{AD5D0FE5-EE06-2747-BC10-B9F52B5A174E}" dt="2023-12-20T22:35:04.510" v="79" actId="20578"/>
        <pc:sldMkLst>
          <pc:docMk/>
          <pc:sldMk cId="3590184385" sldId="1229"/>
        </pc:sldMkLst>
      </pc:sldChg>
      <pc:sldChg chg="ord">
        <pc:chgData name="William Bertrand | Dinsdag" userId="e13c7f54-57f3-42c1-b941-70caacda565e" providerId="ADAL" clId="{AD5D0FE5-EE06-2747-BC10-B9F52B5A174E}" dt="2023-12-20T22:35:04.510" v="79" actId="20578"/>
        <pc:sldMkLst>
          <pc:docMk/>
          <pc:sldMk cId="3674038848" sldId="1230"/>
        </pc:sldMkLst>
      </pc:sldChg>
      <pc:sldChg chg="ord">
        <pc:chgData name="William Bertrand | Dinsdag" userId="e13c7f54-57f3-42c1-b941-70caacda565e" providerId="ADAL" clId="{AD5D0FE5-EE06-2747-BC10-B9F52B5A174E}" dt="2023-12-20T22:35:04.510" v="79" actId="20578"/>
        <pc:sldMkLst>
          <pc:docMk/>
          <pc:sldMk cId="4044701066" sldId="1231"/>
        </pc:sldMkLst>
      </pc:sldChg>
      <pc:sldChg chg="ord">
        <pc:chgData name="William Bertrand | Dinsdag" userId="e13c7f54-57f3-42c1-b941-70caacda565e" providerId="ADAL" clId="{AD5D0FE5-EE06-2747-BC10-B9F52B5A174E}" dt="2023-12-20T22:35:04.510" v="79" actId="20578"/>
        <pc:sldMkLst>
          <pc:docMk/>
          <pc:sldMk cId="2242830485" sldId="1232"/>
        </pc:sldMkLst>
      </pc:sldChg>
      <pc:sldChg chg="ord">
        <pc:chgData name="William Bertrand | Dinsdag" userId="e13c7f54-57f3-42c1-b941-70caacda565e" providerId="ADAL" clId="{AD5D0FE5-EE06-2747-BC10-B9F52B5A174E}" dt="2023-12-20T22:35:04.510" v="79" actId="20578"/>
        <pc:sldMkLst>
          <pc:docMk/>
          <pc:sldMk cId="3006730102" sldId="1233"/>
        </pc:sldMkLst>
      </pc:sldChg>
      <pc:sldChg chg="ord">
        <pc:chgData name="William Bertrand | Dinsdag" userId="e13c7f54-57f3-42c1-b941-70caacda565e" providerId="ADAL" clId="{AD5D0FE5-EE06-2747-BC10-B9F52B5A174E}" dt="2023-12-20T22:35:04.510" v="79" actId="20578"/>
        <pc:sldMkLst>
          <pc:docMk/>
          <pc:sldMk cId="128151400" sldId="1234"/>
        </pc:sldMkLst>
      </pc:sldChg>
      <pc:sldChg chg="modNotesTx">
        <pc:chgData name="William Bertrand | Dinsdag" userId="e13c7f54-57f3-42c1-b941-70caacda565e" providerId="ADAL" clId="{AD5D0FE5-EE06-2747-BC10-B9F52B5A174E}" dt="2023-12-20T22:30:40.239" v="2"/>
        <pc:sldMkLst>
          <pc:docMk/>
          <pc:sldMk cId="2775562091" sldId="1235"/>
        </pc:sldMkLst>
      </pc:sldChg>
    </pc:docChg>
  </pc:docChgLst>
  <pc:docChgLst>
    <pc:chgData name="Sara van de Ven | Dinsdag" userId="2ea5ecc9-c0ef-4578-8485-828fda81e9bd" providerId="ADAL" clId="{ABFBE342-0204-4D5F-A6FB-248DCE3024EF}"/>
    <pc:docChg chg="custSel modSld sldOrd">
      <pc:chgData name="Sara van de Ven | Dinsdag" userId="2ea5ecc9-c0ef-4578-8485-828fda81e9bd" providerId="ADAL" clId="{ABFBE342-0204-4D5F-A6FB-248DCE3024EF}" dt="2024-02-21T13:26:41.484" v="3"/>
      <pc:docMkLst>
        <pc:docMk/>
      </pc:docMkLst>
      <pc:sldChg chg="delSp modSp mod">
        <pc:chgData name="Sara van de Ven | Dinsdag" userId="2ea5ecc9-c0ef-4578-8485-828fda81e9bd" providerId="ADAL" clId="{ABFBE342-0204-4D5F-A6FB-248DCE3024EF}" dt="2024-02-09T10:48:48.267" v="1" actId="1076"/>
        <pc:sldMkLst>
          <pc:docMk/>
          <pc:sldMk cId="2302304416" sldId="405"/>
        </pc:sldMkLst>
        <pc:picChg chg="mod">
          <ac:chgData name="Sara van de Ven | Dinsdag" userId="2ea5ecc9-c0ef-4578-8485-828fda81e9bd" providerId="ADAL" clId="{ABFBE342-0204-4D5F-A6FB-248DCE3024EF}" dt="2024-02-09T10:48:48.267" v="1" actId="1076"/>
          <ac:picMkLst>
            <pc:docMk/>
            <pc:sldMk cId="2302304416" sldId="405"/>
            <ac:picMk id="6" creationId="{993D526B-865A-849E-0522-ED14BAE4E6C2}"/>
          </ac:picMkLst>
        </pc:picChg>
        <pc:picChg chg="del">
          <ac:chgData name="Sara van de Ven | Dinsdag" userId="2ea5ecc9-c0ef-4578-8485-828fda81e9bd" providerId="ADAL" clId="{ABFBE342-0204-4D5F-A6FB-248DCE3024EF}" dt="2024-02-09T10:48:44.126" v="0" actId="478"/>
          <ac:picMkLst>
            <pc:docMk/>
            <pc:sldMk cId="2302304416" sldId="405"/>
            <ac:picMk id="11" creationId="{C43391E1-8EFC-CE11-3907-C46EF9CDB9B6}"/>
          </ac:picMkLst>
        </pc:picChg>
      </pc:sldChg>
      <pc:sldChg chg="ord">
        <pc:chgData name="Sara van de Ven | Dinsdag" userId="2ea5ecc9-c0ef-4578-8485-828fda81e9bd" providerId="ADAL" clId="{ABFBE342-0204-4D5F-A6FB-248DCE3024EF}" dt="2024-02-21T13:26:41.484" v="3"/>
        <pc:sldMkLst>
          <pc:docMk/>
          <pc:sldMk cId="2691135447" sldId="420"/>
        </pc:sldMkLst>
      </pc:sldChg>
      <pc:sldChg chg="ord">
        <pc:chgData name="Sara van de Ven | Dinsdag" userId="2ea5ecc9-c0ef-4578-8485-828fda81e9bd" providerId="ADAL" clId="{ABFBE342-0204-4D5F-A6FB-248DCE3024EF}" dt="2024-02-21T13:26:41.484" v="3"/>
        <pc:sldMkLst>
          <pc:docMk/>
          <pc:sldMk cId="2115830360" sldId="470"/>
        </pc:sldMkLst>
      </pc:sldChg>
      <pc:sldChg chg="ord">
        <pc:chgData name="Sara van de Ven | Dinsdag" userId="2ea5ecc9-c0ef-4578-8485-828fda81e9bd" providerId="ADAL" clId="{ABFBE342-0204-4D5F-A6FB-248DCE3024EF}" dt="2024-02-21T13:26:41.484" v="3"/>
        <pc:sldMkLst>
          <pc:docMk/>
          <pc:sldMk cId="800088219" sldId="471"/>
        </pc:sldMkLst>
      </pc:sldChg>
    </pc:docChg>
  </pc:docChgLst>
  <pc:docChgLst>
    <pc:chgData name="Sara van de Ven | Dinsdag" userId="2ea5ecc9-c0ef-4578-8485-828fda81e9bd" providerId="ADAL" clId="{99E21584-5054-4C38-854F-8C1397CB777C}"/>
    <pc:docChg chg="custSel modSld">
      <pc:chgData name="Sara van de Ven | Dinsdag" userId="2ea5ecc9-c0ef-4578-8485-828fda81e9bd" providerId="ADAL" clId="{99E21584-5054-4C38-854F-8C1397CB777C}" dt="2024-03-28T09:10:37.902" v="43"/>
      <pc:docMkLst>
        <pc:docMk/>
      </pc:docMkLst>
      <pc:sldChg chg="addSp delSp modSp mod">
        <pc:chgData name="Sara van de Ven | Dinsdag" userId="2ea5ecc9-c0ef-4578-8485-828fda81e9bd" providerId="ADAL" clId="{99E21584-5054-4C38-854F-8C1397CB777C}" dt="2024-03-28T09:08:22.083" v="30" actId="1076"/>
        <pc:sldMkLst>
          <pc:docMk/>
          <pc:sldMk cId="2302304416" sldId="405"/>
        </pc:sldMkLst>
        <pc:picChg chg="add mod">
          <ac:chgData name="Sara van de Ven | Dinsdag" userId="2ea5ecc9-c0ef-4578-8485-828fda81e9bd" providerId="ADAL" clId="{99E21584-5054-4C38-854F-8C1397CB777C}" dt="2024-03-28T09:08:22.083" v="30" actId="1076"/>
          <ac:picMkLst>
            <pc:docMk/>
            <pc:sldMk cId="2302304416" sldId="405"/>
            <ac:picMk id="5" creationId="{37569920-3C19-701C-3110-CD5B96A01733}"/>
          </ac:picMkLst>
        </pc:picChg>
        <pc:picChg chg="del">
          <ac:chgData name="Sara van de Ven | Dinsdag" userId="2ea5ecc9-c0ef-4578-8485-828fda81e9bd" providerId="ADAL" clId="{99E21584-5054-4C38-854F-8C1397CB777C}" dt="2024-03-28T09:07:27.286" v="16" actId="478"/>
          <ac:picMkLst>
            <pc:docMk/>
            <pc:sldMk cId="2302304416" sldId="405"/>
            <ac:picMk id="6" creationId="{993D526B-865A-849E-0522-ED14BAE4E6C2}"/>
          </ac:picMkLst>
        </pc:picChg>
        <pc:picChg chg="add mod">
          <ac:chgData name="Sara van de Ven | Dinsdag" userId="2ea5ecc9-c0ef-4578-8485-828fda81e9bd" providerId="ADAL" clId="{99E21584-5054-4C38-854F-8C1397CB777C}" dt="2024-03-28T09:08:09.315" v="28" actId="1076"/>
          <ac:picMkLst>
            <pc:docMk/>
            <pc:sldMk cId="2302304416" sldId="405"/>
            <ac:picMk id="7" creationId="{78B02C35-E3A7-1FAF-398F-7E80F8E01603}"/>
          </ac:picMkLst>
        </pc:picChg>
        <pc:picChg chg="add mod">
          <ac:chgData name="Sara van de Ven | Dinsdag" userId="2ea5ecc9-c0ef-4578-8485-828fda81e9bd" providerId="ADAL" clId="{99E21584-5054-4C38-854F-8C1397CB777C}" dt="2024-03-28T09:08:11.430" v="29" actId="1076"/>
          <ac:picMkLst>
            <pc:docMk/>
            <pc:sldMk cId="2302304416" sldId="405"/>
            <ac:picMk id="8" creationId="{C7F25CE0-99AA-CBC5-6C94-0D6F1D6EFDD5}"/>
          </ac:picMkLst>
        </pc:picChg>
        <pc:picChg chg="del">
          <ac:chgData name="Sara van de Ven | Dinsdag" userId="2ea5ecc9-c0ef-4578-8485-828fda81e9bd" providerId="ADAL" clId="{99E21584-5054-4C38-854F-8C1397CB777C}" dt="2024-03-28T09:06:49.508" v="1" actId="478"/>
          <ac:picMkLst>
            <pc:docMk/>
            <pc:sldMk cId="2302304416" sldId="405"/>
            <ac:picMk id="10" creationId="{BD4D86C6-0937-F7AD-CCAE-BBBDCD5B78C7}"/>
          </ac:picMkLst>
        </pc:picChg>
        <pc:picChg chg="del">
          <ac:chgData name="Sara van de Ven | Dinsdag" userId="2ea5ecc9-c0ef-4578-8485-828fda81e9bd" providerId="ADAL" clId="{99E21584-5054-4C38-854F-8C1397CB777C}" dt="2024-03-28T09:06:58.439" v="5" actId="478"/>
          <ac:picMkLst>
            <pc:docMk/>
            <pc:sldMk cId="2302304416" sldId="405"/>
            <ac:picMk id="12" creationId="{A78EE809-C8A4-26C6-6710-B413F24BABFA}"/>
          </ac:picMkLst>
        </pc:picChg>
      </pc:sldChg>
      <pc:sldChg chg="addSp delSp modSp mod delAnim modAnim">
        <pc:chgData name="Sara van de Ven | Dinsdag" userId="2ea5ecc9-c0ef-4578-8485-828fda81e9bd" providerId="ADAL" clId="{99E21584-5054-4C38-854F-8C1397CB777C}" dt="2024-03-28T09:09:48.430" v="32"/>
        <pc:sldMkLst>
          <pc:docMk/>
          <pc:sldMk cId="3590184385" sldId="1229"/>
        </pc:sldMkLst>
        <pc:spChg chg="add del mod">
          <ac:chgData name="Sara van de Ven | Dinsdag" userId="2ea5ecc9-c0ef-4578-8485-828fda81e9bd" providerId="ADAL" clId="{99E21584-5054-4C38-854F-8C1397CB777C}" dt="2024-03-28T09:09:48.430" v="32"/>
          <ac:spMkLst>
            <pc:docMk/>
            <pc:sldMk cId="3590184385" sldId="1229"/>
            <ac:spMk id="6" creationId="{F09C0DD0-082F-D8F7-CB8A-9191B05F08B8}"/>
          </ac:spMkLst>
        </pc:spChg>
        <pc:picChg chg="del">
          <ac:chgData name="Sara van de Ven | Dinsdag" userId="2ea5ecc9-c0ef-4578-8485-828fda81e9bd" providerId="ADAL" clId="{99E21584-5054-4C38-854F-8C1397CB777C}" dt="2024-03-28T09:09:43.812" v="31" actId="478"/>
          <ac:picMkLst>
            <pc:docMk/>
            <pc:sldMk cId="3590184385" sldId="1229"/>
            <ac:picMk id="2" creationId="{FAAC6AED-4AAB-4A4F-13CF-86C40936B967}"/>
          </ac:picMkLst>
        </pc:picChg>
        <pc:picChg chg="add mod">
          <ac:chgData name="Sara van de Ven | Dinsdag" userId="2ea5ecc9-c0ef-4578-8485-828fda81e9bd" providerId="ADAL" clId="{99E21584-5054-4C38-854F-8C1397CB777C}" dt="2024-03-28T09:09:48.430" v="32"/>
          <ac:picMkLst>
            <pc:docMk/>
            <pc:sldMk cId="3590184385" sldId="1229"/>
            <ac:picMk id="8" creationId="{6FD97C66-0627-FA9E-83B7-70925415471F}"/>
          </ac:picMkLst>
        </pc:picChg>
      </pc:sldChg>
      <pc:sldChg chg="addSp delSp modSp mod delAnim modAnim">
        <pc:chgData name="Sara van de Ven | Dinsdag" userId="2ea5ecc9-c0ef-4578-8485-828fda81e9bd" providerId="ADAL" clId="{99E21584-5054-4C38-854F-8C1397CB777C}" dt="2024-03-28T09:10:14.693" v="37"/>
        <pc:sldMkLst>
          <pc:docMk/>
          <pc:sldMk cId="3674038848" sldId="1230"/>
        </pc:sldMkLst>
        <pc:spChg chg="add del mod">
          <ac:chgData name="Sara van de Ven | Dinsdag" userId="2ea5ecc9-c0ef-4578-8485-828fda81e9bd" providerId="ADAL" clId="{99E21584-5054-4C38-854F-8C1397CB777C}" dt="2024-03-28T09:10:14.693" v="37"/>
          <ac:spMkLst>
            <pc:docMk/>
            <pc:sldMk cId="3674038848" sldId="1230"/>
            <ac:spMk id="5" creationId="{6379E6AB-3346-B11E-BD81-B3A1746E2807}"/>
          </ac:spMkLst>
        </pc:spChg>
        <pc:picChg chg="del">
          <ac:chgData name="Sara van de Ven | Dinsdag" userId="2ea5ecc9-c0ef-4578-8485-828fda81e9bd" providerId="ADAL" clId="{99E21584-5054-4C38-854F-8C1397CB777C}" dt="2024-03-28T09:10:10.203" v="36" actId="478"/>
          <ac:picMkLst>
            <pc:docMk/>
            <pc:sldMk cId="3674038848" sldId="1230"/>
            <ac:picMk id="6" creationId="{1DA9D782-83E0-AF22-9985-1B247C79F28C}"/>
          </ac:picMkLst>
        </pc:picChg>
        <pc:picChg chg="add mod">
          <ac:chgData name="Sara van de Ven | Dinsdag" userId="2ea5ecc9-c0ef-4578-8485-828fda81e9bd" providerId="ADAL" clId="{99E21584-5054-4C38-854F-8C1397CB777C}" dt="2024-03-28T09:10:14.693" v="37"/>
          <ac:picMkLst>
            <pc:docMk/>
            <pc:sldMk cId="3674038848" sldId="1230"/>
            <ac:picMk id="8" creationId="{D90649C7-E3E4-850C-6B3A-A9CA97092DE9}"/>
          </ac:picMkLst>
        </pc:picChg>
      </pc:sldChg>
      <pc:sldChg chg="addSp delSp modSp mod delAnim modAnim">
        <pc:chgData name="Sara van de Ven | Dinsdag" userId="2ea5ecc9-c0ef-4578-8485-828fda81e9bd" providerId="ADAL" clId="{99E21584-5054-4C38-854F-8C1397CB777C}" dt="2024-03-28T09:10:37.902" v="43"/>
        <pc:sldMkLst>
          <pc:docMk/>
          <pc:sldMk cId="2242830485" sldId="1232"/>
        </pc:sldMkLst>
        <pc:spChg chg="add del mod">
          <ac:chgData name="Sara van de Ven | Dinsdag" userId="2ea5ecc9-c0ef-4578-8485-828fda81e9bd" providerId="ADAL" clId="{99E21584-5054-4C38-854F-8C1397CB777C}" dt="2024-03-28T09:10:37.902" v="43"/>
          <ac:spMkLst>
            <pc:docMk/>
            <pc:sldMk cId="2242830485" sldId="1232"/>
            <ac:spMk id="5" creationId="{F4EB6074-8D6B-5EA8-3266-CFF6560D6EC3}"/>
          </ac:spMkLst>
        </pc:spChg>
        <pc:picChg chg="del">
          <ac:chgData name="Sara van de Ven | Dinsdag" userId="2ea5ecc9-c0ef-4578-8485-828fda81e9bd" providerId="ADAL" clId="{99E21584-5054-4C38-854F-8C1397CB777C}" dt="2024-03-28T09:10:33.132" v="42" actId="478"/>
          <ac:picMkLst>
            <pc:docMk/>
            <pc:sldMk cId="2242830485" sldId="1232"/>
            <ac:picMk id="6" creationId="{111E65F2-F028-C5D1-C414-0BC21F3EA029}"/>
          </ac:picMkLst>
        </pc:picChg>
        <pc:picChg chg="add mod">
          <ac:chgData name="Sara van de Ven | Dinsdag" userId="2ea5ecc9-c0ef-4578-8485-828fda81e9bd" providerId="ADAL" clId="{99E21584-5054-4C38-854F-8C1397CB777C}" dt="2024-03-28T09:10:37.902" v="43"/>
          <ac:picMkLst>
            <pc:docMk/>
            <pc:sldMk cId="2242830485" sldId="1232"/>
            <ac:picMk id="8" creationId="{ECC30072-FE09-3C4C-D474-06F4DFE85B9C}"/>
          </ac:picMkLst>
        </pc:picChg>
      </pc:sldChg>
      <pc:sldChg chg="addSp delSp modSp mod">
        <pc:chgData name="Sara van de Ven | Dinsdag" userId="2ea5ecc9-c0ef-4578-8485-828fda81e9bd" providerId="ADAL" clId="{99E21584-5054-4C38-854F-8C1397CB777C}" dt="2024-03-28T09:10:06.243" v="35" actId="14100"/>
        <pc:sldMkLst>
          <pc:docMk/>
          <pc:sldMk cId="3006730102" sldId="1233"/>
        </pc:sldMkLst>
        <pc:picChg chg="del">
          <ac:chgData name="Sara van de Ven | Dinsdag" userId="2ea5ecc9-c0ef-4578-8485-828fda81e9bd" providerId="ADAL" clId="{99E21584-5054-4C38-854F-8C1397CB777C}" dt="2024-03-28T09:10:02.146" v="33" actId="478"/>
          <ac:picMkLst>
            <pc:docMk/>
            <pc:sldMk cId="3006730102" sldId="1233"/>
            <ac:picMk id="4" creationId="{5C8427E2-9A1A-9DF9-5261-8D431FC689D5}"/>
          </ac:picMkLst>
        </pc:picChg>
        <pc:picChg chg="add mod">
          <ac:chgData name="Sara van de Ven | Dinsdag" userId="2ea5ecc9-c0ef-4578-8485-828fda81e9bd" providerId="ADAL" clId="{99E21584-5054-4C38-854F-8C1397CB777C}" dt="2024-03-28T09:10:06.243" v="35" actId="14100"/>
          <ac:picMkLst>
            <pc:docMk/>
            <pc:sldMk cId="3006730102" sldId="1233"/>
            <ac:picMk id="5" creationId="{19F90A7A-1B6C-5DE5-0E54-9195FBCB81EF}"/>
          </ac:picMkLst>
        </pc:picChg>
      </pc:sldChg>
      <pc:sldChg chg="addSp delSp modSp mod">
        <pc:chgData name="Sara van de Ven | Dinsdag" userId="2ea5ecc9-c0ef-4578-8485-828fda81e9bd" providerId="ADAL" clId="{99E21584-5054-4C38-854F-8C1397CB777C}" dt="2024-03-28T09:10:29.294" v="41" actId="1076"/>
        <pc:sldMkLst>
          <pc:docMk/>
          <pc:sldMk cId="128151400" sldId="1234"/>
        </pc:sldMkLst>
        <pc:picChg chg="del">
          <ac:chgData name="Sara van de Ven | Dinsdag" userId="2ea5ecc9-c0ef-4578-8485-828fda81e9bd" providerId="ADAL" clId="{99E21584-5054-4C38-854F-8C1397CB777C}" dt="2024-03-28T09:10:23.792" v="38" actId="478"/>
          <ac:picMkLst>
            <pc:docMk/>
            <pc:sldMk cId="128151400" sldId="1234"/>
            <ac:picMk id="4" creationId="{6746A005-DAB6-684B-955B-1FAB12874EBF}"/>
          </ac:picMkLst>
        </pc:picChg>
        <pc:picChg chg="add mod">
          <ac:chgData name="Sara van de Ven | Dinsdag" userId="2ea5ecc9-c0ef-4578-8485-828fda81e9bd" providerId="ADAL" clId="{99E21584-5054-4C38-854F-8C1397CB777C}" dt="2024-03-28T09:10:29.294" v="41" actId="1076"/>
          <ac:picMkLst>
            <pc:docMk/>
            <pc:sldMk cId="128151400" sldId="1234"/>
            <ac:picMk id="5" creationId="{6E478A91-27D9-28B8-077D-31464717614D}"/>
          </ac:picMkLst>
        </pc:picChg>
      </pc:sldChg>
    </pc:docChg>
  </pc:docChgLst>
  <pc:docChgLst>
    <pc:chgData name="Sara van de Ven | Dinsdag" userId="2ea5ecc9-c0ef-4578-8485-828fda81e9bd" providerId="ADAL" clId="{F76F701C-6082-4E2C-865A-5A2E2BBF343B}"/>
    <pc:docChg chg="custSel delSld modSld">
      <pc:chgData name="Sara van de Ven | Dinsdag" userId="2ea5ecc9-c0ef-4578-8485-828fda81e9bd" providerId="ADAL" clId="{F76F701C-6082-4E2C-865A-5A2E2BBF343B}" dt="2024-02-09T10:46:11.017" v="7"/>
      <pc:docMkLst>
        <pc:docMk/>
      </pc:docMkLst>
      <pc:sldChg chg="del">
        <pc:chgData name="Sara van de Ven | Dinsdag" userId="2ea5ecc9-c0ef-4578-8485-828fda81e9bd" providerId="ADAL" clId="{F76F701C-6082-4E2C-865A-5A2E2BBF343B}" dt="2024-02-09T10:45:42.352" v="4" actId="2696"/>
        <pc:sldMkLst>
          <pc:docMk/>
          <pc:sldMk cId="1001608247" sldId="402"/>
        </pc:sldMkLst>
      </pc:sldChg>
      <pc:sldChg chg="addSp delSp modSp mod delAnim modAnim">
        <pc:chgData name="Sara van de Ven | Dinsdag" userId="2ea5ecc9-c0ef-4578-8485-828fda81e9bd" providerId="ADAL" clId="{F76F701C-6082-4E2C-865A-5A2E2BBF343B}" dt="2024-02-09T10:44:32.279" v="1"/>
        <pc:sldMkLst>
          <pc:docMk/>
          <pc:sldMk cId="3590184385" sldId="1229"/>
        </pc:sldMkLst>
        <pc:spChg chg="del">
          <ac:chgData name="Sara van de Ven | Dinsdag" userId="2ea5ecc9-c0ef-4578-8485-828fda81e9bd" providerId="ADAL" clId="{F76F701C-6082-4E2C-865A-5A2E2BBF343B}" dt="2024-02-09T10:44:32.279" v="1"/>
          <ac:spMkLst>
            <pc:docMk/>
            <pc:sldMk cId="3590184385" sldId="1229"/>
            <ac:spMk id="5" creationId="{BB55E221-969E-F4A6-E55B-3549BCE64EC7}"/>
          </ac:spMkLst>
        </pc:spChg>
        <pc:picChg chg="add mod">
          <ac:chgData name="Sara van de Ven | Dinsdag" userId="2ea5ecc9-c0ef-4578-8485-828fda81e9bd" providerId="ADAL" clId="{F76F701C-6082-4E2C-865A-5A2E2BBF343B}" dt="2024-02-09T10:44:32.279" v="1"/>
          <ac:picMkLst>
            <pc:docMk/>
            <pc:sldMk cId="3590184385" sldId="1229"/>
            <ac:picMk id="2" creationId="{FAAC6AED-4AAB-4A4F-13CF-86C40936B967}"/>
          </ac:picMkLst>
        </pc:picChg>
        <pc:picChg chg="del">
          <ac:chgData name="Sara van de Ven | Dinsdag" userId="2ea5ecc9-c0ef-4578-8485-828fda81e9bd" providerId="ADAL" clId="{F76F701C-6082-4E2C-865A-5A2E2BBF343B}" dt="2024-02-09T10:44:26.389" v="0" actId="478"/>
          <ac:picMkLst>
            <pc:docMk/>
            <pc:sldMk cId="3590184385" sldId="1229"/>
            <ac:picMk id="6" creationId="{AA381ADB-5037-FF6D-4495-5E6261A655C0}"/>
          </ac:picMkLst>
        </pc:picChg>
      </pc:sldChg>
      <pc:sldChg chg="addSp delSp modSp mod delAnim modAnim">
        <pc:chgData name="Sara van de Ven | Dinsdag" userId="2ea5ecc9-c0ef-4578-8485-828fda81e9bd" providerId="ADAL" clId="{F76F701C-6082-4E2C-865A-5A2E2BBF343B}" dt="2024-02-09T10:45:04.940" v="3"/>
        <pc:sldMkLst>
          <pc:docMk/>
          <pc:sldMk cId="3674038848" sldId="1230"/>
        </pc:sldMkLst>
        <pc:spChg chg="del">
          <ac:chgData name="Sara van de Ven | Dinsdag" userId="2ea5ecc9-c0ef-4578-8485-828fda81e9bd" providerId="ADAL" clId="{F76F701C-6082-4E2C-865A-5A2E2BBF343B}" dt="2024-02-09T10:45:04.940" v="3"/>
          <ac:spMkLst>
            <pc:docMk/>
            <pc:sldMk cId="3674038848" sldId="1230"/>
            <ac:spMk id="5" creationId="{BB55E221-969E-F4A6-E55B-3549BCE64EC7}"/>
          </ac:spMkLst>
        </pc:spChg>
        <pc:picChg chg="del">
          <ac:chgData name="Sara van de Ven | Dinsdag" userId="2ea5ecc9-c0ef-4578-8485-828fda81e9bd" providerId="ADAL" clId="{F76F701C-6082-4E2C-865A-5A2E2BBF343B}" dt="2024-02-09T10:45:00.018" v="2" actId="478"/>
          <ac:picMkLst>
            <pc:docMk/>
            <pc:sldMk cId="3674038848" sldId="1230"/>
            <ac:picMk id="2" creationId="{B0816472-BF8F-457D-2D22-C899F9394B80}"/>
          </ac:picMkLst>
        </pc:picChg>
        <pc:picChg chg="add mod">
          <ac:chgData name="Sara van de Ven | Dinsdag" userId="2ea5ecc9-c0ef-4578-8485-828fda81e9bd" providerId="ADAL" clId="{F76F701C-6082-4E2C-865A-5A2E2BBF343B}" dt="2024-02-09T10:45:04.940" v="3"/>
          <ac:picMkLst>
            <pc:docMk/>
            <pc:sldMk cId="3674038848" sldId="1230"/>
            <ac:picMk id="6" creationId="{1DA9D782-83E0-AF22-9985-1B247C79F28C}"/>
          </ac:picMkLst>
        </pc:picChg>
      </pc:sldChg>
      <pc:sldChg chg="del">
        <pc:chgData name="Sara van de Ven | Dinsdag" userId="2ea5ecc9-c0ef-4578-8485-828fda81e9bd" providerId="ADAL" clId="{F76F701C-6082-4E2C-865A-5A2E2BBF343B}" dt="2024-02-09T10:45:47.436" v="5" actId="2696"/>
        <pc:sldMkLst>
          <pc:docMk/>
          <pc:sldMk cId="4044701066" sldId="1231"/>
        </pc:sldMkLst>
      </pc:sldChg>
      <pc:sldChg chg="addSp delSp modSp mod delAnim modAnim">
        <pc:chgData name="Sara van de Ven | Dinsdag" userId="2ea5ecc9-c0ef-4578-8485-828fda81e9bd" providerId="ADAL" clId="{F76F701C-6082-4E2C-865A-5A2E2BBF343B}" dt="2024-02-09T10:46:11.017" v="7"/>
        <pc:sldMkLst>
          <pc:docMk/>
          <pc:sldMk cId="2242830485" sldId="1232"/>
        </pc:sldMkLst>
        <pc:spChg chg="del">
          <ac:chgData name="Sara van de Ven | Dinsdag" userId="2ea5ecc9-c0ef-4578-8485-828fda81e9bd" providerId="ADAL" clId="{F76F701C-6082-4E2C-865A-5A2E2BBF343B}" dt="2024-02-09T10:46:11.017" v="7"/>
          <ac:spMkLst>
            <pc:docMk/>
            <pc:sldMk cId="2242830485" sldId="1232"/>
            <ac:spMk id="5" creationId="{BB55E221-969E-F4A6-E55B-3549BCE64EC7}"/>
          </ac:spMkLst>
        </pc:spChg>
        <pc:picChg chg="del">
          <ac:chgData name="Sara van de Ven | Dinsdag" userId="2ea5ecc9-c0ef-4578-8485-828fda81e9bd" providerId="ADAL" clId="{F76F701C-6082-4E2C-865A-5A2E2BBF343B}" dt="2024-02-09T10:46:06.326" v="6" actId="478"/>
          <ac:picMkLst>
            <pc:docMk/>
            <pc:sldMk cId="2242830485" sldId="1232"/>
            <ac:picMk id="2" creationId="{33DFFEB4-A0E3-F80C-24A0-ED5CE3BEE79B}"/>
          </ac:picMkLst>
        </pc:picChg>
        <pc:picChg chg="add mod">
          <ac:chgData name="Sara van de Ven | Dinsdag" userId="2ea5ecc9-c0ef-4578-8485-828fda81e9bd" providerId="ADAL" clId="{F76F701C-6082-4E2C-865A-5A2E2BBF343B}" dt="2024-02-09T10:46:11.017" v="7"/>
          <ac:picMkLst>
            <pc:docMk/>
            <pc:sldMk cId="2242830485" sldId="1232"/>
            <ac:picMk id="6" creationId="{111E65F2-F028-C5D1-C414-0BC21F3EA02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A34B3-8635-C242-BBAA-7E173A7ECE9E}" type="datetimeFigureOut">
              <a:rPr lang="nl-NL" smtClean="0"/>
              <a:t>16-7-2024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48E80-FAA0-3A46-8471-E311C306B75E}" type="slidenum">
              <a:rPr lang="nl-NL" smtClean="0"/>
              <a:t>‹nr.›</a:t>
            </a:fld>
            <a:endParaRPr lang="nl-NL"/>
          </a:p>
        </p:txBody>
      </p:sp>
    </p:spTree>
    <p:extLst>
      <p:ext uri="{BB962C8B-B14F-4D97-AF65-F5344CB8AC3E}">
        <p14:creationId xmlns:p14="http://schemas.microsoft.com/office/powerpoint/2010/main" val="1449383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Toelichting</a:t>
            </a:r>
          </a:p>
          <a:p>
            <a:endParaRPr lang="nl-NL"/>
          </a:p>
          <a:p>
            <a:pPr>
              <a:defRPr/>
            </a:pPr>
            <a:r>
              <a:rPr lang="nl-NL"/>
              <a:t>Op de volgende slides vind je uitleg over de stappen die voorafgegaan zijn aan de dialoogsessie. Meer uitleg vind je in het document Checklist en stappenplan voor de projectleider.</a:t>
            </a:r>
            <a:endParaRPr lang="nl-N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a:t>
            </a:fld>
            <a:endParaRPr lang="nl-NL"/>
          </a:p>
        </p:txBody>
      </p:sp>
    </p:spTree>
    <p:extLst>
      <p:ext uri="{BB962C8B-B14F-4D97-AF65-F5344CB8AC3E}">
        <p14:creationId xmlns:p14="http://schemas.microsoft.com/office/powerpoint/2010/main" val="1006530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10</a:t>
            </a:fld>
            <a:endParaRPr lang="nl-NL"/>
          </a:p>
        </p:txBody>
      </p:sp>
    </p:spTree>
    <p:extLst>
      <p:ext uri="{BB962C8B-B14F-4D97-AF65-F5344CB8AC3E}">
        <p14:creationId xmlns:p14="http://schemas.microsoft.com/office/powerpoint/2010/main" val="266119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Introductie - Belang van een gemeenschappelijke norm</a:t>
            </a:r>
          </a:p>
          <a:p>
            <a:pPr marL="171450" indent="-171450">
              <a:buFont typeface="Arial" panose="020B0604020202020204" pitchFamily="34" charset="0"/>
              <a:buChar char="•"/>
            </a:pPr>
            <a:r>
              <a:rPr lang="nl-NL"/>
              <a:t>In gesprek over waarom het belangrijk is en wat de gevolgen zijn als we geen gemeenschappelijke norm hanteren.</a:t>
            </a:r>
          </a:p>
          <a:p>
            <a:pPr marL="171450" indent="-171450">
              <a:buFont typeface="Arial" panose="020B0604020202020204" pitchFamily="34" charset="0"/>
              <a:buChar char="•"/>
            </a:pPr>
            <a:r>
              <a:rPr lang="nl-NL"/>
              <a:t>Bespreken uitkomsten videovoorbeelden – acceptabel of onacceptabel?</a:t>
            </a:r>
          </a:p>
          <a:p>
            <a:pPr marL="171450" indent="-171450">
              <a:buFont typeface="Arial" panose="020B0604020202020204" pitchFamily="34" charset="0"/>
              <a:buChar char="•"/>
            </a:pPr>
            <a:r>
              <a:rPr lang="nl-NL"/>
              <a:t>Hoe we kunnen werken aan een gemeenschappelijke norm en wat is daar voor nodig?</a:t>
            </a:r>
          </a:p>
          <a:p>
            <a:endParaRPr lang="nl-NL"/>
          </a:p>
          <a:p>
            <a:r>
              <a:rPr lang="nl-NL"/>
              <a:t>We staan nu eerst stil bij het belang van een gemeenschappelijke norm</a:t>
            </a:r>
          </a:p>
          <a:p>
            <a:pPr marL="171450" indent="-171450">
              <a:buFont typeface="Arial" panose="020B0604020202020204" pitchFamily="34" charset="0"/>
              <a:buChar char="•"/>
            </a:pPr>
            <a:r>
              <a:rPr lang="nl-NL"/>
              <a:t>Waarom is een gemeenschappelijke norm van wat we samen wel en niet acceptabel vinden, belangrijk?</a:t>
            </a:r>
          </a:p>
          <a:p>
            <a:pPr marL="171450" indent="-171450">
              <a:buFont typeface="Arial" panose="020B0604020202020204" pitchFamily="34" charset="0"/>
              <a:buChar char="•"/>
            </a:pPr>
            <a:r>
              <a:rPr lang="nl-NL"/>
              <a:t>Wat voor gevolgen heeft het voor de veiligheid als we allemaal onze eigen norm en grenzen hanteren?</a:t>
            </a:r>
          </a:p>
          <a:p>
            <a:endParaRPr lang="nl-NL"/>
          </a:p>
          <a:p>
            <a:r>
              <a:rPr lang="nl-NL"/>
              <a:t>Op de volgende slide starten we met het videovoorbeeld en de uitkomsten ervan. Vervolgens kijken we samen naar het fragment en gaan we in gesprek over wat het gedrag al dan niet acceptabel maakt.</a:t>
            </a:r>
            <a:endParaRPr lang="nl-NL">
              <a:cs typeface="Calibri"/>
            </a:endParaRP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11</a:t>
            </a:fld>
            <a:endParaRPr lang="nl-NL"/>
          </a:p>
        </p:txBody>
      </p:sp>
    </p:spTree>
    <p:extLst>
      <p:ext uri="{BB962C8B-B14F-4D97-AF65-F5344CB8AC3E}">
        <p14:creationId xmlns:p14="http://schemas.microsoft.com/office/powerpoint/2010/main" val="333586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Aft>
                <a:spcPts val="600"/>
              </a:spcAft>
              <a:buFont typeface="Gill Sans MT" panose="020B0502020104020203" pitchFamily="34" charset="77"/>
              <a:buNone/>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Bespreekpunten per fragment:</a:t>
            </a:r>
            <a:endParaRPr lang="nl-NL" sz="1050">
              <a:effectLst/>
              <a:latin typeface="Tahoma" panose="020B0604030504040204" pitchFamily="34" charset="0"/>
              <a:ea typeface="Calibri" panose="020F0502020204030204" pitchFamily="34" charset="0"/>
              <a:cs typeface="Arial" panose="020B0604020202020204" pitchFamily="34" charset="0"/>
            </a:endParaRP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Wat maakt dat je vindt dat het acceptabel is?</a:t>
            </a:r>
            <a:endParaRPr lang="nl-NL" sz="1050">
              <a:effectLst/>
              <a:latin typeface="Tahoma" panose="020B0604030504040204" pitchFamily="34" charset="0"/>
              <a:ea typeface="Calibri" panose="020F0502020204030204" pitchFamily="34" charset="0"/>
              <a:cs typeface="Times New Roman" panose="02020603050405020304" pitchFamily="18" charset="0"/>
            </a:endParaRPr>
          </a:p>
          <a:p>
            <a:pPr marL="171450" lvl="0" indent="-171450">
              <a:lnSpc>
                <a:spcPct val="115000"/>
              </a:lnSpc>
              <a:spcAft>
                <a:spcPts val="600"/>
              </a:spcAft>
              <a:buFont typeface="Arial" panose="020B0604020202020204" pitchFamily="34" charset="0"/>
              <a:buChar char="•"/>
              <a:tabLst>
                <a:tab pos="1620520" algn="l"/>
                <a:tab pos="5130800" algn="r"/>
              </a:tabLst>
            </a:pPr>
            <a:r>
              <a:rPr lang="nl-NL" sz="1200">
                <a:effectLst/>
                <a:latin typeface="Tahoma" panose="020B0604030504040204" pitchFamily="34" charset="0"/>
                <a:ea typeface="Calibri" panose="020F0502020204030204" pitchFamily="34" charset="0"/>
                <a:cs typeface="Tahoma" panose="020B0604030504040204" pitchFamily="34" charset="0"/>
              </a:rPr>
              <a:t>Wat maakt dat je vindt dat het onacceptabel is?</a:t>
            </a:r>
            <a:endParaRPr lang="nl-NL" sz="1050">
              <a:effectLst/>
              <a:latin typeface="Tahoma" panose="020B0604030504040204" pitchFamily="34" charset="0"/>
              <a:ea typeface="Calibri" panose="020F0502020204030204" pitchFamily="34" charset="0"/>
              <a:cs typeface="Times New Roman" panose="02020603050405020304" pitchFamily="18" charset="0"/>
            </a:endParaRP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12</a:t>
            </a:fld>
            <a:endParaRPr lang="nl-NL"/>
          </a:p>
        </p:txBody>
      </p:sp>
    </p:spTree>
    <p:extLst>
      <p:ext uri="{BB962C8B-B14F-4D97-AF65-F5344CB8AC3E}">
        <p14:creationId xmlns:p14="http://schemas.microsoft.com/office/powerpoint/2010/main" val="22894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Introductie Videofragmenten – Acceptabel of niet</a:t>
            </a:r>
          </a:p>
          <a:p>
            <a:endParaRPr lang="nl-NL"/>
          </a:p>
          <a:p>
            <a:r>
              <a:rPr lang="nl-NL"/>
              <a:t>In de online vragenlijst hebben deelnemers vier videofragmenten gezien met gedrag van cliënten. Ze hebben hierbij aangegeven of het gedrag naar hun mening acceptabel was of niet. Vul de uitkomsten uit de rapportage in de volgende slides in.  Bespreek de uitkomsten:</a:t>
            </a:r>
            <a:endParaRPr lang="nl-NL">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 Laat het videofragment zien en de scores</a:t>
            </a:r>
            <a:endParaRPr lang="nl-NL">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t>- Vraag: Wie vindt het acceptabel gedrag? Wat maakt dat je dat acceptabel vindt?</a:t>
            </a:r>
            <a:endParaRPr lang="nl-NL">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t>- Vraag: Wat maakt dat je het onacceptabel vind?</a:t>
            </a:r>
            <a:endParaRPr lang="nl-N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14</a:t>
            </a:fld>
            <a:endParaRPr lang="nl-NL"/>
          </a:p>
        </p:txBody>
      </p:sp>
    </p:spTree>
    <p:extLst>
      <p:ext uri="{BB962C8B-B14F-4D97-AF65-F5344CB8AC3E}">
        <p14:creationId xmlns:p14="http://schemas.microsoft.com/office/powerpoint/2010/main" val="2857519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Introductie Videofragmenten – Acceptabel of niet</a:t>
            </a:r>
          </a:p>
          <a:p>
            <a:endParaRPr lang="nl-NL"/>
          </a:p>
          <a:p>
            <a:r>
              <a:rPr lang="nl-NL"/>
              <a:t>In de online vragenlijst hebben deelnemers vier videofragmenten gezien met gedrag van cliënten. Ze hebben hierbij aangegeven of het gedrag naar hun mening acceptabel was of niet. Vul de uitkomsten uit de rapportage in de volgende slides in.  Bespreek de uitkomsten:</a:t>
            </a:r>
            <a:endParaRPr lang="nl-NL">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 Laat het videofragment zien en de scores</a:t>
            </a:r>
            <a:endParaRPr lang="nl-NL">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t>- Vraag: Wie vindt het acceptabel gedrag? Wat maakt dat je dat acceptabel vindt?</a:t>
            </a:r>
            <a:endParaRPr lang="nl-NL">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t>- Vraag: Wat maakt dat je het onacceptabel vind?</a:t>
            </a:r>
            <a:endParaRPr lang="nl-N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16</a:t>
            </a:fld>
            <a:endParaRPr lang="nl-NL"/>
          </a:p>
        </p:txBody>
      </p:sp>
    </p:spTree>
    <p:extLst>
      <p:ext uri="{BB962C8B-B14F-4D97-AF65-F5344CB8AC3E}">
        <p14:creationId xmlns:p14="http://schemas.microsoft.com/office/powerpoint/2010/main" val="1965219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ea typeface="Tahoma"/>
                <a:cs typeface="+mn-lt"/>
              </a:rPr>
              <a:t>De komende twee slides bevatten de antwoorden op de vragen:</a:t>
            </a:r>
          </a:p>
          <a:p>
            <a:pPr marL="171450" indent="-171450">
              <a:buFont typeface="Arial"/>
              <a:buChar char="•"/>
            </a:pPr>
            <a:endParaRPr lang="nl-NL">
              <a:ea typeface="Tahoma"/>
              <a:cs typeface="Tahoma"/>
            </a:endParaRPr>
          </a:p>
          <a:p>
            <a:pPr marL="171450" indent="-171450">
              <a:buFont typeface="Arial" panose="020B0604020202020204" pitchFamily="34" charset="0"/>
              <a:buChar char="•"/>
            </a:pPr>
            <a:r>
              <a:rPr lang="nl-NL"/>
              <a:t>Wij hebben gewenst en ongewenst gedrag uitgewerkt voor de omgang tussen medewerkers en cliënten (jeugdigen en hun ouders/verzorgers).</a:t>
            </a:r>
            <a:endParaRPr lang="nl-NL">
              <a:ea typeface="Tahoma"/>
              <a:cs typeface="Tahoma"/>
            </a:endParaRPr>
          </a:p>
          <a:p>
            <a:pPr marL="171450" indent="-171450">
              <a:buFont typeface="Arial" panose="020B0604020202020204" pitchFamily="34" charset="0"/>
              <a:buChar char="•"/>
            </a:pPr>
            <a:r>
              <a:rPr lang="nl-NL"/>
              <a:t>Ons protocol bevat praktische handelingsinstructies voor het stimuleren en creëren van gewenste omgang met cliënten.</a:t>
            </a:r>
            <a:endParaRPr lang="nl-NL">
              <a:ea typeface="Tahoma"/>
              <a:cs typeface="Tahoma"/>
            </a:endParaRPr>
          </a:p>
          <a:p>
            <a:pPr marL="171450" indent="-171450">
              <a:buFont typeface="Arial" panose="020B0604020202020204" pitchFamily="34" charset="0"/>
              <a:buChar char="•"/>
            </a:pPr>
            <a:r>
              <a:rPr lang="nl-NL"/>
              <a:t>In onze werkwijzen en procedures houden we rekening met de veiligheid van de medewerkers. </a:t>
            </a:r>
            <a:endParaRPr lang="nl-NL">
              <a:ea typeface="Tahoma"/>
              <a:cs typeface="Tahoma"/>
            </a:endParaRPr>
          </a:p>
          <a:p>
            <a:pPr marL="171450" indent="-171450">
              <a:buFont typeface="Arial" panose="020B0604020202020204" pitchFamily="34" charset="0"/>
              <a:buChar char="•"/>
            </a:pPr>
            <a:r>
              <a:rPr lang="nl-NL"/>
              <a:t>We hanteren een inwerkprogramma voor nieuwe collega’s waarin ze voorbereid worden op de omgang met cliënten.</a:t>
            </a:r>
            <a:endParaRPr lang="nl-NL">
              <a:ea typeface="Tahoma"/>
              <a:cs typeface="Tahoma"/>
            </a:endParaRPr>
          </a:p>
          <a:p>
            <a:pPr marL="171450" indent="-171450">
              <a:buFont typeface="Arial" panose="020B0604020202020204" pitchFamily="34" charset="0"/>
              <a:buChar char="•"/>
            </a:pPr>
            <a:r>
              <a:rPr lang="nl-NL"/>
              <a:t>We besteden aandacht aan leren en ontwikkelen van vaardigheden om met emotie en agressie om te gaan. Denk bijvoorbeeld aan het volgen van trainingen.</a:t>
            </a:r>
            <a:endParaRPr lang="nl-NL">
              <a:ea typeface="Tahoma"/>
              <a:cs typeface="Tahoma"/>
            </a:endParaRPr>
          </a:p>
          <a:p>
            <a:pPr marL="171450" indent="-171450">
              <a:buFont typeface="Arial" panose="020B0604020202020204" pitchFamily="34" charset="0"/>
              <a:buChar char="•"/>
            </a:pPr>
            <a:r>
              <a:rPr lang="nl-NL"/>
              <a:t>We evalueren onze werkwijzen en procedures om van te leren en veilig en veerkrachtig werken te vergroten. </a:t>
            </a:r>
            <a:endParaRPr lang="nl-NL">
              <a:ea typeface="Tahoma"/>
              <a:cs typeface="Tahoma"/>
            </a:endParaRPr>
          </a:p>
          <a:p>
            <a:pPr marL="171450" indent="-171450">
              <a:buFont typeface="Arial" panose="020B0604020202020204" pitchFamily="34" charset="0"/>
              <a:buChar char="•"/>
            </a:pPr>
            <a:endParaRPr lang="nl-NL">
              <a:ea typeface="Tahoma"/>
              <a:cs typeface="Tahoma"/>
            </a:endParaRPr>
          </a:p>
          <a:p>
            <a:pPr>
              <a:buFont typeface="Arial" panose="020B0604020202020204" pitchFamily="34" charset="0"/>
            </a:pPr>
            <a:r>
              <a:rPr lang="nl-NL"/>
              <a:t>Bespreek de uitkomsten in de projectgroep en bepaal welke uitkomsten/stellingen je wilt bespreken in de dialoogsessie en wat je zou willen bereiken met de bespreking.</a:t>
            </a:r>
          </a:p>
          <a:p>
            <a:pPr>
              <a:buFont typeface="Arial" panose="020B0604020202020204" pitchFamily="34" charset="0"/>
            </a:pPr>
            <a:endParaRPr lang="nl-NL">
              <a:ea typeface="Tahoma"/>
              <a:cs typeface="+mn-lt"/>
            </a:endParaRPr>
          </a:p>
          <a:p>
            <a:endParaRPr lang="nl-NL">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18</a:t>
            </a:fld>
            <a:endParaRPr lang="nl-NL"/>
          </a:p>
        </p:txBody>
      </p:sp>
    </p:spTree>
    <p:extLst>
      <p:ext uri="{BB962C8B-B14F-4D97-AF65-F5344CB8AC3E}">
        <p14:creationId xmlns:p14="http://schemas.microsoft.com/office/powerpoint/2010/main" val="2825143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a:cs typeface="Calibri"/>
              </a:rPr>
              <a:t>Instructie</a:t>
            </a:r>
          </a:p>
          <a:p>
            <a:pPr marL="171450" indent="-171450">
              <a:buFont typeface="Arial" panose="020B0604020202020204" pitchFamily="34" charset="0"/>
              <a:buChar char="•"/>
            </a:pPr>
            <a:r>
              <a:rPr lang="nl-NL" b="0">
                <a:cs typeface="Calibri"/>
              </a:rPr>
              <a:t>Vul de uitkomsten uit de rapportage van de startscan in de slides</a:t>
            </a:r>
          </a:p>
          <a:p>
            <a:pPr marL="171450" indent="-171450">
              <a:buFont typeface="Arial" panose="020B0604020202020204" pitchFamily="34" charset="0"/>
              <a:buChar char="•"/>
            </a:pPr>
            <a:r>
              <a:rPr lang="nl-NL" b="0">
                <a:cs typeface="Calibri"/>
              </a:rPr>
              <a:t>Noteer bij Aantal, het aantal invullers van de startscan</a:t>
            </a:r>
          </a:p>
          <a:p>
            <a:pPr marL="171450" indent="-171450">
              <a:buFont typeface="Arial" panose="020B0604020202020204" pitchFamily="34" charset="0"/>
              <a:buChar char="•"/>
            </a:pPr>
            <a:r>
              <a:rPr lang="nl-NL" b="0">
                <a:cs typeface="Calibri"/>
              </a:rPr>
              <a:t>Noteer achter Ja/Nee het aantal ingevulde antwoorden</a:t>
            </a:r>
          </a:p>
          <a:p>
            <a:pPr marL="171450" indent="-171450">
              <a:buFont typeface="Arial" panose="020B0604020202020204" pitchFamily="34" charset="0"/>
              <a:buChar char="•"/>
            </a:pPr>
            <a:endParaRPr lang="nl-NL" b="1">
              <a:cs typeface="Calibri"/>
            </a:endParaRP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valt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zie je als aandachtpunten en verbeterpunten?</a:t>
            </a:r>
          </a:p>
          <a:p>
            <a:pPr marL="171450" indent="-171450">
              <a:buFont typeface="Arial" panose="020B0604020202020204" pitchFamily="34" charset="0"/>
              <a:buChar char="•"/>
            </a:pPr>
            <a:r>
              <a:rPr lang="nl-NL">
                <a:cs typeface="Calibri" panose="020F0502020204030204"/>
              </a:rPr>
              <a:t>Wat zegt dit over urgentie en noodzaak van de Complete agressie-aanpak?</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19</a:t>
            </a:fld>
            <a:endParaRPr lang="nl-NL"/>
          </a:p>
        </p:txBody>
      </p:sp>
    </p:spTree>
    <p:extLst>
      <p:ext uri="{BB962C8B-B14F-4D97-AF65-F5344CB8AC3E}">
        <p14:creationId xmlns:p14="http://schemas.microsoft.com/office/powerpoint/2010/main" val="141828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a:cs typeface="Calibri"/>
              </a:rPr>
              <a:t>Instructie</a:t>
            </a:r>
          </a:p>
          <a:p>
            <a:pPr marL="171450" indent="-171450">
              <a:buFont typeface="Arial" panose="020B0604020202020204" pitchFamily="34" charset="0"/>
              <a:buChar char="•"/>
            </a:pPr>
            <a:r>
              <a:rPr lang="nl-NL" b="0">
                <a:cs typeface="Calibri"/>
              </a:rPr>
              <a:t>Vul de uitkomsten uit de rapportage in de slides</a:t>
            </a:r>
          </a:p>
          <a:p>
            <a:pPr marL="171450" indent="-171450">
              <a:buFont typeface="Arial" panose="020B0604020202020204" pitchFamily="34" charset="0"/>
              <a:buChar char="•"/>
            </a:pPr>
            <a:r>
              <a:rPr lang="nl-NL" b="0">
                <a:cs typeface="Calibri"/>
              </a:rPr>
              <a:t>Noteer bij Aantal, het aantal invullers van de startscan</a:t>
            </a:r>
          </a:p>
          <a:p>
            <a:pPr marL="171450" indent="-171450">
              <a:buFont typeface="Arial" panose="020B0604020202020204" pitchFamily="34" charset="0"/>
              <a:buChar char="•"/>
            </a:pPr>
            <a:r>
              <a:rPr lang="nl-NL" b="0">
                <a:cs typeface="Calibri"/>
              </a:rPr>
              <a:t>Noteer achter Ja/Nee het aantal ingevulde antwoorden</a:t>
            </a:r>
          </a:p>
          <a:p>
            <a:pPr marL="171450" indent="-171450">
              <a:buFont typeface="Arial" panose="020B0604020202020204" pitchFamily="34" charset="0"/>
              <a:buChar char="•"/>
            </a:pPr>
            <a:endParaRPr lang="nl-NL" b="1">
              <a:cs typeface="Calibri"/>
            </a:endParaRP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valt op?</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Bespreek belevingen, achtergronden</a:t>
            </a:r>
            <a:endParaRPr lang="nl-NL"/>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zie je als aandachtpunten en verbeterpunten?</a:t>
            </a:r>
          </a:p>
          <a:p>
            <a:pPr marL="171450" indent="-171450">
              <a:buFont typeface="Arial" panose="020B0604020202020204" pitchFamily="34" charset="0"/>
              <a:buChar char="•"/>
            </a:pPr>
            <a:r>
              <a:rPr lang="nl-NL">
                <a:cs typeface="Calibri" panose="020F0502020204030204"/>
              </a:rPr>
              <a:t>Wat zegt dit over urgentie en noodzaak van de Complete agressie-aanpak?</a:t>
            </a:r>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20</a:t>
            </a:fld>
            <a:endParaRPr lang="nl-NL"/>
          </a:p>
        </p:txBody>
      </p:sp>
    </p:spTree>
    <p:extLst>
      <p:ext uri="{BB962C8B-B14F-4D97-AF65-F5344CB8AC3E}">
        <p14:creationId xmlns:p14="http://schemas.microsoft.com/office/powerpoint/2010/main" val="141828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Toelichting</a:t>
            </a:r>
          </a:p>
          <a:p>
            <a:endParaRPr lang="nl-NL" b="0"/>
          </a:p>
          <a:p>
            <a:r>
              <a:rPr lang="nl-NL" b="0"/>
              <a:t>In de vragenlijst zijn open vragen gesteld.</a:t>
            </a:r>
            <a:r>
              <a:rPr lang="nl-NL"/>
              <a:t> </a:t>
            </a:r>
            <a:r>
              <a:rPr lang="nl-NL" b="0"/>
              <a:t>Afhankelijk van de tijd die je tijdens de dialoogsessie hebt, kun je er voor kiezen om er 1 of meer te bespreken.</a:t>
            </a:r>
            <a:endParaRPr lang="nl-NL"/>
          </a:p>
          <a:p>
            <a:r>
              <a:rPr lang="nl-NL" b="0"/>
              <a:t>Je kunt de uitkomsten ook tijdens een werkoverleg bespreken of direct verwerken in het invultemplate.</a:t>
            </a:r>
            <a:endParaRPr lang="nl-NL" b="0">
              <a:cs typeface="Calibri"/>
            </a:endParaRPr>
          </a:p>
          <a:p>
            <a:endParaRPr lang="nl-NL" b="1">
              <a:cs typeface="Calibri" panose="020F0502020204030204"/>
            </a:endParaRPr>
          </a:p>
          <a:p>
            <a:endParaRPr lang="nl-NL">
              <a:cs typeface="Calibri" panose="020F0502020204030204"/>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21</a:t>
            </a:fld>
            <a:endParaRPr lang="nl-NL"/>
          </a:p>
        </p:txBody>
      </p:sp>
    </p:spTree>
    <p:extLst>
      <p:ext uri="{BB962C8B-B14F-4D97-AF65-F5344CB8AC3E}">
        <p14:creationId xmlns:p14="http://schemas.microsoft.com/office/powerpoint/2010/main" val="1911878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Gewenste omgang met cliënten</a:t>
            </a:r>
          </a:p>
          <a:p>
            <a:br>
              <a:rPr lang="nl-NL">
                <a:cs typeface="+mn-lt"/>
              </a:rPr>
            </a:br>
            <a:r>
              <a:rPr lang="nl-NL"/>
              <a:t>Door onze eigen houding en gedrag kunnen we gewenste omgang met cliënten stimuleren. Collega’s hebben antwoord gegeven op de vraag naar hoe dit concreet in de praktijk gedaan kan worden. Presenteer de uitkomsten en concretiseer met de groep. Vraag om te concretiseren:</a:t>
            </a:r>
            <a:br>
              <a:rPr lang="nl-NL">
                <a:cs typeface="+mn-lt"/>
              </a:rPr>
            </a:br>
            <a:endParaRPr lang="nl-NL">
              <a:cs typeface="Calibri"/>
            </a:endParaRPr>
          </a:p>
          <a:p>
            <a:pPr marL="171450" indent="-171450">
              <a:buFont typeface="Arial" panose="020B0604020202020204" pitchFamily="34" charset="0"/>
              <a:buChar char="•"/>
            </a:pPr>
            <a:r>
              <a:rPr lang="nl-NL"/>
              <a:t>Hoe ziet er dat praktisch uit? Wie heeft een voorbeeld om dit toe te lichten?</a:t>
            </a:r>
          </a:p>
          <a:p>
            <a:pPr marL="171450" indent="-171450">
              <a:buFont typeface="Arial" panose="020B0604020202020204" pitchFamily="34" charset="0"/>
              <a:buChar char="•"/>
            </a:pPr>
            <a:r>
              <a:rPr lang="nl-NL"/>
              <a:t>Wanneer is het lastig om dit gewenste gedrag te vertonen? Wat is dan handig om te doen?</a:t>
            </a:r>
          </a:p>
          <a:p>
            <a:endParaRPr lang="nl-NL"/>
          </a:p>
          <a:p>
            <a:r>
              <a:rPr lang="nl-NL"/>
              <a:t>Inventariseer en laat deelnemers op elkaar reageren. Het gaat niet om de juiste werkwijze. Het gaat om het inventariseren van mogelijkheden. Noteer deze in de Invultemplate – Verwerking van dialoogsessies.</a:t>
            </a:r>
            <a:endParaRPr lang="nl-NL">
              <a:cs typeface="Calibri"/>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22</a:t>
            </a:fld>
            <a:endParaRPr lang="nl-NL"/>
          </a:p>
        </p:txBody>
      </p:sp>
    </p:spTree>
    <p:extLst>
      <p:ext uri="{BB962C8B-B14F-4D97-AF65-F5344CB8AC3E}">
        <p14:creationId xmlns:p14="http://schemas.microsoft.com/office/powerpoint/2010/main" val="757441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Toelichting</a:t>
            </a:r>
            <a:br>
              <a:rPr lang="nl-NL" b="1">
                <a:cs typeface="Calibri"/>
              </a:rPr>
            </a:br>
            <a:br>
              <a:rPr lang="nl-NL" b="1"/>
            </a:br>
            <a:r>
              <a:rPr lang="nl-NL"/>
              <a:t>Op </a:t>
            </a:r>
            <a:r>
              <a:rPr lang="nl-NL" b="0"/>
              <a:t>deze slide zie je de projectorganisatie met de verschillende rollen en de belangrijke onderdelen die moeten worden uitgevoerd. Hieronder staat uitgelegd wat er per punt belangrijk is.</a:t>
            </a:r>
          </a:p>
          <a:p>
            <a:r>
              <a:rPr lang="nl-NL"/>
              <a:t> </a:t>
            </a:r>
          </a:p>
          <a:p>
            <a:r>
              <a:rPr lang="nl-NL"/>
              <a:t>Voorafgaand vult de projectleider de </a:t>
            </a:r>
            <a:r>
              <a:rPr lang="nl-NL" b="1"/>
              <a:t>slides uit deze presentatie in. Daarvoor gebruik je de uitkomsten van de vragenlijst van pijler 1 dienstverlening en veilig werken. Die ontvang je via de online omgeving.</a:t>
            </a:r>
          </a:p>
          <a:p>
            <a:endParaRPr lang="nl-NL" b="1"/>
          </a:p>
          <a:p>
            <a:r>
              <a:rPr lang="nl-NL" b="1"/>
              <a:t>Het projectteam</a:t>
            </a:r>
          </a:p>
          <a:p>
            <a:pPr marL="171450" indent="-171450">
              <a:buFont typeface="Arial" panose="020B0604020202020204" pitchFamily="34" charset="0"/>
              <a:buChar char="•"/>
            </a:pPr>
            <a:r>
              <a:rPr lang="nl-NL" b="0"/>
              <a:t>De opdrachtgever faciliteert en ondersteunt het project. </a:t>
            </a:r>
          </a:p>
          <a:p>
            <a:pPr marL="171450" indent="-171450">
              <a:buFont typeface="Arial" panose="020B0604020202020204" pitchFamily="34" charset="0"/>
              <a:buChar char="•"/>
            </a:pPr>
            <a:r>
              <a:rPr lang="nl-NL" b="0"/>
              <a:t>De projectleider heeft tijd om de rol in te vullen.</a:t>
            </a:r>
          </a:p>
          <a:p>
            <a:pPr marL="171450" indent="-171450">
              <a:buFont typeface="Arial" panose="020B0604020202020204" pitchFamily="34" charset="0"/>
              <a:buChar char="•"/>
            </a:pPr>
            <a:r>
              <a:rPr lang="nl-NL" b="0"/>
              <a:t>De </a:t>
            </a:r>
            <a:r>
              <a:rPr lang="nl-NL" b="0" err="1"/>
              <a:t>projectgroepleden</a:t>
            </a:r>
            <a:r>
              <a:rPr lang="nl-NL" b="0"/>
              <a:t> hebben voldoende tijd om de rol in te vullen.</a:t>
            </a:r>
          </a:p>
          <a:p>
            <a:pPr marL="171450" indent="-171450">
              <a:buFont typeface="Arial" panose="020B0604020202020204" pitchFamily="34" charset="0"/>
              <a:buChar char="•"/>
            </a:pPr>
            <a:r>
              <a:rPr lang="nl-NL" b="0"/>
              <a:t>Het is belangrijk dat er intern gecommuniceerd wordt over de nut en noodzaak, de stappen en de werkwijze.</a:t>
            </a:r>
          </a:p>
          <a:p>
            <a:pPr marL="171450" indent="-171450">
              <a:buFont typeface="Arial" panose="020B0604020202020204" pitchFamily="34" charset="0"/>
              <a:buChar char="•"/>
            </a:pPr>
            <a:r>
              <a:rPr lang="nl-NL" b="0"/>
              <a:t>Plan vooraf de dialoogsessies en tussentijdse overleggen met de projectgroep.</a:t>
            </a:r>
          </a:p>
          <a:p>
            <a:pPr marL="171450" indent="-171450">
              <a:buFont typeface="Arial" panose="020B0604020202020204" pitchFamily="34" charset="0"/>
              <a:buChar char="•"/>
            </a:pPr>
            <a:r>
              <a:rPr lang="nl-NL" b="0"/>
              <a:t>Neem voldoende tijd om de uitkomsten van de online </a:t>
            </a:r>
            <a:r>
              <a:rPr lang="nl-NL"/>
              <a:t>vragenlijsten in</a:t>
            </a:r>
            <a:r>
              <a:rPr lang="nl-NL" b="0"/>
              <a:t> de </a:t>
            </a:r>
            <a:r>
              <a:rPr lang="nl-NL" err="1"/>
              <a:t>PowerPoint-presentatie</a:t>
            </a:r>
            <a:r>
              <a:rPr lang="nl-NL" b="0"/>
              <a:t> voor de dialoogsessie te verwerken.</a:t>
            </a:r>
            <a:endParaRPr lang="nl-NL" b="0">
              <a:cs typeface="Calibri"/>
            </a:endParaRPr>
          </a:p>
          <a:p>
            <a:pPr marL="171450" indent="-171450">
              <a:buFont typeface="Arial" panose="020B0604020202020204" pitchFamily="34" charset="0"/>
              <a:buChar char="•"/>
            </a:pPr>
            <a:r>
              <a:rPr lang="nl-NL" b="0"/>
              <a:t>Neem voldoende tijd om de uitkomsten van de dialoogsessies te verwerken.</a:t>
            </a:r>
          </a:p>
          <a:p>
            <a:pPr marL="171450" indent="-171450">
              <a:buFont typeface="Arial" panose="020B0604020202020204" pitchFamily="34" charset="0"/>
              <a:buChar char="•"/>
            </a:pPr>
            <a:r>
              <a:rPr lang="nl-NL" b="0"/>
              <a:t>Stem regelmatig af met het MT over de uitkomsten en voortschrijdend inzicht.</a:t>
            </a:r>
          </a:p>
          <a:p>
            <a:endParaRPr lang="nl-NL" b="1"/>
          </a:p>
          <a:p>
            <a:endParaRPr lang="nl-NL" b="1"/>
          </a:p>
          <a:p>
            <a:r>
              <a:rPr lang="nl-NL" b="1"/>
              <a:t>Hulpmiddelen voor de projectleiding</a:t>
            </a:r>
            <a:endParaRPr lang="nl-NL" b="0"/>
          </a:p>
          <a:p>
            <a:r>
              <a:rPr lang="nl-NL" b="0"/>
              <a:t>Voor de projectleider zijn de volgende hulpmiddelen beschikbaar: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a:t>Checklist en </a:t>
            </a:r>
            <a:r>
              <a:rPr lang="nl-NL"/>
              <a:t>stappenplan</a:t>
            </a:r>
            <a:r>
              <a:rPr lang="nl-NL" b="0"/>
              <a:t> voor de projectleider: hierdoor krijg je duidelijkheid over de opzet en stappen.</a:t>
            </a:r>
            <a:endParaRPr lang="nl-NL" b="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a:t>Rapportage van uitkomsten van de Startscan Veilig werken met tips voor de projectleiding.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err="1"/>
              <a:t>PowerPoint-presentatie</a:t>
            </a:r>
            <a:r>
              <a:rPr lang="nl-NL" b="0"/>
              <a:t> per dialoogsessie.</a:t>
            </a:r>
            <a:endParaRPr lang="nl-NL" b="0">
              <a:cs typeface="Calibri"/>
            </a:endParaRPr>
          </a:p>
          <a:p>
            <a:pPr marL="171450" indent="-171450">
              <a:buFont typeface="Arial" panose="020B0604020202020204" pitchFamily="34" charset="0"/>
              <a:buChar char="•"/>
            </a:pPr>
            <a:r>
              <a:rPr lang="nl-NL" b="0"/>
              <a:t>Invultemplate – Verwerking van dialoogsessies: om de uitkomsten van de online </a:t>
            </a:r>
            <a:r>
              <a:rPr lang="nl-NL"/>
              <a:t>vragenlijsten</a:t>
            </a:r>
            <a:r>
              <a:rPr lang="nl-NL" b="0"/>
              <a:t> en de dialoogsessies in te verwerken.</a:t>
            </a:r>
            <a:endParaRPr lang="nl-NL" b="0">
              <a:cs typeface="Calibri" panose="020F0502020204030204"/>
            </a:endParaRPr>
          </a:p>
          <a:p>
            <a:pPr marL="171450" indent="-171450">
              <a:buFont typeface="Arial" panose="020B0604020202020204" pitchFamily="34" charset="0"/>
              <a:buChar char="•"/>
              <a:defRPr/>
            </a:pPr>
            <a:r>
              <a:rPr lang="nl-NL"/>
              <a:t>Handleiding</a:t>
            </a:r>
            <a:r>
              <a:rPr lang="nl-NL" b="0"/>
              <a:t> Beleid</a:t>
            </a:r>
            <a:r>
              <a:rPr lang="nl-NL"/>
              <a:t> en Protocol</a:t>
            </a:r>
            <a:r>
              <a:rPr lang="nl-NL" b="0"/>
              <a:t> Veilig werken: een inhoudelijke basis van de Complete agressie-aanpak om te gebruiken om beleid en protocol te actualiseren</a:t>
            </a:r>
            <a:r>
              <a:rPr lang="nl-NL"/>
              <a:t>.</a:t>
            </a: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a:t>
            </a:fld>
            <a:endParaRPr lang="nl-NL"/>
          </a:p>
        </p:txBody>
      </p:sp>
    </p:spTree>
    <p:extLst>
      <p:ext uri="{BB962C8B-B14F-4D97-AF65-F5344CB8AC3E}">
        <p14:creationId xmlns:p14="http://schemas.microsoft.com/office/powerpoint/2010/main" val="2794971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Toel</a:t>
            </a:r>
          </a:p>
          <a:p>
            <a:endParaRPr lang="nl-NL" b="1"/>
          </a:p>
          <a:p>
            <a:r>
              <a:rPr lang="nl-NL" b="1"/>
              <a:t>Verbeterpunten dienstverlening en veilig werken – gewenste omgang</a:t>
            </a:r>
          </a:p>
          <a:p>
            <a:endParaRPr lang="nl-NL"/>
          </a:p>
          <a:p>
            <a:r>
              <a:rPr lang="nl-NL"/>
              <a:t>Vragen:</a:t>
            </a:r>
          </a:p>
          <a:p>
            <a:pPr marL="171450" indent="-171450">
              <a:buFont typeface="Arial" panose="020B0604020202020204" pitchFamily="34" charset="0"/>
              <a:buChar char="•"/>
            </a:pPr>
            <a:r>
              <a:rPr lang="nl-NL"/>
              <a:t>Wie kan een verbeterpunt toelichten?</a:t>
            </a:r>
          </a:p>
          <a:p>
            <a:pPr marL="171450" indent="-171450">
              <a:buFont typeface="Arial" panose="020B0604020202020204" pitchFamily="34" charset="0"/>
              <a:buChar char="•"/>
            </a:pPr>
            <a:r>
              <a:rPr lang="nl-NL"/>
              <a:t>Wat zijn de gevolgen van hoe het nu gaat?</a:t>
            </a:r>
          </a:p>
          <a:p>
            <a:pPr marL="171450" indent="-171450">
              <a:buFont typeface="Arial" panose="020B0604020202020204" pitchFamily="34" charset="0"/>
              <a:buChar char="•"/>
            </a:pPr>
            <a:r>
              <a:rPr lang="nl-NL"/>
              <a:t>Wat zou het opleveren als we kunnen zorgen dat deze verbeterpunten aangepakt worden?</a:t>
            </a:r>
          </a:p>
          <a:p>
            <a:pPr marL="171450" indent="-171450">
              <a:buFont typeface="Arial" panose="020B0604020202020204" pitchFamily="34" charset="0"/>
              <a:buChar char="•"/>
            </a:pPr>
            <a:r>
              <a:rPr lang="nl-NL"/>
              <a:t>Hoe zouden we er voor kunnen zorgen dat we dit verbeteren?</a:t>
            </a:r>
          </a:p>
          <a:p>
            <a:pPr marL="171450" indent="-171450">
              <a:buFont typeface="Arial" panose="020B0604020202020204" pitchFamily="34" charset="0"/>
              <a:buChar char="•"/>
            </a:pPr>
            <a:r>
              <a:rPr lang="nl-NL"/>
              <a:t>Wie zou zich hier actief voor in willen zetten en dit (uitkomsten van de sessie) verder willen uitwerken?</a:t>
            </a:r>
          </a:p>
          <a:p>
            <a:endParaRPr lang="nl-NL"/>
          </a:p>
          <a:p>
            <a:endParaRPr lang="nl-NL"/>
          </a:p>
          <a:p>
            <a:r>
              <a:rPr lang="nl-NL"/>
              <a:t>Inventariseer en laat deelnemers op elkaar reageren. Het gaat niet om de juiste werkwijze. Het gaat om het inventariseren van mogelijkheden. Noteer die in de invultemplate.</a:t>
            </a:r>
          </a:p>
          <a:p>
            <a:endParaRPr lang="nl-NL"/>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23</a:t>
            </a:fld>
            <a:endParaRPr lang="nl-NL"/>
          </a:p>
        </p:txBody>
      </p:sp>
    </p:spTree>
    <p:extLst>
      <p:ext uri="{BB962C8B-B14F-4D97-AF65-F5344CB8AC3E}">
        <p14:creationId xmlns:p14="http://schemas.microsoft.com/office/powerpoint/2010/main" val="1170309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cs typeface="Calibri"/>
            </a:endParaRPr>
          </a:p>
          <a:p>
            <a:r>
              <a:rPr lang="nl-NL" b="1">
                <a:cs typeface="Calibri"/>
              </a:rPr>
              <a:t>Toelichting</a:t>
            </a:r>
          </a:p>
          <a:p>
            <a:endParaRPr lang="nl-NL"/>
          </a:p>
          <a:p>
            <a:r>
              <a:rPr lang="nl-NL"/>
              <a:t>Inventariseer en laat deelnemers op elkaar reageren. Het gaat niet om de juiste werkwijze. Het gaat om het inventariseren van mogelijkheden. Noteer die in de invultemplate.</a:t>
            </a:r>
          </a:p>
          <a:p>
            <a:endParaRPr lang="nl-NL"/>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24</a:t>
            </a:fld>
            <a:endParaRPr lang="nl-NL"/>
          </a:p>
        </p:txBody>
      </p:sp>
    </p:spTree>
    <p:extLst>
      <p:ext uri="{BB962C8B-B14F-4D97-AF65-F5344CB8AC3E}">
        <p14:creationId xmlns:p14="http://schemas.microsoft.com/office/powerpoint/2010/main" val="4046291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Een eenduidige gemeenschappelijke norm</a:t>
            </a:r>
            <a:endParaRPr lang="nl-NL"/>
          </a:p>
          <a:p>
            <a:endParaRPr lang="nl-NL"/>
          </a:p>
          <a:p>
            <a:r>
              <a:rPr lang="nl-NL"/>
              <a:t>In de online vragenlijst konden deelnemers vragen en opmerkingen geven over de uitleg over de gemeenschappelijke norm. Noteer ze in de slide en noteer hieronder in de notities de reactie van de projectgroep op de vragen en opmerkingen.</a:t>
            </a:r>
            <a:endParaRPr lang="nl-NL">
              <a:cs typeface="Calibri"/>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25</a:t>
            </a:fld>
            <a:endParaRPr lang="nl-NL"/>
          </a:p>
        </p:txBody>
      </p:sp>
    </p:spTree>
    <p:extLst>
      <p:ext uri="{BB962C8B-B14F-4D97-AF65-F5344CB8AC3E}">
        <p14:creationId xmlns:p14="http://schemas.microsoft.com/office/powerpoint/2010/main" val="3847437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a:cs typeface="Calibri"/>
            </a:endParaRPr>
          </a:p>
          <a:p>
            <a:endParaRPr lang="nl-NL" b="1"/>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26</a:t>
            </a:fld>
            <a:endParaRPr lang="nl-NL"/>
          </a:p>
        </p:txBody>
      </p:sp>
    </p:spTree>
    <p:extLst>
      <p:ext uri="{BB962C8B-B14F-4D97-AF65-F5344CB8AC3E}">
        <p14:creationId xmlns:p14="http://schemas.microsoft.com/office/powerpoint/2010/main" val="1547961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28</a:t>
            </a:fld>
            <a:endParaRPr lang="nl-NL"/>
          </a:p>
        </p:txBody>
      </p:sp>
    </p:spTree>
    <p:extLst>
      <p:ext uri="{BB962C8B-B14F-4D97-AF65-F5344CB8AC3E}">
        <p14:creationId xmlns:p14="http://schemas.microsoft.com/office/powerpoint/2010/main" val="253133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Toelichting</a:t>
            </a:r>
            <a:br>
              <a:rPr lang="nl-NL" b="1">
                <a:cs typeface="+mn-lt"/>
              </a:rPr>
            </a:br>
            <a:r>
              <a:rPr lang="nl-NL"/>
              <a:t>Deze presentatie is bedoeld voor projectleiders, </a:t>
            </a:r>
            <a:r>
              <a:rPr lang="nl-NL" err="1"/>
              <a:t>projectgroepleden</a:t>
            </a:r>
            <a:r>
              <a:rPr lang="nl-NL"/>
              <a:t> en </a:t>
            </a:r>
            <a:r>
              <a:rPr lang="nl-NL" err="1"/>
              <a:t>facilitatoren</a:t>
            </a:r>
            <a:r>
              <a:rPr lang="nl-NL"/>
              <a:t> ter voorbereiding en uitvoering op dialoogsessie 1 over Dienstverlening en veilig werken.</a:t>
            </a:r>
          </a:p>
          <a:p>
            <a:endParaRPr lang="nl-NL"/>
          </a:p>
          <a:p>
            <a:endParaRPr lang="nl-NL"/>
          </a:p>
          <a:p>
            <a:endParaRPr lang="nl-NL"/>
          </a:p>
          <a:p>
            <a:endParaRPr lang="nl-NL"/>
          </a:p>
          <a:p>
            <a:endParaRPr lang="nl-NL"/>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3</a:t>
            </a:fld>
            <a:endParaRPr lang="nl-NL"/>
          </a:p>
        </p:txBody>
      </p:sp>
    </p:spTree>
    <p:extLst>
      <p:ext uri="{BB962C8B-B14F-4D97-AF65-F5344CB8AC3E}">
        <p14:creationId xmlns:p14="http://schemas.microsoft.com/office/powerpoint/2010/main" val="1105348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Toelichting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a:p>
          <a:p>
            <a:pPr marL="0" marR="0" lvl="0" indent="0" algn="l" defTabSz="914400" rtl="0" eaLnBrk="1" fontAlgn="auto" latinLnBrk="0" hangingPunct="1">
              <a:lnSpc>
                <a:spcPct val="100000"/>
              </a:lnSpc>
              <a:spcBef>
                <a:spcPts val="0"/>
              </a:spcBef>
              <a:spcAft>
                <a:spcPts val="0"/>
              </a:spcAft>
              <a:buClrTx/>
              <a:buSzTx/>
              <a:buFontTx/>
              <a:buNone/>
              <a:tabLst/>
              <a:defRPr/>
            </a:pPr>
            <a:r>
              <a:rPr lang="nl-NL" b="1"/>
              <a:t>Dit zijn de stappen van de Complete agressie-aanpak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Deze loop je aan het begin van de sessie door, zodat de deelnemers weten bij welke stap ze zich bevinden (stap 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a:lnSpc>
                <a:spcPct val="115000"/>
              </a:lnSpc>
              <a:spcBef>
                <a:spcPts val="200"/>
              </a:spcBef>
            </a:pPr>
            <a:r>
              <a:rPr lang="nl-NL" sz="1200" b="1">
                <a:solidFill>
                  <a:srgbClr val="E11E27"/>
                </a:solidFill>
                <a:effectLst/>
                <a:latin typeface="Tahoma" panose="020B0604030504040204" pitchFamily="34" charset="0"/>
                <a:ea typeface="Yu Gothic Light" panose="020B0300000000000000" pitchFamily="34" charset="-128"/>
                <a:cs typeface="Times New Roman" panose="02020603050405020304" pitchFamily="18" charset="0"/>
              </a:rPr>
              <a:t>Hulpmiddelen</a:t>
            </a:r>
          </a:p>
          <a:p>
            <a:pPr>
              <a:lnSpc>
                <a:spcPct val="115000"/>
              </a:lnSpc>
              <a:spcAft>
                <a:spcPts val="1000"/>
              </a:spcAft>
            </a:pPr>
            <a:r>
              <a:rPr lang="nl-NL" sz="1200">
                <a:effectLst/>
                <a:latin typeface="Tahoma" panose="020B0604030504040204" pitchFamily="34" charset="0"/>
                <a:ea typeface="Calibri" panose="020F0502020204030204" pitchFamily="34" charset="0"/>
                <a:cs typeface="Tahoma" panose="020B0604030504040204" pitchFamily="34" charset="0"/>
              </a:rPr>
              <a:t>Ter ondersteuning van de projectleider en het projectteam zijn de volgende middelen beschikbaar </a:t>
            </a:r>
            <a:endParaRPr lang="nl-NL" sz="1200">
              <a:effectLst/>
              <a:latin typeface="Tahoma" panose="020B0604030504040204" pitchFamily="34" charset="0"/>
              <a:ea typeface="Calibri" panose="020F0502020204030204" pitchFamily="34" charset="0"/>
              <a:cs typeface="Arial" panose="020B0604020202020204" pitchFamily="34" charset="0"/>
            </a:endParaRPr>
          </a:p>
          <a:p>
            <a:pPr marL="342900" indent="-342900">
              <a:lnSpc>
                <a:spcPct val="115000"/>
              </a:lnSpc>
              <a:spcAft>
                <a:spcPts val="1000"/>
              </a:spcAft>
              <a:buFont typeface="Symbol" pitchFamily="2" charset="2"/>
              <a:buChar char=""/>
            </a:pPr>
            <a:r>
              <a:rPr lang="nl-NL" sz="1200">
                <a:effectLst/>
                <a:latin typeface="Tahoma"/>
                <a:ea typeface="Calibri" panose="020F0502020204030204" pitchFamily="34" charset="0"/>
                <a:cs typeface="Tahoma"/>
              </a:rPr>
              <a:t>Checklist en </a:t>
            </a:r>
            <a:r>
              <a:rPr lang="nl-NL">
                <a:latin typeface="Tahoma"/>
                <a:ea typeface="Calibri" panose="020F0502020204030204" pitchFamily="34" charset="0"/>
                <a:cs typeface="Tahoma"/>
              </a:rPr>
              <a:t>stappenplan voor de projectleider</a:t>
            </a:r>
            <a:r>
              <a:rPr lang="nl-NL" sz="1200">
                <a:effectLst/>
                <a:latin typeface="Tahoma"/>
                <a:ea typeface="Calibri" panose="020F0502020204030204" pitchFamily="34" charset="0"/>
                <a:cs typeface="Tahoma"/>
              </a:rPr>
              <a:t> Complete agressie-aanpak</a:t>
            </a:r>
          </a:p>
          <a:p>
            <a:pPr marL="342900" indent="-342900">
              <a:lnSpc>
                <a:spcPct val="115000"/>
              </a:lnSpc>
              <a:spcAft>
                <a:spcPts val="1000"/>
              </a:spcAft>
              <a:buFont typeface="Symbol" pitchFamily="2" charset="2"/>
              <a:buChar char=""/>
            </a:pPr>
            <a:r>
              <a:rPr lang="nl-NL">
                <a:latin typeface="Tahoma"/>
                <a:ea typeface="Calibri" panose="020F0502020204030204" pitchFamily="34" charset="0"/>
                <a:cs typeface="Tahoma"/>
              </a:rPr>
              <a:t>Handleiding Beleid en Protocol</a:t>
            </a:r>
            <a:r>
              <a:rPr lang="nl-NL" sz="1200">
                <a:effectLst/>
                <a:latin typeface="Tahoma"/>
                <a:ea typeface="Calibri" panose="020F0502020204030204" pitchFamily="34" charset="0"/>
                <a:cs typeface="Tahoma"/>
              </a:rPr>
              <a:t> </a:t>
            </a:r>
            <a:r>
              <a:rPr lang="nl-NL">
                <a:latin typeface="Tahoma"/>
                <a:ea typeface="Calibri" panose="020F0502020204030204" pitchFamily="34" charset="0"/>
                <a:cs typeface="Tahoma"/>
              </a:rPr>
              <a:t>Veilig werken </a:t>
            </a:r>
            <a:endParaRPr lang="nl-NL" sz="1200">
              <a:effectLst/>
              <a:latin typeface="Tahoma"/>
              <a:ea typeface="Calibri" panose="020F0502020204030204" pitchFamily="34" charset="0"/>
              <a:cs typeface="Tahoma"/>
            </a:endParaRPr>
          </a:p>
          <a:p>
            <a:pPr marL="342900" indent="-342900">
              <a:lnSpc>
                <a:spcPct val="115000"/>
              </a:lnSpc>
              <a:spcAft>
                <a:spcPts val="1000"/>
              </a:spcAft>
              <a:buFont typeface="Symbol" pitchFamily="2" charset="2"/>
              <a:buChar char=""/>
            </a:pPr>
            <a:r>
              <a:rPr lang="nl-NL" sz="1200">
                <a:effectLst/>
                <a:latin typeface="Tahoma"/>
                <a:ea typeface="Calibri" panose="020F0502020204030204" pitchFamily="34" charset="0"/>
                <a:cs typeface="Tahoma"/>
              </a:rPr>
              <a:t>Invultemplate </a:t>
            </a:r>
            <a:r>
              <a:rPr lang="nl-NL">
                <a:latin typeface="Tahoma"/>
                <a:ea typeface="Calibri" panose="020F0502020204030204" pitchFamily="34" charset="0"/>
                <a:cs typeface="Tahoma"/>
              </a:rPr>
              <a:t>– Verwerking van dialoogsessies voor</a:t>
            </a:r>
            <a:r>
              <a:rPr lang="nl-NL" sz="1200">
                <a:effectLst/>
                <a:latin typeface="Tahoma"/>
                <a:ea typeface="Calibri" panose="020F0502020204030204" pitchFamily="34" charset="0"/>
                <a:cs typeface="Tahoma"/>
              </a:rPr>
              <a:t> het verwerken van uitkomsten online </a:t>
            </a:r>
            <a:r>
              <a:rPr lang="nl-NL">
                <a:latin typeface="Tahoma"/>
                <a:ea typeface="Calibri" panose="020F0502020204030204" pitchFamily="34" charset="0"/>
                <a:cs typeface="Tahoma"/>
              </a:rPr>
              <a:t>vragenlijsten</a:t>
            </a:r>
            <a:r>
              <a:rPr lang="nl-NL" sz="1200">
                <a:effectLst/>
                <a:latin typeface="Tahoma"/>
                <a:ea typeface="Calibri" panose="020F0502020204030204" pitchFamily="34" charset="0"/>
                <a:cs typeface="Tahoma"/>
              </a:rPr>
              <a:t> en dialoogsessies</a:t>
            </a:r>
          </a:p>
          <a:p>
            <a:pPr marL="342900" lvl="0" indent="-342900">
              <a:lnSpc>
                <a:spcPct val="115000"/>
              </a:lnSpc>
              <a:spcAft>
                <a:spcPts val="1000"/>
              </a:spcAft>
              <a:buFont typeface="Symbol" pitchFamily="2" charset="2"/>
              <a:buChar char=""/>
            </a:pPr>
            <a:r>
              <a:rPr lang="nl-NL" err="1">
                <a:latin typeface="Tahoma"/>
                <a:ea typeface="Calibri" panose="020F0502020204030204" pitchFamily="34" charset="0"/>
                <a:cs typeface="Tahoma"/>
              </a:rPr>
              <a:t>PowerPoint-presentatie</a:t>
            </a:r>
            <a:r>
              <a:rPr lang="nl-NL" sz="1200">
                <a:effectLst/>
                <a:latin typeface="Tahoma"/>
                <a:ea typeface="Calibri" panose="020F0502020204030204" pitchFamily="34" charset="0"/>
                <a:cs typeface="Tahoma"/>
              </a:rPr>
              <a:t> per dialoogsessie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De </a:t>
            </a:r>
            <a:r>
              <a:rPr lang="nl-NL" b="1"/>
              <a:t>Startscan Veilig werken</a:t>
            </a:r>
            <a:r>
              <a:rPr lang="nl-NL"/>
              <a:t>, de online vragenlijsten en de rapportages zijn te vinden in de online omgeving van de Complete agressie-aanpak van Jeugdzorg Werkt! De rapportages zijn beschikbaar nadat de vragenlijsten ter voorbereiding op de dialoogsessies zijn ingevuld.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Op basis van de </a:t>
            </a:r>
            <a:r>
              <a:rPr lang="nl-NL" b="1"/>
              <a:t>rapportage van uitkomsten van de Startscan Veilig werken</a:t>
            </a:r>
            <a:r>
              <a:rPr lang="nl-NL"/>
              <a:t>, heeft jouw organisatie besloten om de Complete agressie-aanpak toe te passen. </a:t>
            </a:r>
          </a:p>
          <a:p>
            <a:endParaRPr lang="nl-NL"/>
          </a:p>
          <a:p>
            <a:r>
              <a:rPr lang="nl-NL"/>
              <a:t>In de rapportage over de uitkomsten van de Startscan Veilig werken vind je tips en suggesties voor de projectleider.</a:t>
            </a:r>
          </a:p>
          <a:p>
            <a:r>
              <a:rPr lang="nl-NL"/>
              <a:t>Samen met de </a:t>
            </a:r>
            <a:r>
              <a:rPr lang="nl-NL" b="1"/>
              <a:t>Checklist en stappenplan voor de projectleider </a:t>
            </a:r>
            <a:r>
              <a:rPr lang="nl-NL"/>
              <a:t>ben je in staat om de stappen van de aanpak voor te bereiden en uit te voeren.</a:t>
            </a:r>
            <a:endParaRPr lang="nl-NL">
              <a:ea typeface="Tahoma"/>
              <a:cs typeface="Tahoma"/>
            </a:endParaRPr>
          </a:p>
          <a:p>
            <a:endParaRPr lang="nl-NL"/>
          </a:p>
          <a:p>
            <a:r>
              <a:rPr lang="nl-NL"/>
              <a:t>Gebruik de </a:t>
            </a:r>
            <a:r>
              <a:rPr lang="nl-NL" b="1"/>
              <a:t>Invultemplate – Verwerking van dialoogsessies </a:t>
            </a:r>
            <a:r>
              <a:rPr lang="nl-NL"/>
              <a:t>om de uitkomsten van de online vragenlijsten module en de dialoogsessies te noteren.</a:t>
            </a:r>
            <a:endParaRPr lang="nl-NL">
              <a:ea typeface="Tahoma"/>
              <a:cs typeface="Tahoma"/>
            </a:endParaRPr>
          </a:p>
          <a:p>
            <a:endParaRPr lang="en-NL"/>
          </a:p>
        </p:txBody>
      </p:sp>
      <p:sp>
        <p:nvSpPr>
          <p:cNvPr id="4" name="Slide Number Placeholder 3"/>
          <p:cNvSpPr>
            <a:spLocks noGrp="1"/>
          </p:cNvSpPr>
          <p:nvPr>
            <p:ph type="sldNum" sz="quarter" idx="5"/>
          </p:nvPr>
        </p:nvSpPr>
        <p:spPr/>
        <p:txBody>
          <a:bodyPr/>
          <a:lstStyle/>
          <a:p>
            <a:fld id="{53148E80-FAA0-3A46-8471-E311C306B75E}" type="slidenum">
              <a:rPr lang="nl-NL" smtClean="0"/>
              <a:t>4</a:t>
            </a:fld>
            <a:endParaRPr lang="nl-NL"/>
          </a:p>
        </p:txBody>
      </p:sp>
    </p:spTree>
    <p:extLst>
      <p:ext uri="{BB962C8B-B14F-4D97-AF65-F5344CB8AC3E}">
        <p14:creationId xmlns:p14="http://schemas.microsoft.com/office/powerpoint/2010/main" val="3909242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Voorbereiding dialoogsessie 1 Dienstverlening en Veilig werken</a:t>
            </a:r>
          </a:p>
          <a:p>
            <a:endParaRPr lang="nl-NL"/>
          </a:p>
          <a:p>
            <a:r>
              <a:rPr lang="nl-NL"/>
              <a:t>Deze sessie gaat over pijler 1 van de Complete agressie-aanpak: Dienstverlening en veilig werken. Tijdens de volgende dialoogsessies gaan we in op: </a:t>
            </a:r>
            <a:endParaRPr lang="nl-NL">
              <a:cs typeface="Calibri"/>
            </a:endParaRPr>
          </a:p>
          <a:p>
            <a:pPr marL="171450" indent="-171450">
              <a:buFont typeface="Arial" panose="020B0604020202020204" pitchFamily="34" charset="0"/>
              <a:buChar char="•"/>
            </a:pPr>
            <a:r>
              <a:rPr lang="nl-NL"/>
              <a:t>Risico´s en preventie</a:t>
            </a:r>
          </a:p>
          <a:p>
            <a:pPr marL="171450" indent="-171450">
              <a:buFont typeface="Arial" panose="020B0604020202020204" pitchFamily="34" charset="0"/>
              <a:buChar char="•"/>
            </a:pPr>
            <a:r>
              <a:rPr lang="nl-NL"/>
              <a:t>De-escaleren en veilig handelen</a:t>
            </a:r>
          </a:p>
          <a:p>
            <a:pPr marL="171450" indent="-171450">
              <a:buFont typeface="Arial" panose="020B0604020202020204" pitchFamily="34" charset="0"/>
              <a:buChar char="•"/>
            </a:pPr>
            <a:r>
              <a:rPr lang="nl-NL"/>
              <a:t>Afhandeling en nazorg</a:t>
            </a:r>
          </a:p>
          <a:p>
            <a:endParaRPr lang="nl-NL"/>
          </a:p>
          <a:p>
            <a:r>
              <a:rPr lang="nl-NL"/>
              <a:t>De deelnemers hebben de online vragenlijsten doorgenomen ter voorbereiding op deze sessie. De rapportage met de uitkomsten van de online vragenlijsten heb je ontvangen.</a:t>
            </a:r>
            <a:endParaRPr lang="nl-NL">
              <a:cs typeface="Calibri" panose="020F0502020204030204"/>
            </a:endParaRPr>
          </a:p>
          <a:p>
            <a:r>
              <a:rPr lang="nl-NL"/>
              <a:t>Bespreek deze uitkomsten met de projectgroep en verwerk de belangrijkste uitkomsten in deze </a:t>
            </a:r>
            <a:r>
              <a:rPr lang="nl-NL" err="1"/>
              <a:t>PowerPoint-presentatie</a:t>
            </a:r>
            <a:r>
              <a:rPr lang="nl-NL"/>
              <a:t>.</a:t>
            </a:r>
            <a:endParaRPr lang="nl-NL">
              <a:cs typeface="Calibri" panose="020F0502020204030204"/>
            </a:endParaRPr>
          </a:p>
          <a:p>
            <a:pPr>
              <a:lnSpc>
                <a:spcPct val="115000"/>
              </a:lnSpc>
              <a:spcAft>
                <a:spcPts val="1000"/>
              </a:spcAft>
            </a:pPr>
            <a:endParaRPr lang="nl-NL" sz="1200">
              <a:effectLst/>
              <a:latin typeface="Tahoma" panose="020B0604030504040204" pitchFamily="34" charset="0"/>
              <a:ea typeface="Calibri" panose="020F0502020204030204" pitchFamily="34" charset="0"/>
              <a:cs typeface="Tahoma" panose="020B0604030504040204" pitchFamily="34" charset="0"/>
            </a:endParaRPr>
          </a:p>
          <a:p>
            <a:pPr>
              <a:lnSpc>
                <a:spcPct val="115000"/>
              </a:lnSpc>
              <a:spcAft>
                <a:spcPts val="1000"/>
              </a:spcAft>
            </a:pPr>
            <a:r>
              <a:rPr lang="nl-NL" sz="1200">
                <a:effectLst/>
                <a:latin typeface="Tahoma"/>
                <a:ea typeface="Calibri" panose="020F0502020204030204" pitchFamily="34" charset="0"/>
                <a:cs typeface="Tahoma"/>
              </a:rPr>
              <a:t>De uitkomsten van de online </a:t>
            </a:r>
            <a:r>
              <a:rPr lang="nl-NL">
                <a:latin typeface="Tahoma"/>
                <a:ea typeface="Calibri" panose="020F0502020204030204" pitchFamily="34" charset="0"/>
                <a:cs typeface="Tahoma"/>
              </a:rPr>
              <a:t>vragenlijsten</a:t>
            </a:r>
            <a:r>
              <a:rPr lang="nl-NL" sz="1200">
                <a:effectLst/>
                <a:latin typeface="Tahoma"/>
                <a:ea typeface="Calibri" panose="020F0502020204030204" pitchFamily="34" charset="0"/>
                <a:cs typeface="Tahoma"/>
              </a:rPr>
              <a:t> dienen om over in gesprek te gaan tijdens deze dialoogsessie. Het doel van deze sessie is om samen te reflecteren en concrete tips en suggesties voor werkafspraken te verzamelen. De uitkomsten verwerk je in </a:t>
            </a:r>
            <a:r>
              <a:rPr lang="nl-NL">
                <a:latin typeface="Tahoma"/>
                <a:ea typeface="Calibri" panose="020F0502020204030204" pitchFamily="34" charset="0"/>
                <a:cs typeface="Tahoma"/>
              </a:rPr>
              <a:t>het</a:t>
            </a:r>
            <a:r>
              <a:rPr lang="nl-NL" sz="1200">
                <a:effectLst/>
                <a:latin typeface="Tahoma"/>
                <a:ea typeface="Calibri" panose="020F0502020204030204" pitchFamily="34" charset="0"/>
                <a:cs typeface="Tahoma"/>
              </a:rPr>
              <a:t> </a:t>
            </a:r>
            <a:r>
              <a:rPr lang="nl-NL">
                <a:latin typeface="Tahoma"/>
                <a:ea typeface="Calibri" panose="020F0502020204030204" pitchFamily="34" charset="0"/>
                <a:cs typeface="Tahoma"/>
              </a:rPr>
              <a:t>Invultemplate</a:t>
            </a:r>
            <a:r>
              <a:rPr lang="nl-NL" sz="1200">
                <a:effectLst/>
                <a:latin typeface="Tahoma"/>
                <a:ea typeface="Calibri" panose="020F0502020204030204" pitchFamily="34" charset="0"/>
                <a:cs typeface="Tahoma"/>
              </a:rPr>
              <a:t> – Verwerking van d</a:t>
            </a:r>
            <a:r>
              <a:rPr lang="nl-NL">
                <a:latin typeface="Tahoma"/>
                <a:ea typeface="Calibri" panose="020F0502020204030204" pitchFamily="34" charset="0"/>
                <a:cs typeface="Tahoma"/>
              </a:rPr>
              <a:t>ialoogsessies dat</a:t>
            </a:r>
            <a:r>
              <a:rPr lang="nl-NL" sz="1200">
                <a:effectLst/>
                <a:latin typeface="Tahoma"/>
                <a:ea typeface="Calibri" panose="020F0502020204030204" pitchFamily="34" charset="0"/>
                <a:cs typeface="Tahoma"/>
              </a:rPr>
              <a:t> uiteindelijk dient als basis voor een actueel protocol over veilig werken.</a:t>
            </a: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5</a:t>
            </a:fld>
            <a:endParaRPr lang="nl-NL"/>
          </a:p>
        </p:txBody>
      </p:sp>
    </p:spTree>
    <p:extLst>
      <p:ext uri="{BB962C8B-B14F-4D97-AF65-F5344CB8AC3E}">
        <p14:creationId xmlns:p14="http://schemas.microsoft.com/office/powerpoint/2010/main" val="224336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 deze sessie gaan we in op Pijler 1 – Dienstverlening en veilig werken</a:t>
            </a:r>
          </a:p>
          <a:p>
            <a:endParaRPr lang="nl-NL"/>
          </a:p>
          <a:p>
            <a:r>
              <a:rPr lang="nl-NL"/>
              <a:t>We maken gebruik van de uitkomsten van de online vragenlijsten over:</a:t>
            </a:r>
          </a:p>
          <a:p>
            <a:pPr marL="171450" indent="-171450">
              <a:buFont typeface="Arial" panose="020B0604020202020204" pitchFamily="34" charset="0"/>
              <a:buChar char="•"/>
            </a:pPr>
            <a:r>
              <a:rPr lang="nl-NL"/>
              <a:t>De stellingen over Dienstverlening en veilig werken per doelgroep</a:t>
            </a:r>
          </a:p>
          <a:p>
            <a:pPr marL="171450" indent="-171450">
              <a:buFont typeface="Arial" panose="020B0604020202020204" pitchFamily="34" charset="0"/>
              <a:buChar char="•"/>
            </a:pPr>
            <a:r>
              <a:rPr lang="nl-NL"/>
              <a:t>Hoe gewenste omgang met cliënten te stimuleren</a:t>
            </a:r>
          </a:p>
          <a:p>
            <a:pPr marL="171450" indent="-171450">
              <a:buFont typeface="Arial" panose="020B0604020202020204" pitchFamily="34" charset="0"/>
              <a:buChar char="•"/>
            </a:pPr>
            <a:r>
              <a:rPr lang="nl-NL"/>
              <a:t>Het toewerken naar een gemeenschappelijke norm </a:t>
            </a:r>
          </a:p>
          <a:p>
            <a:pPr marL="171450" indent="-171450">
              <a:buFont typeface="Arial" panose="020B0604020202020204" pitchFamily="34" charset="0"/>
              <a:buChar char="•"/>
            </a:pPr>
            <a:r>
              <a:rPr lang="nl-NL"/>
              <a:t>De videofragmenten over wat wel en niet acceptabel is</a:t>
            </a:r>
          </a:p>
          <a:p>
            <a:endParaRPr lang="nl-NL"/>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6</a:t>
            </a:fld>
            <a:endParaRPr lang="nl-NL"/>
          </a:p>
        </p:txBody>
      </p:sp>
    </p:spTree>
    <p:extLst>
      <p:ext uri="{BB962C8B-B14F-4D97-AF65-F5344CB8AC3E}">
        <p14:creationId xmlns:p14="http://schemas.microsoft.com/office/powerpoint/2010/main" val="1773551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Toelichting</a:t>
            </a:r>
            <a:br>
              <a:rPr lang="nl-NL" b="1" dirty="0">
                <a:cs typeface="+mn-lt"/>
              </a:rPr>
            </a:br>
            <a:r>
              <a:rPr lang="nl-NL" dirty="0"/>
              <a:t>Vul hier het aantal respondenten per doelgroep in. Neem in de tabellen de resultaten over uit de rapportage.</a:t>
            </a:r>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7</a:t>
            </a:fld>
            <a:endParaRPr lang="nl-NL"/>
          </a:p>
        </p:txBody>
      </p:sp>
    </p:spTree>
    <p:extLst>
      <p:ext uri="{BB962C8B-B14F-4D97-AF65-F5344CB8AC3E}">
        <p14:creationId xmlns:p14="http://schemas.microsoft.com/office/powerpoint/2010/main" val="1398436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a:cs typeface="Calibri"/>
              </a:rPr>
              <a:t>Toelichting</a:t>
            </a: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Deze vragen zijn alleen gesteld aan de jeugdzorgwerkers</a:t>
            </a: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Instructie</a:t>
            </a:r>
          </a:p>
          <a:p>
            <a:pPr marL="171450" indent="-171450">
              <a:buFont typeface="Arial" panose="020B0604020202020204" pitchFamily="34" charset="0"/>
              <a:buChar char="•"/>
            </a:pPr>
            <a:r>
              <a:rPr lang="nl-NL" b="0">
                <a:cs typeface="Calibri"/>
              </a:rPr>
              <a:t>Vul de uitkomsten uit de rapportage van de startscan in de slides</a:t>
            </a:r>
          </a:p>
          <a:p>
            <a:pPr marL="171450" indent="-171450">
              <a:buFont typeface="Arial" panose="020B0604020202020204" pitchFamily="34" charset="0"/>
              <a:buChar char="•"/>
            </a:pPr>
            <a:r>
              <a:rPr lang="nl-NL" b="0">
                <a:cs typeface="Calibri"/>
              </a:rPr>
              <a:t>Noteer bij Aantal, het aantal invullers van de startscan</a:t>
            </a:r>
          </a:p>
          <a:p>
            <a:pPr marL="171450" indent="-171450">
              <a:buFont typeface="Arial" panose="020B0604020202020204" pitchFamily="34" charset="0"/>
              <a:buChar char="•"/>
            </a:pPr>
            <a:r>
              <a:rPr lang="nl-NL" b="0">
                <a:cs typeface="Calibri"/>
              </a:rPr>
              <a:t>Noteer onder de kolom Frequentie de uitkomsten van de scores. De antwoorden variëren van nooit tot meerdere keren per dag. </a:t>
            </a:r>
            <a:endParaRPr lang="nl-NL" b="1">
              <a:cs typeface="Calibri"/>
            </a:endParaRPr>
          </a:p>
          <a:p>
            <a:pPr marL="0" indent="0">
              <a:buFont typeface="Arial" panose="020B0604020202020204" pitchFamily="34" charset="0"/>
              <a:buNone/>
            </a:pPr>
            <a:endParaRPr lang="nl-NL" b="1">
              <a:cs typeface="Calibri"/>
            </a:endParaRPr>
          </a:p>
          <a:p>
            <a:pPr marL="0" indent="0">
              <a:buFont typeface="Arial" panose="020B0604020202020204" pitchFamily="34" charset="0"/>
              <a:buNone/>
            </a:pPr>
            <a:r>
              <a:rPr lang="nl-NL" b="1">
                <a:cs typeface="Calibri"/>
              </a:rPr>
              <a:t>Vragen: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valt op? Wat zijn je indrukken over deze uitkomsten?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Bespreek belevingen, achtergronden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cs typeface="Calibri" panose="020F0502020204030204"/>
              </a:rPr>
              <a:t>Wat zie je als aandachtpunten en verbeterpunten?</a:t>
            </a:r>
          </a:p>
          <a:p>
            <a:pPr marL="171450" indent="-171450">
              <a:buFont typeface="Arial" panose="020B0604020202020204" pitchFamily="34" charset="0"/>
              <a:buChar char="•"/>
            </a:pPr>
            <a:r>
              <a:rPr lang="nl-NL">
                <a:cs typeface="Calibri" panose="020F0502020204030204"/>
              </a:rPr>
              <a:t>Wat zegt dit over urgentie en noodzaak van de Complete agressie-aanpak?</a:t>
            </a:r>
          </a:p>
          <a:p>
            <a:endParaRPr lang="nl-NL"/>
          </a:p>
        </p:txBody>
      </p:sp>
      <p:sp>
        <p:nvSpPr>
          <p:cNvPr id="4" name="Tijdelijke aanduiding voor dianummer 3"/>
          <p:cNvSpPr>
            <a:spLocks noGrp="1"/>
          </p:cNvSpPr>
          <p:nvPr>
            <p:ph type="sldNum" sz="quarter" idx="5"/>
          </p:nvPr>
        </p:nvSpPr>
        <p:spPr/>
        <p:txBody>
          <a:bodyPr/>
          <a:lstStyle/>
          <a:p>
            <a:fld id="{D9760600-C9CA-DB44-9F31-774D987042C4}" type="slidenum">
              <a:rPr lang="nl-NL" smtClean="0"/>
              <a:t>8</a:t>
            </a:fld>
            <a:endParaRPr lang="nl-NL"/>
          </a:p>
        </p:txBody>
      </p:sp>
    </p:spTree>
    <p:extLst>
      <p:ext uri="{BB962C8B-B14F-4D97-AF65-F5344CB8AC3E}">
        <p14:creationId xmlns:p14="http://schemas.microsoft.com/office/powerpoint/2010/main" val="2336916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Introductie onderdeel Normen in de organisatie</a:t>
            </a:r>
          </a:p>
          <a:p>
            <a:pPr>
              <a:defRPr/>
            </a:pPr>
            <a:r>
              <a:rPr lang="nl-NL" b="0"/>
              <a:t>De punten die in deze slide geformuleerd zijn, worden in de online </a:t>
            </a:r>
            <a:r>
              <a:rPr lang="nl-NL"/>
              <a:t>vragenlijst </a:t>
            </a:r>
            <a:r>
              <a:rPr lang="nl-NL" b="0"/>
              <a:t>besproken. Er wordt uitgelegd waarom deze punten belangrijk zijn. Aan de hand daarvan beantwoorden de deelnemers vragen waar je tijdens de volgende slides over in gesprek gaat.</a:t>
            </a:r>
            <a:r>
              <a:rPr lang="nl-NL"/>
              <a:t> </a:t>
            </a:r>
            <a:endParaRPr lang="nl-NL"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a:p>
          <a:p>
            <a:r>
              <a:rPr lang="nl-NL" b="0"/>
              <a:t>Het belangrijkste doel van de bespreking van de uitkomsten van de online </a:t>
            </a:r>
            <a:r>
              <a:rPr lang="nl-NL"/>
              <a:t>vragenlijsten</a:t>
            </a:r>
            <a:r>
              <a:rPr lang="nl-NL" b="0"/>
              <a:t> en de onderdelen, is dat men met elkaar reflecteert, in gesprek gaat, en niet meteen probeert concrete werkafspraken te maken over de norm.</a:t>
            </a:r>
            <a:r>
              <a:rPr lang="nl-NL"/>
              <a:t>  </a:t>
            </a:r>
            <a:r>
              <a:rPr lang="nl-NL" b="0"/>
              <a:t>Gedurende de verschillende dialoogsessies ga je vaker met elkaar in gesprek.</a:t>
            </a:r>
            <a:r>
              <a:rPr lang="nl-NL"/>
              <a:t> </a:t>
            </a:r>
            <a:r>
              <a:rPr lang="nl-NL" b="0"/>
              <a:t>Je zult merken dat het na de laatste dialoogsessie helder is wat je wel en niet wil accepteren.</a:t>
            </a:r>
            <a:endParaRPr lang="nl-NL" b="0">
              <a:cs typeface="Calibri"/>
            </a:endParaRPr>
          </a:p>
        </p:txBody>
      </p:sp>
      <p:sp>
        <p:nvSpPr>
          <p:cNvPr id="4" name="Tijdelijke aanduiding voor dianummer 3"/>
          <p:cNvSpPr>
            <a:spLocks noGrp="1"/>
          </p:cNvSpPr>
          <p:nvPr>
            <p:ph type="sldNum" sz="quarter" idx="5"/>
          </p:nvPr>
        </p:nvSpPr>
        <p:spPr/>
        <p:txBody>
          <a:bodyPr/>
          <a:lstStyle/>
          <a:p>
            <a:fld id="{53148E80-FAA0-3A46-8471-E311C306B75E}" type="slidenum">
              <a:rPr lang="nl-NL" smtClean="0"/>
              <a:t>9</a:t>
            </a:fld>
            <a:endParaRPr lang="nl-NL"/>
          </a:p>
        </p:txBody>
      </p:sp>
    </p:spTree>
    <p:extLst>
      <p:ext uri="{BB962C8B-B14F-4D97-AF65-F5344CB8AC3E}">
        <p14:creationId xmlns:p14="http://schemas.microsoft.com/office/powerpoint/2010/main" val="99869004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pening">
    <p:spTree>
      <p:nvGrpSpPr>
        <p:cNvPr id="1" name=""/>
        <p:cNvGrpSpPr/>
        <p:nvPr/>
      </p:nvGrpSpPr>
      <p:grpSpPr>
        <a:xfrm>
          <a:off x="0" y="0"/>
          <a:ext cx="0" cy="0"/>
          <a:chOff x="0" y="0"/>
          <a:chExt cx="0" cy="0"/>
        </a:xfrm>
      </p:grpSpPr>
      <p:sp>
        <p:nvSpPr>
          <p:cNvPr id="73" name="Rechthoek 72">
            <a:extLst>
              <a:ext uri="{FF2B5EF4-FFF2-40B4-BE49-F238E27FC236}">
                <a16:creationId xmlns:a16="http://schemas.microsoft.com/office/drawing/2014/main" id="{CE6697CC-C44D-4BF6-A490-81B710C8E91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Tahoma"/>
              <a:ea typeface="+mn-ea"/>
              <a:cs typeface="+mn-cs"/>
            </a:endParaRPr>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Opening</a:t>
            </a:r>
          </a:p>
        </p:txBody>
      </p:sp>
      <p:sp>
        <p:nvSpPr>
          <p:cNvPr id="140" name="Tijdelijke aanduiding voor afbeelding 139">
            <a:extLst>
              <a:ext uri="{FF2B5EF4-FFF2-40B4-BE49-F238E27FC236}">
                <a16:creationId xmlns:a16="http://schemas.microsoft.com/office/drawing/2014/main" id="{8AFEABFC-CE3A-4E90-BD1D-E5F068000932}"/>
              </a:ext>
            </a:extLst>
          </p:cNvPr>
          <p:cNvSpPr>
            <a:spLocks noGrp="1"/>
          </p:cNvSpPr>
          <p:nvPr>
            <p:ph type="pic" sz="quarter" idx="17" hasCustomPrompt="1"/>
          </p:nvPr>
        </p:nvSpPr>
        <p:spPr>
          <a:xfrm>
            <a:off x="0" y="0"/>
            <a:ext cx="12187390" cy="6858001"/>
          </a:xfrm>
          <a:prstGeom prst="rect">
            <a:avLst/>
          </a:prstGeom>
          <a:solidFill>
            <a:schemeClr val="bg1">
              <a:lumMod val="95000"/>
            </a:schemeClr>
          </a:solidFill>
        </p:spPr>
        <p:txBody>
          <a:bodyPr wrap="square" tIns="1764000" anchor="t" anchorCtr="0">
            <a:noAutofit/>
          </a:bodyPr>
          <a:lstStyle>
            <a:lvl1pPr marL="285750" marR="0" indent="-28575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Char char="•"/>
              <a:tabLst/>
              <a:defRPr sz="1600" i="1">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80" name="Tijdelijke aanduiding voor tekst 79">
            <a:extLst>
              <a:ext uri="{FF2B5EF4-FFF2-40B4-BE49-F238E27FC236}">
                <a16:creationId xmlns:a16="http://schemas.microsoft.com/office/drawing/2014/main" id="{67492DFC-64DF-4570-B00F-07F87FD4CEC2}"/>
              </a:ext>
            </a:extLst>
          </p:cNvPr>
          <p:cNvSpPr>
            <a:spLocks noGrp="1"/>
          </p:cNvSpPr>
          <p:nvPr>
            <p:ph type="body" sz="quarter" idx="24" hasCustomPrompt="1"/>
          </p:nvPr>
        </p:nvSpPr>
        <p:spPr>
          <a:xfrm>
            <a:off x="2560" y="1"/>
            <a:ext cx="7158255" cy="6858000"/>
          </a:xfrm>
          <a:custGeom>
            <a:avLst/>
            <a:gdLst>
              <a:gd name="connsiteX0" fmla="*/ 17969 w 6672559"/>
              <a:gd name="connsiteY0" fmla="*/ 0 h 6392677"/>
              <a:gd name="connsiteX1" fmla="*/ 6477974 w 6672559"/>
              <a:gd name="connsiteY1" fmla="*/ 0 h 6392677"/>
              <a:gd name="connsiteX2" fmla="*/ 6508560 w 6672559"/>
              <a:gd name="connsiteY2" fmla="*/ 68152 h 6392677"/>
              <a:gd name="connsiteX3" fmla="*/ 6563388 w 6672559"/>
              <a:gd name="connsiteY3" fmla="*/ 1762190 h 6392677"/>
              <a:gd name="connsiteX4" fmla="*/ 6458583 w 6672559"/>
              <a:gd name="connsiteY4" fmla="*/ 2129689 h 6392677"/>
              <a:gd name="connsiteX5" fmla="*/ 4507585 w 6672559"/>
              <a:gd name="connsiteY5" fmla="*/ 6155199 h 6392677"/>
              <a:gd name="connsiteX6" fmla="*/ 4370428 w 6672559"/>
              <a:gd name="connsiteY6" fmla="*/ 6392677 h 6392677"/>
              <a:gd name="connsiteX7" fmla="*/ 0 w 6672559"/>
              <a:gd name="connsiteY7" fmla="*/ 6392677 h 6392677"/>
              <a:gd name="connsiteX8" fmla="*/ 0 w 6672559"/>
              <a:gd name="connsiteY8" fmla="*/ 13100 h 639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2559" h="6392677">
                <a:moveTo>
                  <a:pt x="17969" y="0"/>
                </a:moveTo>
                <a:lnTo>
                  <a:pt x="6477974" y="0"/>
                </a:lnTo>
                <a:lnTo>
                  <a:pt x="6508560" y="68152"/>
                </a:lnTo>
                <a:cubicBezTo>
                  <a:pt x="6722376" y="628391"/>
                  <a:pt x="6712407" y="1258311"/>
                  <a:pt x="6563388" y="1762190"/>
                </a:cubicBezTo>
                <a:cubicBezTo>
                  <a:pt x="6563388" y="1867188"/>
                  <a:pt x="6510985" y="2024687"/>
                  <a:pt x="6458583" y="2129689"/>
                </a:cubicBezTo>
                <a:cubicBezTo>
                  <a:pt x="6278041" y="2465608"/>
                  <a:pt x="5488169" y="4416719"/>
                  <a:pt x="4507585" y="6155199"/>
                </a:cubicBezTo>
                <a:lnTo>
                  <a:pt x="4370428" y="6392677"/>
                </a:lnTo>
                <a:lnTo>
                  <a:pt x="0" y="6392677"/>
                </a:lnTo>
                <a:lnTo>
                  <a:pt x="0" y="13100"/>
                </a:lnTo>
                <a:close/>
              </a:path>
            </a:pathLst>
          </a:custGeom>
          <a:solidFill>
            <a:srgbClr val="FFFFFF">
              <a:alpha val="50000"/>
            </a:srgbClr>
          </a:solidFill>
        </p:spPr>
        <p:txBody>
          <a:bodyPr wrap="square">
            <a:noAutofit/>
          </a:bodyPr>
          <a:lstStyle>
            <a:lvl1pPr marL="0" indent="0">
              <a:buNone/>
              <a:defRPr/>
            </a:lvl1pPr>
          </a:lstStyle>
          <a:p>
            <a:pPr lvl="0"/>
            <a:r>
              <a:rPr lang="nl-NL"/>
              <a:t> </a:t>
            </a:r>
          </a:p>
        </p:txBody>
      </p:sp>
      <p:grpSp>
        <p:nvGrpSpPr>
          <p:cNvPr id="200" name="INSTRUCTIE">
            <a:extLst>
              <a:ext uri="{FF2B5EF4-FFF2-40B4-BE49-F238E27FC236}">
                <a16:creationId xmlns:a16="http://schemas.microsoft.com/office/drawing/2014/main" id="{387650E1-4C97-4EA9-A863-CF0ABCC9CECE}"/>
              </a:ext>
            </a:extLst>
          </p:cNvPr>
          <p:cNvGrpSpPr/>
          <p:nvPr userDrawn="1"/>
        </p:nvGrpSpPr>
        <p:grpSpPr>
          <a:xfrm>
            <a:off x="12377595" y="0"/>
            <a:ext cx="3693114" cy="6427357"/>
            <a:chOff x="-3786165" y="0"/>
            <a:chExt cx="3693114" cy="6427357"/>
          </a:xfrm>
        </p:grpSpPr>
        <p:sp>
          <p:nvSpPr>
            <p:cNvPr id="201" name="Rechthoek 200">
              <a:extLst>
                <a:ext uri="{FF2B5EF4-FFF2-40B4-BE49-F238E27FC236}">
                  <a16:creationId xmlns:a16="http://schemas.microsoft.com/office/drawing/2014/main" id="{9E4B5629-CC50-4BD5-82EF-77A9E3E11100}"/>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Afbeelding invoegen/opmaken</a:t>
              </a:r>
            </a:p>
          </p:txBody>
        </p:sp>
        <p:sp>
          <p:nvSpPr>
            <p:cNvPr id="202" name="Ovaal 201">
              <a:extLst>
                <a:ext uri="{FF2B5EF4-FFF2-40B4-BE49-F238E27FC236}">
                  <a16:creationId xmlns:a16="http://schemas.microsoft.com/office/drawing/2014/main" id="{6AA1B2F9-5DD0-4CAA-A617-47CE91CDDB2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203" name="Rechthoek 202">
              <a:extLst>
                <a:ext uri="{FF2B5EF4-FFF2-40B4-BE49-F238E27FC236}">
                  <a16:creationId xmlns:a16="http://schemas.microsoft.com/office/drawing/2014/main" id="{D3A9EFE4-D1C1-46DC-BE60-426B5AB2432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4" name="Ovaal 203">
              <a:extLst>
                <a:ext uri="{FF2B5EF4-FFF2-40B4-BE49-F238E27FC236}">
                  <a16:creationId xmlns:a16="http://schemas.microsoft.com/office/drawing/2014/main" id="{DA488820-01F8-4318-9CEF-984A756600D1}"/>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05" name="Rechthoek 204">
              <a:extLst>
                <a:ext uri="{FF2B5EF4-FFF2-40B4-BE49-F238E27FC236}">
                  <a16:creationId xmlns:a16="http://schemas.microsoft.com/office/drawing/2014/main" id="{836E4E76-FEEF-4CAD-8377-2F8F4F0789DE}"/>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06" name="Ovaal 205">
              <a:extLst>
                <a:ext uri="{FF2B5EF4-FFF2-40B4-BE49-F238E27FC236}">
                  <a16:creationId xmlns:a16="http://schemas.microsoft.com/office/drawing/2014/main" id="{17EC56C7-EE38-4507-88D7-A465F8CD311F}"/>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07" name="Rechthoek 206">
              <a:extLst>
                <a:ext uri="{FF2B5EF4-FFF2-40B4-BE49-F238E27FC236}">
                  <a16:creationId xmlns:a16="http://schemas.microsoft.com/office/drawing/2014/main" id="{161D3305-4136-40BC-A478-55680526C182}"/>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208" name="Groep 207">
              <a:extLst>
                <a:ext uri="{FF2B5EF4-FFF2-40B4-BE49-F238E27FC236}">
                  <a16:creationId xmlns:a16="http://schemas.microsoft.com/office/drawing/2014/main" id="{B1C472AA-1EEB-4575-BF87-D626289DE38A}"/>
                </a:ext>
              </a:extLst>
            </p:cNvPr>
            <p:cNvGrpSpPr/>
            <p:nvPr userDrawn="1"/>
          </p:nvGrpSpPr>
          <p:grpSpPr>
            <a:xfrm>
              <a:off x="-3314821" y="3054865"/>
              <a:ext cx="1558053" cy="563933"/>
              <a:chOff x="-3314821" y="2981448"/>
              <a:chExt cx="1558053" cy="563933"/>
            </a:xfrm>
          </p:grpSpPr>
          <p:sp>
            <p:nvSpPr>
              <p:cNvPr id="246" name="Rechthoek 245">
                <a:extLst>
                  <a:ext uri="{FF2B5EF4-FFF2-40B4-BE49-F238E27FC236}">
                    <a16:creationId xmlns:a16="http://schemas.microsoft.com/office/drawing/2014/main" id="{CEACD9E2-F696-45F9-86F4-D41E6AF5CAE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7" name="Rechthoek 246">
                <a:extLst>
                  <a:ext uri="{FF2B5EF4-FFF2-40B4-BE49-F238E27FC236}">
                    <a16:creationId xmlns:a16="http://schemas.microsoft.com/office/drawing/2014/main" id="{A84A5314-5D7D-4F45-9E10-B719A69E05B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8" name="Tekstvak 247">
                <a:extLst>
                  <a:ext uri="{FF2B5EF4-FFF2-40B4-BE49-F238E27FC236}">
                    <a16:creationId xmlns:a16="http://schemas.microsoft.com/office/drawing/2014/main" id="{4C683D15-1B6F-482D-B572-1DC07AE88087}"/>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249" name="Tekstvak 248">
                <a:extLst>
                  <a:ext uri="{FF2B5EF4-FFF2-40B4-BE49-F238E27FC236}">
                    <a16:creationId xmlns:a16="http://schemas.microsoft.com/office/drawing/2014/main" id="{549C9622-6675-4372-BB0B-F0B3629C095E}"/>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250" name="Vrije vorm: vorm 249">
                <a:extLst>
                  <a:ext uri="{FF2B5EF4-FFF2-40B4-BE49-F238E27FC236}">
                    <a16:creationId xmlns:a16="http://schemas.microsoft.com/office/drawing/2014/main" id="{02E6AA26-1076-45A5-86D2-840A811F64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1" name="Gelijkbenige driehoek 250">
                <a:extLst>
                  <a:ext uri="{FF2B5EF4-FFF2-40B4-BE49-F238E27FC236}">
                    <a16:creationId xmlns:a16="http://schemas.microsoft.com/office/drawing/2014/main" id="{BD03085A-EB0D-406D-AA1E-A31673FD4167}"/>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52" name="Groep 251">
                <a:extLst>
                  <a:ext uri="{FF2B5EF4-FFF2-40B4-BE49-F238E27FC236}">
                    <a16:creationId xmlns:a16="http://schemas.microsoft.com/office/drawing/2014/main" id="{6687D65F-6737-43C1-BADC-C4F0A452EC7F}"/>
                  </a:ext>
                </a:extLst>
              </p:cNvPr>
              <p:cNvGrpSpPr/>
              <p:nvPr userDrawn="1"/>
            </p:nvGrpSpPr>
            <p:grpSpPr>
              <a:xfrm>
                <a:off x="-3257052" y="3032066"/>
                <a:ext cx="182309" cy="163794"/>
                <a:chOff x="12832541" y="3162395"/>
                <a:chExt cx="219532" cy="197236"/>
              </a:xfrm>
            </p:grpSpPr>
            <p:sp>
              <p:nvSpPr>
                <p:cNvPr id="257" name="Rechthoek 256">
                  <a:extLst>
                    <a:ext uri="{FF2B5EF4-FFF2-40B4-BE49-F238E27FC236}">
                      <a16:creationId xmlns:a16="http://schemas.microsoft.com/office/drawing/2014/main" id="{8C956DCA-B11B-4B1F-8385-71D21EE0EC3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8" name="Rechthoek 257">
                  <a:extLst>
                    <a:ext uri="{FF2B5EF4-FFF2-40B4-BE49-F238E27FC236}">
                      <a16:creationId xmlns:a16="http://schemas.microsoft.com/office/drawing/2014/main" id="{BEF6AFD9-803E-42CB-8F3B-974C6608A21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9" name="Rechthoek 258">
                  <a:extLst>
                    <a:ext uri="{FF2B5EF4-FFF2-40B4-BE49-F238E27FC236}">
                      <a16:creationId xmlns:a16="http://schemas.microsoft.com/office/drawing/2014/main" id="{625753BD-6E8E-41D9-B64A-478D28064E2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53" name="Groep 252">
                <a:extLst>
                  <a:ext uri="{FF2B5EF4-FFF2-40B4-BE49-F238E27FC236}">
                    <a16:creationId xmlns:a16="http://schemas.microsoft.com/office/drawing/2014/main" id="{E3EA2544-7B9E-4703-BA55-D84589B9BE7B}"/>
                  </a:ext>
                </a:extLst>
              </p:cNvPr>
              <p:cNvGrpSpPr/>
              <p:nvPr userDrawn="1"/>
            </p:nvGrpSpPr>
            <p:grpSpPr>
              <a:xfrm>
                <a:off x="-3257053" y="3276580"/>
                <a:ext cx="182309" cy="163794"/>
                <a:chOff x="12832541" y="3162395"/>
                <a:chExt cx="219532" cy="197236"/>
              </a:xfrm>
            </p:grpSpPr>
            <p:sp>
              <p:nvSpPr>
                <p:cNvPr id="254" name="Rechthoek 253">
                  <a:extLst>
                    <a:ext uri="{FF2B5EF4-FFF2-40B4-BE49-F238E27FC236}">
                      <a16:creationId xmlns:a16="http://schemas.microsoft.com/office/drawing/2014/main" id="{81257389-F076-4AFA-8DCE-877230CDDD2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5" name="Rechthoek 254">
                  <a:extLst>
                    <a:ext uri="{FF2B5EF4-FFF2-40B4-BE49-F238E27FC236}">
                      <a16:creationId xmlns:a16="http://schemas.microsoft.com/office/drawing/2014/main" id="{D0DA57DE-2C93-4703-93DB-80D16416A73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6" name="Rechthoek 255">
                  <a:extLst>
                    <a:ext uri="{FF2B5EF4-FFF2-40B4-BE49-F238E27FC236}">
                      <a16:creationId xmlns:a16="http://schemas.microsoft.com/office/drawing/2014/main" id="{6FAE6D78-99D6-4532-8D68-A1782BB49C8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209" name="Groep 208">
              <a:extLst>
                <a:ext uri="{FF2B5EF4-FFF2-40B4-BE49-F238E27FC236}">
                  <a16:creationId xmlns:a16="http://schemas.microsoft.com/office/drawing/2014/main" id="{DA1319D4-24BD-4007-B6E3-AB1C7D8D3E25}"/>
                </a:ext>
              </a:extLst>
            </p:cNvPr>
            <p:cNvGrpSpPr/>
            <p:nvPr userDrawn="1"/>
          </p:nvGrpSpPr>
          <p:grpSpPr>
            <a:xfrm>
              <a:off x="-3367447" y="1226982"/>
              <a:ext cx="791775" cy="406485"/>
              <a:chOff x="-3565087" y="1409294"/>
              <a:chExt cx="627469" cy="322133"/>
            </a:xfrm>
          </p:grpSpPr>
          <p:grpSp>
            <p:nvGrpSpPr>
              <p:cNvPr id="240" name="Groep 239">
                <a:extLst>
                  <a:ext uri="{FF2B5EF4-FFF2-40B4-BE49-F238E27FC236}">
                    <a16:creationId xmlns:a16="http://schemas.microsoft.com/office/drawing/2014/main" id="{7EA02FB7-FB62-442C-AD4D-CB52C2B309AA}"/>
                  </a:ext>
                </a:extLst>
              </p:cNvPr>
              <p:cNvGrpSpPr/>
              <p:nvPr userDrawn="1"/>
            </p:nvGrpSpPr>
            <p:grpSpPr>
              <a:xfrm>
                <a:off x="-3364916" y="1409294"/>
                <a:ext cx="225195" cy="195499"/>
                <a:chOff x="10307162" y="1361199"/>
                <a:chExt cx="2200275" cy="1914525"/>
              </a:xfrm>
            </p:grpSpPr>
            <p:sp>
              <p:nvSpPr>
                <p:cNvPr id="242" name="Vrije vorm: vorm 241">
                  <a:extLst>
                    <a:ext uri="{FF2B5EF4-FFF2-40B4-BE49-F238E27FC236}">
                      <a16:creationId xmlns:a16="http://schemas.microsoft.com/office/drawing/2014/main" id="{0A1F7955-2F76-4A21-A44A-D588663794EB}"/>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nvGrpSpPr>
                <p:cNvPr id="243" name="Groep 242">
                  <a:extLst>
                    <a:ext uri="{FF2B5EF4-FFF2-40B4-BE49-F238E27FC236}">
                      <a16:creationId xmlns:a16="http://schemas.microsoft.com/office/drawing/2014/main" id="{B9041F10-93FD-444F-9632-3CC12AD8D362}"/>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244" name="Vrije vorm: vorm 243">
                    <a:extLst>
                      <a:ext uri="{FF2B5EF4-FFF2-40B4-BE49-F238E27FC236}">
                        <a16:creationId xmlns:a16="http://schemas.microsoft.com/office/drawing/2014/main" id="{99A3AA1F-73CE-46AB-9516-81CA055259D9}"/>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sp>
                <p:nvSpPr>
                  <p:cNvPr id="245" name="Vrije vorm: vorm 244">
                    <a:extLst>
                      <a:ext uri="{FF2B5EF4-FFF2-40B4-BE49-F238E27FC236}">
                        <a16:creationId xmlns:a16="http://schemas.microsoft.com/office/drawing/2014/main" id="{8B06CABB-34C9-46CF-8D85-ECC4A7928A8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grpSp>
          <p:sp>
            <p:nvSpPr>
              <p:cNvPr id="241" name="Tekstvak 240">
                <a:extLst>
                  <a:ext uri="{FF2B5EF4-FFF2-40B4-BE49-F238E27FC236}">
                    <a16:creationId xmlns:a16="http://schemas.microsoft.com/office/drawing/2014/main" id="{67A77733-EAF7-4BE2-9F25-2CEC34102E3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210" name="Ovaal 209">
              <a:extLst>
                <a:ext uri="{FF2B5EF4-FFF2-40B4-BE49-F238E27FC236}">
                  <a16:creationId xmlns:a16="http://schemas.microsoft.com/office/drawing/2014/main" id="{CA0124FA-70CF-4E05-B661-CFFD912C4EA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11" name="Rechthoek 210">
              <a:extLst>
                <a:ext uri="{FF2B5EF4-FFF2-40B4-BE49-F238E27FC236}">
                  <a16:creationId xmlns:a16="http://schemas.microsoft.com/office/drawing/2014/main" id="{6C7800FC-356D-484C-B655-1CF515E1903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12" name="Rechthoek 211">
              <a:extLst>
                <a:ext uri="{FF2B5EF4-FFF2-40B4-BE49-F238E27FC236}">
                  <a16:creationId xmlns:a16="http://schemas.microsoft.com/office/drawing/2014/main" id="{ED3AADDE-A7B6-4480-9ECB-E6D4FC481A4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213" name="Groep 212">
              <a:extLst>
                <a:ext uri="{FF2B5EF4-FFF2-40B4-BE49-F238E27FC236}">
                  <a16:creationId xmlns:a16="http://schemas.microsoft.com/office/drawing/2014/main" id="{248ACADA-C0A2-4025-87E4-FA35B888352B}"/>
                </a:ext>
              </a:extLst>
            </p:cNvPr>
            <p:cNvGrpSpPr/>
            <p:nvPr userDrawn="1"/>
          </p:nvGrpSpPr>
          <p:grpSpPr>
            <a:xfrm>
              <a:off x="-3354295" y="4908999"/>
              <a:ext cx="514284" cy="506545"/>
              <a:chOff x="12617641" y="3403239"/>
              <a:chExt cx="752963" cy="741634"/>
            </a:xfrm>
          </p:grpSpPr>
          <p:grpSp>
            <p:nvGrpSpPr>
              <p:cNvPr id="224" name="Groep 223">
                <a:extLst>
                  <a:ext uri="{FF2B5EF4-FFF2-40B4-BE49-F238E27FC236}">
                    <a16:creationId xmlns:a16="http://schemas.microsoft.com/office/drawing/2014/main" id="{00F82119-0323-4924-8FD7-585BF213C67D}"/>
                  </a:ext>
                </a:extLst>
              </p:cNvPr>
              <p:cNvGrpSpPr/>
              <p:nvPr userDrawn="1"/>
            </p:nvGrpSpPr>
            <p:grpSpPr>
              <a:xfrm>
                <a:off x="12771530" y="3403239"/>
                <a:ext cx="467176" cy="448491"/>
                <a:chOff x="12782157" y="3403239"/>
                <a:chExt cx="467176" cy="448491"/>
              </a:xfrm>
            </p:grpSpPr>
            <p:grpSp>
              <p:nvGrpSpPr>
                <p:cNvPr id="227" name="Groep 226">
                  <a:extLst>
                    <a:ext uri="{FF2B5EF4-FFF2-40B4-BE49-F238E27FC236}">
                      <a16:creationId xmlns:a16="http://schemas.microsoft.com/office/drawing/2014/main" id="{341B3863-8486-4749-ABAB-FCA2992B585E}"/>
                    </a:ext>
                  </a:extLst>
                </p:cNvPr>
                <p:cNvGrpSpPr/>
                <p:nvPr userDrawn="1"/>
              </p:nvGrpSpPr>
              <p:grpSpPr>
                <a:xfrm>
                  <a:off x="12782157" y="3403239"/>
                  <a:ext cx="412976" cy="396132"/>
                  <a:chOff x="13554906" y="3320109"/>
                  <a:chExt cx="443917" cy="425811"/>
                </a:xfrm>
              </p:grpSpPr>
              <p:grpSp>
                <p:nvGrpSpPr>
                  <p:cNvPr id="234" name="Groep 233">
                    <a:extLst>
                      <a:ext uri="{FF2B5EF4-FFF2-40B4-BE49-F238E27FC236}">
                        <a16:creationId xmlns:a16="http://schemas.microsoft.com/office/drawing/2014/main" id="{CB47A784-CBCB-42DE-B3E4-1D5AE99D34B6}"/>
                      </a:ext>
                    </a:extLst>
                  </p:cNvPr>
                  <p:cNvGrpSpPr/>
                  <p:nvPr userDrawn="1"/>
                </p:nvGrpSpPr>
                <p:grpSpPr>
                  <a:xfrm>
                    <a:off x="13554906" y="3320109"/>
                    <a:ext cx="443917" cy="425811"/>
                    <a:chOff x="12909684" y="1276143"/>
                    <a:chExt cx="443917" cy="425811"/>
                  </a:xfrm>
                </p:grpSpPr>
                <p:sp>
                  <p:nvSpPr>
                    <p:cNvPr id="237" name="Rechthoek 236">
                      <a:extLst>
                        <a:ext uri="{FF2B5EF4-FFF2-40B4-BE49-F238E27FC236}">
                          <a16:creationId xmlns:a16="http://schemas.microsoft.com/office/drawing/2014/main" id="{19D23FB5-6D57-4DCE-9636-A984613D8DF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8" name="Rechthoek 237">
                      <a:extLst>
                        <a:ext uri="{FF2B5EF4-FFF2-40B4-BE49-F238E27FC236}">
                          <a16:creationId xmlns:a16="http://schemas.microsoft.com/office/drawing/2014/main" id="{B160A763-18D8-43EF-95B7-8F24190C09C5}"/>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9" name="Ovaal 238">
                      <a:extLst>
                        <a:ext uri="{FF2B5EF4-FFF2-40B4-BE49-F238E27FC236}">
                          <a16:creationId xmlns:a16="http://schemas.microsoft.com/office/drawing/2014/main" id="{AA197865-5EE7-4CB5-A251-2ADBF018505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235" name="Afbeelding 234">
                    <a:extLst>
                      <a:ext uri="{FF2B5EF4-FFF2-40B4-BE49-F238E27FC236}">
                        <a16:creationId xmlns:a16="http://schemas.microsoft.com/office/drawing/2014/main" id="{D609FA70-1A4A-4919-A0F5-E1C2FA65322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36" name="Afbeelding 235">
                    <a:extLst>
                      <a:ext uri="{FF2B5EF4-FFF2-40B4-BE49-F238E27FC236}">
                        <a16:creationId xmlns:a16="http://schemas.microsoft.com/office/drawing/2014/main" id="{C13ECEA5-7EC4-429C-B825-4862A1D83C4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28" name="Groep 227">
                  <a:extLst>
                    <a:ext uri="{FF2B5EF4-FFF2-40B4-BE49-F238E27FC236}">
                      <a16:creationId xmlns:a16="http://schemas.microsoft.com/office/drawing/2014/main" id="{6865C91D-063F-4FE9-B7E7-C8C4F6DB1A1E}"/>
                    </a:ext>
                  </a:extLst>
                </p:cNvPr>
                <p:cNvGrpSpPr/>
                <p:nvPr userDrawn="1"/>
              </p:nvGrpSpPr>
              <p:grpSpPr>
                <a:xfrm>
                  <a:off x="13103513" y="3705268"/>
                  <a:ext cx="145820" cy="146462"/>
                  <a:chOff x="13096169" y="3602278"/>
                  <a:chExt cx="145820" cy="146462"/>
                </a:xfrm>
              </p:grpSpPr>
              <p:sp>
                <p:nvSpPr>
                  <p:cNvPr id="232" name="Rechthoek 231">
                    <a:extLst>
                      <a:ext uri="{FF2B5EF4-FFF2-40B4-BE49-F238E27FC236}">
                        <a16:creationId xmlns:a16="http://schemas.microsoft.com/office/drawing/2014/main" id="{1095F342-FD76-4BA7-9160-7D54AB9ABE4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3" name="Rechthoek 232">
                    <a:extLst>
                      <a:ext uri="{FF2B5EF4-FFF2-40B4-BE49-F238E27FC236}">
                        <a16:creationId xmlns:a16="http://schemas.microsoft.com/office/drawing/2014/main" id="{34800CA2-A51D-4806-AC1D-5329889474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29" name="Groep 228">
                  <a:extLst>
                    <a:ext uri="{FF2B5EF4-FFF2-40B4-BE49-F238E27FC236}">
                      <a16:creationId xmlns:a16="http://schemas.microsoft.com/office/drawing/2014/main" id="{FB657BB8-7C5A-490C-AF1A-9526047F03A0}"/>
                    </a:ext>
                  </a:extLst>
                </p:cNvPr>
                <p:cNvGrpSpPr/>
                <p:nvPr userDrawn="1"/>
              </p:nvGrpSpPr>
              <p:grpSpPr>
                <a:xfrm rot="10800000">
                  <a:off x="13061402" y="3665637"/>
                  <a:ext cx="145820" cy="146462"/>
                  <a:chOff x="13096169" y="3602278"/>
                  <a:chExt cx="145820" cy="146462"/>
                </a:xfrm>
              </p:grpSpPr>
              <p:sp>
                <p:nvSpPr>
                  <p:cNvPr id="230" name="Rechthoek 229">
                    <a:extLst>
                      <a:ext uri="{FF2B5EF4-FFF2-40B4-BE49-F238E27FC236}">
                        <a16:creationId xmlns:a16="http://schemas.microsoft.com/office/drawing/2014/main" id="{81AA8260-7DB9-4888-B661-1A10B46D98C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1" name="Rechthoek 230">
                    <a:extLst>
                      <a:ext uri="{FF2B5EF4-FFF2-40B4-BE49-F238E27FC236}">
                        <a16:creationId xmlns:a16="http://schemas.microsoft.com/office/drawing/2014/main" id="{F67BCC81-4AF7-409A-96F3-7E1C7CF379A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225" name="Rechthoek 224">
                <a:extLst>
                  <a:ext uri="{FF2B5EF4-FFF2-40B4-BE49-F238E27FC236}">
                    <a16:creationId xmlns:a16="http://schemas.microsoft.com/office/drawing/2014/main" id="{70E673B3-F761-452A-9AFA-EAD06FAF0A4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226" name="Gelijkbenige driehoek 225">
                <a:extLst>
                  <a:ext uri="{FF2B5EF4-FFF2-40B4-BE49-F238E27FC236}">
                    <a16:creationId xmlns:a16="http://schemas.microsoft.com/office/drawing/2014/main" id="{08D356AE-23CE-49AB-A34D-7FC821C3E47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214" name="Rechthoek 213">
              <a:extLst>
                <a:ext uri="{FF2B5EF4-FFF2-40B4-BE49-F238E27FC236}">
                  <a16:creationId xmlns:a16="http://schemas.microsoft.com/office/drawing/2014/main" id="{33A74CEF-CF7D-459C-BC99-871E0EB4BA1F}"/>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215" name="ICOON_info">
              <a:extLst>
                <a:ext uri="{FF2B5EF4-FFF2-40B4-BE49-F238E27FC236}">
                  <a16:creationId xmlns:a16="http://schemas.microsoft.com/office/drawing/2014/main" id="{11C8C419-D0CE-4BAE-A4C0-D348D6F5BA7B}"/>
                </a:ext>
              </a:extLst>
            </p:cNvPr>
            <p:cNvGrpSpPr/>
            <p:nvPr userDrawn="1"/>
          </p:nvGrpSpPr>
          <p:grpSpPr>
            <a:xfrm>
              <a:off x="-376736" y="5473131"/>
              <a:ext cx="283685" cy="283685"/>
              <a:chOff x="-510741" y="5913713"/>
              <a:chExt cx="267555" cy="267555"/>
            </a:xfrm>
          </p:grpSpPr>
          <p:sp>
            <p:nvSpPr>
              <p:cNvPr id="222" name="Ovaal 221">
                <a:extLst>
                  <a:ext uri="{FF2B5EF4-FFF2-40B4-BE49-F238E27FC236}">
                    <a16:creationId xmlns:a16="http://schemas.microsoft.com/office/drawing/2014/main" id="{095003DA-109E-4B99-9BAC-4A0FB2A8EEE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3" name="Graphic 163" descr="Informatie">
                <a:extLst>
                  <a:ext uri="{FF2B5EF4-FFF2-40B4-BE49-F238E27FC236}">
                    <a16:creationId xmlns:a16="http://schemas.microsoft.com/office/drawing/2014/main" id="{4E96275C-1D42-46FE-ADEF-1783560A2A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6" name="Groep 215">
              <a:extLst>
                <a:ext uri="{FF2B5EF4-FFF2-40B4-BE49-F238E27FC236}">
                  <a16:creationId xmlns:a16="http://schemas.microsoft.com/office/drawing/2014/main" id="{CE554EE8-B56A-4B3A-9521-9026E47B26D5}"/>
                </a:ext>
              </a:extLst>
            </p:cNvPr>
            <p:cNvGrpSpPr/>
            <p:nvPr userDrawn="1"/>
          </p:nvGrpSpPr>
          <p:grpSpPr>
            <a:xfrm>
              <a:off x="-938434" y="5736734"/>
              <a:ext cx="627798" cy="576693"/>
              <a:chOff x="-938434" y="4570310"/>
              <a:chExt cx="627798" cy="576693"/>
            </a:xfrm>
          </p:grpSpPr>
          <p:grpSp>
            <p:nvGrpSpPr>
              <p:cNvPr id="217" name="Inspireren">
                <a:extLst>
                  <a:ext uri="{FF2B5EF4-FFF2-40B4-BE49-F238E27FC236}">
                    <a16:creationId xmlns:a16="http://schemas.microsoft.com/office/drawing/2014/main" id="{440835FE-F3F1-47D2-94FA-D9E7A9834E8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19" name="Freeform 12">
                  <a:extLst>
                    <a:ext uri="{FF2B5EF4-FFF2-40B4-BE49-F238E27FC236}">
                      <a16:creationId xmlns:a16="http://schemas.microsoft.com/office/drawing/2014/main" id="{08DFC064-B99A-4F25-8640-78A94755620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0" name="Freeform 13">
                  <a:extLst>
                    <a:ext uri="{FF2B5EF4-FFF2-40B4-BE49-F238E27FC236}">
                      <a16:creationId xmlns:a16="http://schemas.microsoft.com/office/drawing/2014/main" id="{1B7DED3B-B00F-402F-9066-BE8B0352A03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1" name="Freeform 14">
                  <a:extLst>
                    <a:ext uri="{FF2B5EF4-FFF2-40B4-BE49-F238E27FC236}">
                      <a16:creationId xmlns:a16="http://schemas.microsoft.com/office/drawing/2014/main" id="{FA3F6925-9FD1-4997-A927-126D6363AE6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218" name="Tekstvak 217">
                <a:extLst>
                  <a:ext uri="{FF2B5EF4-FFF2-40B4-BE49-F238E27FC236}">
                    <a16:creationId xmlns:a16="http://schemas.microsoft.com/office/drawing/2014/main" id="{94A23F78-8976-41D6-BFE6-61A5C7FE560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83" name="Tijdelijke aanduiding voor tekst 82">
            <a:extLst>
              <a:ext uri="{FF2B5EF4-FFF2-40B4-BE49-F238E27FC236}">
                <a16:creationId xmlns:a16="http://schemas.microsoft.com/office/drawing/2014/main" id="{439204F1-839A-4CDA-83AF-99F38E1FD0FD}"/>
              </a:ext>
            </a:extLst>
          </p:cNvPr>
          <p:cNvSpPr>
            <a:spLocks noGrp="1"/>
          </p:cNvSpPr>
          <p:nvPr>
            <p:ph type="body" sz="quarter" idx="23" hasCustomPrompt="1"/>
          </p:nvPr>
        </p:nvSpPr>
        <p:spPr>
          <a:xfrm>
            <a:off x="412326" y="1"/>
            <a:ext cx="2838170" cy="2010768"/>
          </a:xfrm>
          <a:custGeom>
            <a:avLst/>
            <a:gdLst>
              <a:gd name="connsiteX0" fmla="*/ 104019 w 2838170"/>
              <a:gd name="connsiteY0" fmla="*/ 0 h 2010768"/>
              <a:gd name="connsiteX1" fmla="*/ 2734151 w 2838170"/>
              <a:gd name="connsiteY1" fmla="*/ 0 h 2010768"/>
              <a:gd name="connsiteX2" fmla="*/ 2774371 w 2838170"/>
              <a:gd name="connsiteY2" fmla="*/ 113258 h 2010768"/>
              <a:gd name="connsiteX3" fmla="*/ 2838170 w 2838170"/>
              <a:gd name="connsiteY3" fmla="*/ 548185 h 2010768"/>
              <a:gd name="connsiteX4" fmla="*/ 1419085 w 2838170"/>
              <a:gd name="connsiteY4" fmla="*/ 2010768 h 2010768"/>
              <a:gd name="connsiteX5" fmla="*/ 0 w 2838170"/>
              <a:gd name="connsiteY5" fmla="*/ 548185 h 2010768"/>
              <a:gd name="connsiteX6" fmla="*/ 63799 w 2838170"/>
              <a:gd name="connsiteY6" fmla="*/ 113258 h 201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8170" h="2010768">
                <a:moveTo>
                  <a:pt x="104019" y="0"/>
                </a:moveTo>
                <a:lnTo>
                  <a:pt x="2734151" y="0"/>
                </a:lnTo>
                <a:lnTo>
                  <a:pt x="2774371" y="113258"/>
                </a:lnTo>
                <a:cubicBezTo>
                  <a:pt x="2815834" y="250651"/>
                  <a:pt x="2838170" y="396730"/>
                  <a:pt x="2838170" y="548185"/>
                </a:cubicBezTo>
                <a:cubicBezTo>
                  <a:pt x="2838170" y="1355947"/>
                  <a:pt x="2202824" y="2010768"/>
                  <a:pt x="1419085" y="2010768"/>
                </a:cubicBezTo>
                <a:cubicBezTo>
                  <a:pt x="635346" y="2010768"/>
                  <a:pt x="0" y="1355947"/>
                  <a:pt x="0" y="548185"/>
                </a:cubicBezTo>
                <a:cubicBezTo>
                  <a:pt x="0" y="396730"/>
                  <a:pt x="22336" y="250651"/>
                  <a:pt x="63799" y="113258"/>
                </a:cubicBezTo>
                <a:close/>
              </a:path>
            </a:pathLst>
          </a:custGeom>
          <a:blipFill>
            <a:blip r:embed="rId4"/>
            <a:srcRect/>
            <a:stretch>
              <a:fillRect l="12862" t="8889" r="12862" b="17991"/>
            </a:stretch>
          </a:blipFill>
          <a:ln>
            <a:noFill/>
            <a:prstDash val="dash"/>
          </a:ln>
        </p:spPr>
        <p:txBody>
          <a:bodyPr wrap="square">
            <a:noAutofit/>
          </a:bodyPr>
          <a:lstStyle>
            <a:lvl1pPr marL="0" indent="0">
              <a:buNone/>
              <a:defRPr/>
            </a:lvl1pPr>
          </a:lstStyle>
          <a:p>
            <a:pPr lvl="0"/>
            <a:r>
              <a:rPr lang="nl-NL"/>
              <a:t> </a:t>
            </a:r>
          </a:p>
        </p:txBody>
      </p:sp>
      <p:sp>
        <p:nvSpPr>
          <p:cNvPr id="82" name="Tijdelijke aanduiding voor tekst 75">
            <a:extLst>
              <a:ext uri="{FF2B5EF4-FFF2-40B4-BE49-F238E27FC236}">
                <a16:creationId xmlns:a16="http://schemas.microsoft.com/office/drawing/2014/main" id="{AC49894C-84EA-400C-ABCF-D790EF758608}"/>
              </a:ext>
            </a:extLst>
          </p:cNvPr>
          <p:cNvSpPr>
            <a:spLocks noGrp="1"/>
          </p:cNvSpPr>
          <p:nvPr>
            <p:ph type="body" sz="quarter" idx="26" hasCustomPrompt="1"/>
          </p:nvPr>
        </p:nvSpPr>
        <p:spPr>
          <a:xfrm>
            <a:off x="-670288" y="4603907"/>
            <a:ext cx="5174068" cy="3709320"/>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noFill/>
          <a:ln>
            <a:solidFill>
              <a:schemeClr val="accent2"/>
            </a:solidFill>
            <a:prstDash val="dash"/>
          </a:ln>
        </p:spPr>
        <p:txBody>
          <a:bodyPr wrap="square">
            <a:noAutofit/>
          </a:bodyPr>
          <a:lstStyle>
            <a:lvl1pPr marL="0" indent="0">
              <a:buNone/>
              <a:defRPr/>
            </a:lvl1pPr>
          </a:lstStyle>
          <a:p>
            <a:pPr lvl="0"/>
            <a:r>
              <a:rPr lang="nl-NL"/>
              <a:t> </a:t>
            </a:r>
          </a:p>
        </p:txBody>
      </p:sp>
      <p:sp>
        <p:nvSpPr>
          <p:cNvPr id="78" name="Tijdelijke aanduiding voor tekst 62">
            <a:extLst>
              <a:ext uri="{FF2B5EF4-FFF2-40B4-BE49-F238E27FC236}">
                <a16:creationId xmlns:a16="http://schemas.microsoft.com/office/drawing/2014/main" id="{607DE64F-CFBA-4424-8D45-9690FF873823}"/>
              </a:ext>
            </a:extLst>
          </p:cNvPr>
          <p:cNvSpPr>
            <a:spLocks noGrp="1"/>
          </p:cNvSpPr>
          <p:nvPr>
            <p:ph type="body" sz="quarter" idx="25" hasCustomPrompt="1"/>
          </p:nvPr>
        </p:nvSpPr>
        <p:spPr>
          <a:xfrm>
            <a:off x="785181" y="5760244"/>
            <a:ext cx="2416394" cy="540112"/>
          </a:xfrm>
          <a:solidFill>
            <a:schemeClr val="accent2"/>
          </a:solidFill>
        </p:spPr>
        <p:txBody>
          <a:bodyPr wrap="none" lIns="144000" tIns="144000" rIns="144000" bIns="144000" anchor="ctr">
            <a:spAutoFit/>
          </a:bodyPr>
          <a:lstStyle>
            <a:lvl1pPr marL="0" indent="0" algn="l">
              <a:buNone/>
              <a:defRPr sz="1800" b="0" cap="all" baseline="0">
                <a:solidFill>
                  <a:schemeClr val="bg1"/>
                </a:solidFill>
              </a:defRPr>
            </a:lvl1pPr>
            <a:lvl2pPr marL="263525" indent="0" algn="r">
              <a:buNone/>
              <a:defRPr/>
            </a:lvl2pPr>
            <a:lvl3pPr algn="r">
              <a:defRPr/>
            </a:lvl3pPr>
            <a:lvl4pPr algn="r">
              <a:defRPr/>
            </a:lvl4pPr>
            <a:lvl5pPr algn="r">
              <a:defRPr/>
            </a:lvl5pPr>
          </a:lstStyle>
          <a:p>
            <a:pPr lvl="0"/>
            <a:r>
              <a:rPr lang="nl-NL"/>
              <a:t>Naam ACHTERNAAM</a:t>
            </a:r>
          </a:p>
        </p:txBody>
      </p:sp>
      <p:sp>
        <p:nvSpPr>
          <p:cNvPr id="85" name="Tijdelijke aanduiding voor tekst 75">
            <a:extLst>
              <a:ext uri="{FF2B5EF4-FFF2-40B4-BE49-F238E27FC236}">
                <a16:creationId xmlns:a16="http://schemas.microsoft.com/office/drawing/2014/main" id="{56192E30-C455-4265-AB3B-08EFC9F9BD8C}"/>
              </a:ext>
            </a:extLst>
          </p:cNvPr>
          <p:cNvSpPr>
            <a:spLocks noGrp="1"/>
          </p:cNvSpPr>
          <p:nvPr>
            <p:ph type="body" sz="quarter" idx="21" hasCustomPrompt="1"/>
          </p:nvPr>
        </p:nvSpPr>
        <p:spPr>
          <a:xfrm>
            <a:off x="5029201" y="1239169"/>
            <a:ext cx="6373196" cy="4568982"/>
          </a:xfrm>
          <a:custGeom>
            <a:avLst/>
            <a:gdLst>
              <a:gd name="connsiteX0" fmla="*/ 2378155 w 4350654"/>
              <a:gd name="connsiteY0" fmla="*/ 0 h 3119010"/>
              <a:gd name="connsiteX1" fmla="*/ 4033685 w 4350654"/>
              <a:gd name="connsiteY1" fmla="*/ 1251848 h 3119010"/>
              <a:gd name="connsiteX2" fmla="*/ 3375718 w 4350654"/>
              <a:gd name="connsiteY2" fmla="*/ 3119010 h 3119010"/>
              <a:gd name="connsiteX3" fmla="*/ 3205920 w 4350654"/>
              <a:gd name="connsiteY3" fmla="*/ 3097792 h 3119010"/>
              <a:gd name="connsiteX4" fmla="*/ 22210 w 4350654"/>
              <a:gd name="connsiteY4" fmla="*/ 1867163 h 3119010"/>
              <a:gd name="connsiteX5" fmla="*/ 1783863 w 4350654"/>
              <a:gd name="connsiteY5" fmla="*/ 106089 h 3119010"/>
              <a:gd name="connsiteX6" fmla="*/ 2378155 w 4350654"/>
              <a:gd name="connsiteY6" fmla="*/ 0 h 311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0654" h="3119010">
                <a:moveTo>
                  <a:pt x="2378155" y="0"/>
                </a:moveTo>
                <a:cubicBezTo>
                  <a:pt x="2845100" y="0"/>
                  <a:pt x="3460617" y="233395"/>
                  <a:pt x="4033685" y="1251848"/>
                </a:cubicBezTo>
                <a:cubicBezTo>
                  <a:pt x="4819000" y="2588566"/>
                  <a:pt x="3970011" y="3119010"/>
                  <a:pt x="3375718" y="3119010"/>
                </a:cubicBezTo>
                <a:cubicBezTo>
                  <a:pt x="3312044" y="3119010"/>
                  <a:pt x="3269595" y="3119010"/>
                  <a:pt x="3205920" y="3097792"/>
                </a:cubicBezTo>
                <a:cubicBezTo>
                  <a:pt x="2908774" y="3034139"/>
                  <a:pt x="-296161" y="2737091"/>
                  <a:pt x="22210" y="1867163"/>
                </a:cubicBezTo>
                <a:cubicBezTo>
                  <a:pt x="340581" y="976017"/>
                  <a:pt x="1274469" y="254613"/>
                  <a:pt x="1783863" y="106089"/>
                </a:cubicBezTo>
                <a:cubicBezTo>
                  <a:pt x="1953661" y="63653"/>
                  <a:pt x="2144683" y="0"/>
                  <a:pt x="2378155" y="0"/>
                </a:cubicBezTo>
                <a:close/>
              </a:path>
            </a:pathLst>
          </a:custGeom>
          <a:solidFill>
            <a:schemeClr val="accent1"/>
          </a:solidFill>
        </p:spPr>
        <p:txBody>
          <a:bodyPr wrap="square">
            <a:noAutofit/>
          </a:bodyPr>
          <a:lstStyle>
            <a:lvl1pPr marL="0" indent="0">
              <a:buNone/>
              <a:defRPr/>
            </a:lvl1pPr>
          </a:lstStyle>
          <a:p>
            <a:pPr lvl="0"/>
            <a:r>
              <a:rPr lang="nl-NL"/>
              <a:t> </a:t>
            </a:r>
          </a:p>
        </p:txBody>
      </p:sp>
      <p:sp>
        <p:nvSpPr>
          <p:cNvPr id="86" name="Titel 5">
            <a:extLst>
              <a:ext uri="{FF2B5EF4-FFF2-40B4-BE49-F238E27FC236}">
                <a16:creationId xmlns:a16="http://schemas.microsoft.com/office/drawing/2014/main" id="{C5F02B54-767C-4406-A66E-30D960F4D547}"/>
              </a:ext>
            </a:extLst>
          </p:cNvPr>
          <p:cNvSpPr>
            <a:spLocks noGrp="1"/>
          </p:cNvSpPr>
          <p:nvPr>
            <p:ph type="title" hasCustomPrompt="1"/>
          </p:nvPr>
        </p:nvSpPr>
        <p:spPr>
          <a:xfrm>
            <a:off x="6169518" y="2502568"/>
            <a:ext cx="4212877" cy="1515979"/>
          </a:xfrm>
        </p:spPr>
        <p:txBody>
          <a:bodyPr anchor="b"/>
          <a:lstStyle>
            <a:lvl1pPr algn="ctr">
              <a:defRPr sz="4000">
                <a:solidFill>
                  <a:schemeClr val="bg1"/>
                </a:solidFill>
              </a:defRPr>
            </a:lvl1pPr>
          </a:lstStyle>
          <a:p>
            <a:r>
              <a:rPr lang="nl-NL"/>
              <a:t>Plaats hier de titel</a:t>
            </a:r>
            <a:br>
              <a:rPr lang="nl-NL"/>
            </a:br>
            <a:r>
              <a:rPr lang="nl-NL"/>
              <a:t>van de presentatie van max. 3 regels</a:t>
            </a:r>
          </a:p>
        </p:txBody>
      </p:sp>
      <p:sp>
        <p:nvSpPr>
          <p:cNvPr id="87" name="Tijdelijke aanduiding voor tekst 2">
            <a:extLst>
              <a:ext uri="{FF2B5EF4-FFF2-40B4-BE49-F238E27FC236}">
                <a16:creationId xmlns:a16="http://schemas.microsoft.com/office/drawing/2014/main" id="{C0640052-E5D6-4539-A4AD-FAB1B695A386}"/>
              </a:ext>
            </a:extLst>
          </p:cNvPr>
          <p:cNvSpPr>
            <a:spLocks noGrp="1"/>
          </p:cNvSpPr>
          <p:nvPr>
            <p:ph type="body" sz="quarter" idx="27" hasCustomPrompt="1"/>
          </p:nvPr>
        </p:nvSpPr>
        <p:spPr>
          <a:xfrm>
            <a:off x="5925094" y="4186990"/>
            <a:ext cx="4669555" cy="565150"/>
          </a:xfrm>
        </p:spPr>
        <p:txBody>
          <a:bodyPr/>
          <a:lstStyle>
            <a:lvl1pPr marL="0" indent="0" algn="ctr">
              <a:buNone/>
              <a:defRPr sz="2000">
                <a:solidFill>
                  <a:schemeClr val="bg1"/>
                </a:solidFill>
              </a:defRPr>
            </a:lvl1pPr>
          </a:lstStyle>
          <a:p>
            <a:pPr lvl="0"/>
            <a:r>
              <a:rPr lang="nl-NL"/>
              <a:t>Ruimte voor een </a:t>
            </a:r>
            <a:r>
              <a:rPr lang="nl-NL" err="1"/>
              <a:t>subtitle</a:t>
            </a:r>
            <a:r>
              <a:rPr lang="nl-NL"/>
              <a:t> van max 2 regels</a:t>
            </a:r>
          </a:p>
        </p:txBody>
      </p:sp>
    </p:spTree>
    <p:extLst>
      <p:ext uri="{BB962C8B-B14F-4D97-AF65-F5344CB8AC3E}">
        <p14:creationId xmlns:p14="http://schemas.microsoft.com/office/powerpoint/2010/main" val="126878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Video Mock-up">
    <p:spTree>
      <p:nvGrpSpPr>
        <p:cNvPr id="1" name=""/>
        <p:cNvGrpSpPr/>
        <p:nvPr/>
      </p:nvGrpSpPr>
      <p:grpSpPr>
        <a:xfrm>
          <a:off x="0" y="0"/>
          <a:ext cx="0" cy="0"/>
          <a:chOff x="0" y="0"/>
          <a:chExt cx="0" cy="0"/>
        </a:xfrm>
      </p:grpSpPr>
      <p:sp>
        <p:nvSpPr>
          <p:cNvPr id="198" name="Vrije vorm: vorm 197">
            <a:extLst>
              <a:ext uri="{FF2B5EF4-FFF2-40B4-BE49-F238E27FC236}">
                <a16:creationId xmlns:a16="http://schemas.microsoft.com/office/drawing/2014/main" id="{75ED10AF-CCF4-498D-B056-026B53B189EA}"/>
              </a:ext>
            </a:extLst>
          </p:cNvPr>
          <p:cNvSpPr>
            <a:spLocks/>
          </p:cNvSpPr>
          <p:nvPr userDrawn="1"/>
        </p:nvSpPr>
        <p:spPr bwMode="auto">
          <a:xfrm>
            <a:off x="2745355" y="320715"/>
            <a:ext cx="9515659" cy="6605454"/>
          </a:xfrm>
          <a:custGeom>
            <a:avLst/>
            <a:gdLst>
              <a:gd name="connsiteX0" fmla="*/ 5524227 w 9515659"/>
              <a:gd name="connsiteY0" fmla="*/ 0 h 6605454"/>
              <a:gd name="connsiteX1" fmla="*/ 9369864 w 9515659"/>
              <a:gd name="connsiteY1" fmla="*/ 2907923 h 6605454"/>
              <a:gd name="connsiteX2" fmla="*/ 9515659 w 9515659"/>
              <a:gd name="connsiteY2" fmla="*/ 3170548 h 6605454"/>
              <a:gd name="connsiteX3" fmla="*/ 9515659 w 9515659"/>
              <a:gd name="connsiteY3" fmla="*/ 6598471 h 6605454"/>
              <a:gd name="connsiteX4" fmla="*/ 9507936 w 9515659"/>
              <a:gd name="connsiteY4" fmla="*/ 6605454 h 6605454"/>
              <a:gd name="connsiteX5" fmla="*/ 3827955 w 9515659"/>
              <a:gd name="connsiteY5" fmla="*/ 6605454 h 6605454"/>
              <a:gd name="connsiteX6" fmla="*/ 3213148 w 9515659"/>
              <a:gd name="connsiteY6" fmla="*/ 6468897 h 6605454"/>
              <a:gd name="connsiteX7" fmla="*/ 51591 w 9515659"/>
              <a:gd name="connsiteY7" fmla="*/ 4337241 h 6605454"/>
              <a:gd name="connsiteX8" fmla="*/ 4143743 w 9515659"/>
              <a:gd name="connsiteY8" fmla="*/ 246434 h 6605454"/>
              <a:gd name="connsiteX9" fmla="*/ 5524227 w 9515659"/>
              <a:gd name="connsiteY9" fmla="*/ 0 h 660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15659" h="6605454">
                <a:moveTo>
                  <a:pt x="5524227" y="0"/>
                </a:moveTo>
                <a:cubicBezTo>
                  <a:pt x="6608894" y="0"/>
                  <a:pt x="8038682" y="542155"/>
                  <a:pt x="9369864" y="2907923"/>
                </a:cubicBezTo>
                <a:lnTo>
                  <a:pt x="9515659" y="3170548"/>
                </a:lnTo>
                <a:lnTo>
                  <a:pt x="9515659" y="6598471"/>
                </a:lnTo>
                <a:lnTo>
                  <a:pt x="9507936" y="6605454"/>
                </a:lnTo>
                <a:lnTo>
                  <a:pt x="3827955" y="6605454"/>
                </a:lnTo>
                <a:lnTo>
                  <a:pt x="3213148" y="6468897"/>
                </a:lnTo>
                <a:cubicBezTo>
                  <a:pt x="1358121" y="6025315"/>
                  <a:pt x="-318182" y="5347621"/>
                  <a:pt x="51591" y="4337241"/>
                </a:cubicBezTo>
                <a:cubicBezTo>
                  <a:pt x="791136" y="2267195"/>
                  <a:pt x="2960470" y="591442"/>
                  <a:pt x="4143743" y="246434"/>
                </a:cubicBezTo>
                <a:cubicBezTo>
                  <a:pt x="4538167" y="147861"/>
                  <a:pt x="4981894" y="0"/>
                  <a:pt x="5524227" y="0"/>
                </a:cubicBezTo>
                <a:close/>
              </a:path>
            </a:pathLst>
          </a:custGeom>
          <a:noFill/>
          <a:ln>
            <a:solidFill>
              <a:schemeClr val="accent2"/>
            </a:solidFill>
            <a:prstDash val="dash"/>
          </a:ln>
        </p:spPr>
        <p:txBody>
          <a:bodyPr vert="horz" wrap="square" lIns="0" tIns="0" rIns="0" bIns="0" rtlCol="0">
            <a:noAutofit/>
          </a:bodyPr>
          <a:lstStyle/>
          <a:p>
            <a:pPr marL="0" marR="0" lvl="0" indent="0" algn="l" defTabSz="719138" rtl="0" eaLnBrk="1" fontAlgn="auto" latinLnBrk="0" hangingPunct="1">
              <a:lnSpc>
                <a:spcPct val="90000"/>
              </a:lnSpc>
              <a:spcBef>
                <a:spcPts val="0"/>
              </a:spcBef>
              <a:spcAft>
                <a:spcPts val="1200"/>
              </a:spcAft>
              <a:buClr>
                <a:srgbClr val="16145F"/>
              </a:buClr>
              <a:buSzPct val="100000"/>
              <a:buFontTx/>
              <a:buNone/>
              <a:tabLst/>
              <a:defRPr/>
            </a:pPr>
            <a:endParaRPr kumimoji="0" lang="nl-NL" sz="1600" b="0" i="0" u="none" strike="noStrike" kern="1200" cap="none" spc="0" normalizeH="0" baseline="0" noProof="0">
              <a:ln>
                <a:noFill/>
              </a:ln>
              <a:solidFill>
                <a:srgbClr val="464749"/>
              </a:solidFill>
              <a:effectLst/>
              <a:uLnTx/>
              <a:uFillTx/>
              <a:latin typeface="Tahoma"/>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defPPr>
              <a:defRPr lang="nl-NL"/>
            </a:defPPr>
            <a:lvl1pPr algn="ctr">
              <a:defRPr sz="2400" b="0" spc="50" baseline="0">
                <a:solidFill>
                  <a:schemeClr val="accent2"/>
                </a:solidFill>
                <a:latin typeface="+mj-lt"/>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Video</a:t>
            </a:r>
          </a:p>
        </p:txBody>
      </p:sp>
      <p:grpSp>
        <p:nvGrpSpPr>
          <p:cNvPr id="57" name="INSTRUCTIE">
            <a:extLst>
              <a:ext uri="{FF2B5EF4-FFF2-40B4-BE49-F238E27FC236}">
                <a16:creationId xmlns:a16="http://schemas.microsoft.com/office/drawing/2014/main" id="{542A1D28-A224-4800-9FFA-B7D14E9E211B}"/>
              </a:ext>
            </a:extLst>
          </p:cNvPr>
          <p:cNvGrpSpPr/>
          <p:nvPr userDrawn="1"/>
        </p:nvGrpSpPr>
        <p:grpSpPr>
          <a:xfrm>
            <a:off x="12377595" y="0"/>
            <a:ext cx="3693386" cy="6285411"/>
            <a:chOff x="-3786437" y="0"/>
            <a:chExt cx="3693386" cy="6285411"/>
          </a:xfrm>
        </p:grpSpPr>
        <p:sp>
          <p:nvSpPr>
            <p:cNvPr id="58" name="Rechthoek 57">
              <a:extLst>
                <a:ext uri="{FF2B5EF4-FFF2-40B4-BE49-F238E27FC236}">
                  <a16:creationId xmlns:a16="http://schemas.microsoft.com/office/drawing/2014/main" id="{1FE5A6EB-38AB-4531-8CDF-39F483D6E4B0}"/>
                </a:ext>
              </a:extLst>
            </p:cNvPr>
            <p:cNvSpPr/>
            <p:nvPr userDrawn="1"/>
          </p:nvSpPr>
          <p:spPr>
            <a:xfrm>
              <a:off x="-3786165" y="0"/>
              <a:ext cx="3593091" cy="57437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VIDEO invoegen/opmaken</a:t>
              </a:r>
            </a:p>
          </p:txBody>
        </p:sp>
        <p:sp>
          <p:nvSpPr>
            <p:cNvPr id="59" name="Ovaal 58">
              <a:extLst>
                <a:ext uri="{FF2B5EF4-FFF2-40B4-BE49-F238E27FC236}">
                  <a16:creationId xmlns:a16="http://schemas.microsoft.com/office/drawing/2014/main" id="{AB269CA1-936A-4B23-9813-8D1F0FF0821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60" name="Rechthoek 59">
              <a:extLst>
                <a:ext uri="{FF2B5EF4-FFF2-40B4-BE49-F238E27FC236}">
                  <a16:creationId xmlns:a16="http://schemas.microsoft.com/office/drawing/2014/main" id="{1116A889-178F-4135-8947-97FFAE8EB9E4}"/>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video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video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1" name="Ovaal 60">
              <a:extLst>
                <a:ext uri="{FF2B5EF4-FFF2-40B4-BE49-F238E27FC236}">
                  <a16:creationId xmlns:a16="http://schemas.microsoft.com/office/drawing/2014/main" id="{33EB5DAB-EE29-42CE-A3CE-343A17C8B3A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62" name="Rechthoek 61">
              <a:extLst>
                <a:ext uri="{FF2B5EF4-FFF2-40B4-BE49-F238E27FC236}">
                  <a16:creationId xmlns:a16="http://schemas.microsoft.com/office/drawing/2014/main" id="{8415D1F0-DC5B-4567-B364-CFCADE9C807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de gewenste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63" name="Groep 62">
              <a:extLst>
                <a:ext uri="{FF2B5EF4-FFF2-40B4-BE49-F238E27FC236}">
                  <a16:creationId xmlns:a16="http://schemas.microsoft.com/office/drawing/2014/main" id="{6A9FC7EE-CD58-40A5-95BF-040E399028D8}"/>
                </a:ext>
              </a:extLst>
            </p:cNvPr>
            <p:cNvGrpSpPr/>
            <p:nvPr userDrawn="1"/>
          </p:nvGrpSpPr>
          <p:grpSpPr>
            <a:xfrm>
              <a:off x="-3311319" y="2164285"/>
              <a:ext cx="825500" cy="209550"/>
              <a:chOff x="13504624" y="2482850"/>
              <a:chExt cx="825500" cy="209550"/>
            </a:xfrm>
          </p:grpSpPr>
          <p:sp>
            <p:nvSpPr>
              <p:cNvPr id="114" name="Rechthoek 113">
                <a:extLst>
                  <a:ext uri="{FF2B5EF4-FFF2-40B4-BE49-F238E27FC236}">
                    <a16:creationId xmlns:a16="http://schemas.microsoft.com/office/drawing/2014/main" id="{B4B5B85C-8C39-4562-9009-877AE8B11AC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cxnSp>
            <p:nvCxnSpPr>
              <p:cNvPr id="115" name="Rechte verbindingslijn 114">
                <a:extLst>
                  <a:ext uri="{FF2B5EF4-FFF2-40B4-BE49-F238E27FC236}">
                    <a16:creationId xmlns:a16="http://schemas.microsoft.com/office/drawing/2014/main" id="{3C72CC21-D0E8-415C-B9B3-B087E8B802E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6" name="Gelijkbenige driehoek 115">
                <a:extLst>
                  <a:ext uri="{FF2B5EF4-FFF2-40B4-BE49-F238E27FC236}">
                    <a16:creationId xmlns:a16="http://schemas.microsoft.com/office/drawing/2014/main" id="{70FE102D-8820-4A9B-9707-A5917D9001C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64" name="Ovaal 63">
              <a:extLst>
                <a:ext uri="{FF2B5EF4-FFF2-40B4-BE49-F238E27FC236}">
                  <a16:creationId xmlns:a16="http://schemas.microsoft.com/office/drawing/2014/main" id="{60EC5416-2A03-4E36-8A9D-42F939362E33}"/>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65" name="Rechthoek 64">
              <a:extLst>
                <a:ext uri="{FF2B5EF4-FFF2-40B4-BE49-F238E27FC236}">
                  <a16:creationId xmlns:a16="http://schemas.microsoft.com/office/drawing/2014/main" id="{0FE98C16-95DA-4187-8574-F47EF04A1C77}"/>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video</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66" name="Ovaal 65">
              <a:extLst>
                <a:ext uri="{FF2B5EF4-FFF2-40B4-BE49-F238E27FC236}">
                  <a16:creationId xmlns:a16="http://schemas.microsoft.com/office/drawing/2014/main" id="{B10DAC3C-1124-414E-B2C0-F96307C44BBB}"/>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67" name="Rechthoek 66">
              <a:extLst>
                <a:ext uri="{FF2B5EF4-FFF2-40B4-BE49-F238E27FC236}">
                  <a16:creationId xmlns:a16="http://schemas.microsoft.com/office/drawing/2014/main" id="{B4AF1495-B1BB-402A-8B25-1C44BE8E0C07}"/>
                </a:ext>
              </a:extLst>
            </p:cNvPr>
            <p:cNvSpPr/>
            <p:nvPr userDrawn="1"/>
          </p:nvSpPr>
          <p:spPr>
            <a:xfrm>
              <a:off x="-3319415" y="3744238"/>
              <a:ext cx="2944682" cy="815730"/>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video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video’s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video en met de hoekjes het videokader.</a:t>
              </a:r>
            </a:p>
          </p:txBody>
        </p:sp>
        <p:grpSp>
          <p:nvGrpSpPr>
            <p:cNvPr id="68" name="Groep 67">
              <a:extLst>
                <a:ext uri="{FF2B5EF4-FFF2-40B4-BE49-F238E27FC236}">
                  <a16:creationId xmlns:a16="http://schemas.microsoft.com/office/drawing/2014/main" id="{123AD39F-0383-4FD4-A18A-E5849D1244E7}"/>
                </a:ext>
              </a:extLst>
            </p:cNvPr>
            <p:cNvGrpSpPr/>
            <p:nvPr userDrawn="1"/>
          </p:nvGrpSpPr>
          <p:grpSpPr>
            <a:xfrm>
              <a:off x="-3408294" y="4681190"/>
              <a:ext cx="622283" cy="612919"/>
              <a:chOff x="12617641" y="3403239"/>
              <a:chExt cx="752963" cy="741634"/>
            </a:xfrm>
          </p:grpSpPr>
          <p:grpSp>
            <p:nvGrpSpPr>
              <p:cNvPr id="98" name="Groep 97">
                <a:extLst>
                  <a:ext uri="{FF2B5EF4-FFF2-40B4-BE49-F238E27FC236}">
                    <a16:creationId xmlns:a16="http://schemas.microsoft.com/office/drawing/2014/main" id="{53441825-737F-4E8F-93AE-6CDF2E0EB142}"/>
                  </a:ext>
                </a:extLst>
              </p:cNvPr>
              <p:cNvGrpSpPr/>
              <p:nvPr userDrawn="1"/>
            </p:nvGrpSpPr>
            <p:grpSpPr>
              <a:xfrm>
                <a:off x="12771550" y="3403239"/>
                <a:ext cx="467156" cy="448491"/>
                <a:chOff x="12782177" y="3403239"/>
                <a:chExt cx="467156" cy="448491"/>
              </a:xfrm>
            </p:grpSpPr>
            <p:grpSp>
              <p:nvGrpSpPr>
                <p:cNvPr id="101" name="Groep 100">
                  <a:extLst>
                    <a:ext uri="{FF2B5EF4-FFF2-40B4-BE49-F238E27FC236}">
                      <a16:creationId xmlns:a16="http://schemas.microsoft.com/office/drawing/2014/main" id="{DC01BE76-1F0B-4B5C-A23B-C23531001180}"/>
                    </a:ext>
                  </a:extLst>
                </p:cNvPr>
                <p:cNvGrpSpPr/>
                <p:nvPr userDrawn="1"/>
              </p:nvGrpSpPr>
              <p:grpSpPr>
                <a:xfrm>
                  <a:off x="12782177" y="3403239"/>
                  <a:ext cx="412972" cy="396132"/>
                  <a:chOff x="13554906" y="3320109"/>
                  <a:chExt cx="443912" cy="425811"/>
                </a:xfrm>
              </p:grpSpPr>
              <p:grpSp>
                <p:nvGrpSpPr>
                  <p:cNvPr id="108" name="Groep 107">
                    <a:extLst>
                      <a:ext uri="{FF2B5EF4-FFF2-40B4-BE49-F238E27FC236}">
                        <a16:creationId xmlns:a16="http://schemas.microsoft.com/office/drawing/2014/main" id="{BC8C5807-407B-45B9-B58A-30414ED9E614}"/>
                      </a:ext>
                    </a:extLst>
                  </p:cNvPr>
                  <p:cNvGrpSpPr/>
                  <p:nvPr userDrawn="1"/>
                </p:nvGrpSpPr>
                <p:grpSpPr>
                  <a:xfrm>
                    <a:off x="13554906" y="3320109"/>
                    <a:ext cx="443912" cy="425811"/>
                    <a:chOff x="12909684" y="1276143"/>
                    <a:chExt cx="443912" cy="425811"/>
                  </a:xfrm>
                </p:grpSpPr>
                <p:sp>
                  <p:nvSpPr>
                    <p:cNvPr id="111" name="Rechthoek 110">
                      <a:extLst>
                        <a:ext uri="{FF2B5EF4-FFF2-40B4-BE49-F238E27FC236}">
                          <a16:creationId xmlns:a16="http://schemas.microsoft.com/office/drawing/2014/main" id="{E5EA3F08-16D9-403A-A67C-EC15F90E4D4C}"/>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2" name="Rechthoek 111">
                      <a:extLst>
                        <a:ext uri="{FF2B5EF4-FFF2-40B4-BE49-F238E27FC236}">
                          <a16:creationId xmlns:a16="http://schemas.microsoft.com/office/drawing/2014/main" id="{02A216A8-C3FF-4A1A-ACBA-7A5BCC5D104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13" name="Ovaal 112">
                      <a:extLst>
                        <a:ext uri="{FF2B5EF4-FFF2-40B4-BE49-F238E27FC236}">
                          <a16:creationId xmlns:a16="http://schemas.microsoft.com/office/drawing/2014/main" id="{CF430DDF-9901-46B4-9E32-A934E3F184B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09" name="Afbeelding 108">
                    <a:extLst>
                      <a:ext uri="{FF2B5EF4-FFF2-40B4-BE49-F238E27FC236}">
                        <a16:creationId xmlns:a16="http://schemas.microsoft.com/office/drawing/2014/main" id="{FF1EC2EE-254F-459C-9F60-D5C1AF3EF3F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10" name="Afbeelding 109">
                    <a:extLst>
                      <a:ext uri="{FF2B5EF4-FFF2-40B4-BE49-F238E27FC236}">
                        <a16:creationId xmlns:a16="http://schemas.microsoft.com/office/drawing/2014/main" id="{25CCB6F2-D266-484E-9E8F-D7D013C7928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02" name="Groep 101">
                  <a:extLst>
                    <a:ext uri="{FF2B5EF4-FFF2-40B4-BE49-F238E27FC236}">
                      <a16:creationId xmlns:a16="http://schemas.microsoft.com/office/drawing/2014/main" id="{974C6AB2-7CE4-4DA4-B680-84A618BC3E2E}"/>
                    </a:ext>
                  </a:extLst>
                </p:cNvPr>
                <p:cNvGrpSpPr/>
                <p:nvPr userDrawn="1"/>
              </p:nvGrpSpPr>
              <p:grpSpPr>
                <a:xfrm>
                  <a:off x="13103513" y="3705268"/>
                  <a:ext cx="145820" cy="146462"/>
                  <a:chOff x="13096169" y="3602278"/>
                  <a:chExt cx="145820" cy="146462"/>
                </a:xfrm>
              </p:grpSpPr>
              <p:sp>
                <p:nvSpPr>
                  <p:cNvPr id="106" name="Rechthoek 105">
                    <a:extLst>
                      <a:ext uri="{FF2B5EF4-FFF2-40B4-BE49-F238E27FC236}">
                        <a16:creationId xmlns:a16="http://schemas.microsoft.com/office/drawing/2014/main" id="{3348A11F-9702-491A-9C19-75B7FF6FBD5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7" name="Rechthoek 106">
                    <a:extLst>
                      <a:ext uri="{FF2B5EF4-FFF2-40B4-BE49-F238E27FC236}">
                        <a16:creationId xmlns:a16="http://schemas.microsoft.com/office/drawing/2014/main" id="{E503F8D5-6DC1-4194-AABD-30DADE6A71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3" name="Groep 102">
                  <a:extLst>
                    <a:ext uri="{FF2B5EF4-FFF2-40B4-BE49-F238E27FC236}">
                      <a16:creationId xmlns:a16="http://schemas.microsoft.com/office/drawing/2014/main" id="{F548BC0B-7449-4232-AA2B-1CE0EDC7C647}"/>
                    </a:ext>
                  </a:extLst>
                </p:cNvPr>
                <p:cNvGrpSpPr/>
                <p:nvPr userDrawn="1"/>
              </p:nvGrpSpPr>
              <p:grpSpPr>
                <a:xfrm rot="10800000">
                  <a:off x="13061402" y="3665637"/>
                  <a:ext cx="145820" cy="146462"/>
                  <a:chOff x="13096169" y="3602278"/>
                  <a:chExt cx="145820" cy="146462"/>
                </a:xfrm>
              </p:grpSpPr>
              <p:sp>
                <p:nvSpPr>
                  <p:cNvPr id="104" name="Rechthoek 103">
                    <a:extLst>
                      <a:ext uri="{FF2B5EF4-FFF2-40B4-BE49-F238E27FC236}">
                        <a16:creationId xmlns:a16="http://schemas.microsoft.com/office/drawing/2014/main" id="{DFE87DD7-A1C3-48F2-B40F-593723EC90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05" name="Rechthoek 104">
                    <a:extLst>
                      <a:ext uri="{FF2B5EF4-FFF2-40B4-BE49-F238E27FC236}">
                        <a16:creationId xmlns:a16="http://schemas.microsoft.com/office/drawing/2014/main" id="{7B0183ED-F927-4061-82CF-259B0B39C3A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99" name="Rechthoek 98">
                <a:extLst>
                  <a:ext uri="{FF2B5EF4-FFF2-40B4-BE49-F238E27FC236}">
                    <a16:creationId xmlns:a16="http://schemas.microsoft.com/office/drawing/2014/main" id="{6F848AE7-3D9E-4CAB-A220-F94167744F9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00" name="Gelijkbenige driehoek 99">
                <a:extLst>
                  <a:ext uri="{FF2B5EF4-FFF2-40B4-BE49-F238E27FC236}">
                    <a16:creationId xmlns:a16="http://schemas.microsoft.com/office/drawing/2014/main" id="{17EDD226-6345-4C35-BBF9-0670BF34159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69" name="Groep 68">
              <a:extLst>
                <a:ext uri="{FF2B5EF4-FFF2-40B4-BE49-F238E27FC236}">
                  <a16:creationId xmlns:a16="http://schemas.microsoft.com/office/drawing/2014/main" id="{8D090688-91BD-4BC9-8651-56C5F2391773}"/>
                </a:ext>
              </a:extLst>
            </p:cNvPr>
            <p:cNvGrpSpPr/>
            <p:nvPr userDrawn="1"/>
          </p:nvGrpSpPr>
          <p:grpSpPr>
            <a:xfrm>
              <a:off x="-3314821" y="2981448"/>
              <a:ext cx="1558053" cy="563933"/>
              <a:chOff x="-3314821" y="2981448"/>
              <a:chExt cx="1558053" cy="563933"/>
            </a:xfrm>
          </p:grpSpPr>
          <p:sp>
            <p:nvSpPr>
              <p:cNvPr id="84" name="Rechthoek 83">
                <a:extLst>
                  <a:ext uri="{FF2B5EF4-FFF2-40B4-BE49-F238E27FC236}">
                    <a16:creationId xmlns:a16="http://schemas.microsoft.com/office/drawing/2014/main" id="{76285792-D98A-4585-ACC3-8A87FC4B108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5" name="Rechthoek 84">
                <a:extLst>
                  <a:ext uri="{FF2B5EF4-FFF2-40B4-BE49-F238E27FC236}">
                    <a16:creationId xmlns:a16="http://schemas.microsoft.com/office/drawing/2014/main" id="{4C779DBD-8E8E-4CED-9425-6ADB287EE2F8}"/>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6" name="Tekstvak 85">
                <a:extLst>
                  <a:ext uri="{FF2B5EF4-FFF2-40B4-BE49-F238E27FC236}">
                    <a16:creationId xmlns:a16="http://schemas.microsoft.com/office/drawing/2014/main" id="{9CA314E8-5B20-454B-B6B8-DF6377807406}"/>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87" name="Tekstvak 86">
                <a:extLst>
                  <a:ext uri="{FF2B5EF4-FFF2-40B4-BE49-F238E27FC236}">
                    <a16:creationId xmlns:a16="http://schemas.microsoft.com/office/drawing/2014/main" id="{9FE568D7-44B8-4A76-93E6-4360531E3474}"/>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88" name="Vrije vorm: vorm 87">
                <a:extLst>
                  <a:ext uri="{FF2B5EF4-FFF2-40B4-BE49-F238E27FC236}">
                    <a16:creationId xmlns:a16="http://schemas.microsoft.com/office/drawing/2014/main" id="{E0D0F335-550E-4E12-A8B7-0DDA9B2A5F58}"/>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9" name="Gelijkbenige driehoek 88">
                <a:extLst>
                  <a:ext uri="{FF2B5EF4-FFF2-40B4-BE49-F238E27FC236}">
                    <a16:creationId xmlns:a16="http://schemas.microsoft.com/office/drawing/2014/main" id="{72D578A3-4DE7-43A5-9772-C27B7FA6256B}"/>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90" name="Groep 89">
                <a:extLst>
                  <a:ext uri="{FF2B5EF4-FFF2-40B4-BE49-F238E27FC236}">
                    <a16:creationId xmlns:a16="http://schemas.microsoft.com/office/drawing/2014/main" id="{DD87C804-6792-4EC4-862D-46D89CCBB6EA}"/>
                  </a:ext>
                </a:extLst>
              </p:cNvPr>
              <p:cNvGrpSpPr/>
              <p:nvPr userDrawn="1"/>
            </p:nvGrpSpPr>
            <p:grpSpPr>
              <a:xfrm>
                <a:off x="-3257052" y="3032066"/>
                <a:ext cx="182309" cy="163794"/>
                <a:chOff x="12832541" y="3162395"/>
                <a:chExt cx="219532" cy="197236"/>
              </a:xfrm>
            </p:grpSpPr>
            <p:sp>
              <p:nvSpPr>
                <p:cNvPr id="95" name="Rechthoek 94">
                  <a:extLst>
                    <a:ext uri="{FF2B5EF4-FFF2-40B4-BE49-F238E27FC236}">
                      <a16:creationId xmlns:a16="http://schemas.microsoft.com/office/drawing/2014/main" id="{0799AAC9-8755-4B3D-BA37-E6704B7F230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6" name="Rechthoek 95">
                  <a:extLst>
                    <a:ext uri="{FF2B5EF4-FFF2-40B4-BE49-F238E27FC236}">
                      <a16:creationId xmlns:a16="http://schemas.microsoft.com/office/drawing/2014/main" id="{E349E96A-70BF-46F8-9710-6144AF7D9E6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7" name="Rechthoek 96">
                  <a:extLst>
                    <a:ext uri="{FF2B5EF4-FFF2-40B4-BE49-F238E27FC236}">
                      <a16:creationId xmlns:a16="http://schemas.microsoft.com/office/drawing/2014/main" id="{A273102C-394B-4ABC-96A2-262363D8882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91" name="Groep 90">
                <a:extLst>
                  <a:ext uri="{FF2B5EF4-FFF2-40B4-BE49-F238E27FC236}">
                    <a16:creationId xmlns:a16="http://schemas.microsoft.com/office/drawing/2014/main" id="{CFA744E0-FC80-43C6-9568-559C10578497}"/>
                  </a:ext>
                </a:extLst>
              </p:cNvPr>
              <p:cNvGrpSpPr/>
              <p:nvPr userDrawn="1"/>
            </p:nvGrpSpPr>
            <p:grpSpPr>
              <a:xfrm>
                <a:off x="-3257053" y="3276580"/>
                <a:ext cx="182309" cy="163794"/>
                <a:chOff x="12832541" y="3162395"/>
                <a:chExt cx="219532" cy="197236"/>
              </a:xfrm>
            </p:grpSpPr>
            <p:sp>
              <p:nvSpPr>
                <p:cNvPr id="92" name="Rechthoek 91">
                  <a:extLst>
                    <a:ext uri="{FF2B5EF4-FFF2-40B4-BE49-F238E27FC236}">
                      <a16:creationId xmlns:a16="http://schemas.microsoft.com/office/drawing/2014/main" id="{16BBAD73-CAF4-45EA-A857-658ED25759A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3" name="Rechthoek 92">
                  <a:extLst>
                    <a:ext uri="{FF2B5EF4-FFF2-40B4-BE49-F238E27FC236}">
                      <a16:creationId xmlns:a16="http://schemas.microsoft.com/office/drawing/2014/main" id="{7CB259FA-DF3F-4AAB-B516-9514807EF76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 93">
                  <a:extLst>
                    <a:ext uri="{FF2B5EF4-FFF2-40B4-BE49-F238E27FC236}">
                      <a16:creationId xmlns:a16="http://schemas.microsoft.com/office/drawing/2014/main" id="{DD89A9A3-7A0F-4567-B7C5-65CBFC06B02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70" name="Groep 69">
              <a:extLst>
                <a:ext uri="{FF2B5EF4-FFF2-40B4-BE49-F238E27FC236}">
                  <a16:creationId xmlns:a16="http://schemas.microsoft.com/office/drawing/2014/main" id="{91487699-B708-447B-8489-2C4B2CDB8548}"/>
                </a:ext>
              </a:extLst>
            </p:cNvPr>
            <p:cNvGrpSpPr/>
            <p:nvPr userDrawn="1"/>
          </p:nvGrpSpPr>
          <p:grpSpPr>
            <a:xfrm>
              <a:off x="-3310781" y="1231352"/>
              <a:ext cx="311450" cy="308977"/>
              <a:chOff x="-3310781" y="1231352"/>
              <a:chExt cx="311450" cy="308977"/>
            </a:xfrm>
          </p:grpSpPr>
          <p:sp>
            <p:nvSpPr>
              <p:cNvPr id="81" name="Rechthoek 80">
                <a:extLst>
                  <a:ext uri="{FF2B5EF4-FFF2-40B4-BE49-F238E27FC236}">
                    <a16:creationId xmlns:a16="http://schemas.microsoft.com/office/drawing/2014/main" id="{33DBB26F-0971-4B50-AADC-BE4B836C39E1}"/>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Vrije vorm 112">
                <a:extLst>
                  <a:ext uri="{FF2B5EF4-FFF2-40B4-BE49-F238E27FC236}">
                    <a16:creationId xmlns:a16="http://schemas.microsoft.com/office/drawing/2014/main" id="{4368EE41-5C51-4203-ADCC-81EA336E2A62}"/>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Vrije vorm 113">
                <a:extLst>
                  <a:ext uri="{FF2B5EF4-FFF2-40B4-BE49-F238E27FC236}">
                    <a16:creationId xmlns:a16="http://schemas.microsoft.com/office/drawing/2014/main" id="{C5AB31E4-93C5-4AE6-B02C-9D3B8A861B0F}"/>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71" name="Rechthoek 70">
              <a:extLst>
                <a:ext uri="{FF2B5EF4-FFF2-40B4-BE49-F238E27FC236}">
                  <a16:creationId xmlns:a16="http://schemas.microsoft.com/office/drawing/2014/main" id="{C3CAB1B5-A7BD-4911-9E98-B07CC3CD6570}"/>
                </a:ext>
              </a:extLst>
            </p:cNvPr>
            <p:cNvSpPr/>
            <p:nvPr userDrawn="1"/>
          </p:nvSpPr>
          <p:spPr>
            <a:xfrm>
              <a:off x="-3786437" y="545741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72" name="ICOON_info">
              <a:extLst>
                <a:ext uri="{FF2B5EF4-FFF2-40B4-BE49-F238E27FC236}">
                  <a16:creationId xmlns:a16="http://schemas.microsoft.com/office/drawing/2014/main" id="{023123C8-E08B-45B4-840A-9EE4EDB75B3C}"/>
                </a:ext>
              </a:extLst>
            </p:cNvPr>
            <p:cNvGrpSpPr/>
            <p:nvPr userDrawn="1"/>
          </p:nvGrpSpPr>
          <p:grpSpPr>
            <a:xfrm>
              <a:off x="-376736" y="5324892"/>
              <a:ext cx="283685" cy="283685"/>
              <a:chOff x="-510741" y="5913713"/>
              <a:chExt cx="267555" cy="267555"/>
            </a:xfrm>
          </p:grpSpPr>
          <p:sp>
            <p:nvSpPr>
              <p:cNvPr id="79" name="Ovaal 78">
                <a:extLst>
                  <a:ext uri="{FF2B5EF4-FFF2-40B4-BE49-F238E27FC236}">
                    <a16:creationId xmlns:a16="http://schemas.microsoft.com/office/drawing/2014/main" id="{8EDBA36C-3B08-4BE0-B1D4-81053818AF3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0" name="Graphic 163" descr="Informatie">
                <a:extLst>
                  <a:ext uri="{FF2B5EF4-FFF2-40B4-BE49-F238E27FC236}">
                    <a16:creationId xmlns:a16="http://schemas.microsoft.com/office/drawing/2014/main" id="{9195BCD4-7B9F-4C12-B15D-BBAB78E971B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73" name="Groep 72">
              <a:extLst>
                <a:ext uri="{FF2B5EF4-FFF2-40B4-BE49-F238E27FC236}">
                  <a16:creationId xmlns:a16="http://schemas.microsoft.com/office/drawing/2014/main" id="{F01063BA-DE9E-484C-BA66-8EEA22C20CCE}"/>
                </a:ext>
              </a:extLst>
            </p:cNvPr>
            <p:cNvGrpSpPr/>
            <p:nvPr userDrawn="1"/>
          </p:nvGrpSpPr>
          <p:grpSpPr>
            <a:xfrm>
              <a:off x="-938434" y="5594788"/>
              <a:ext cx="627798" cy="576693"/>
              <a:chOff x="-938434" y="4570310"/>
              <a:chExt cx="627798" cy="576693"/>
            </a:xfrm>
          </p:grpSpPr>
          <p:grpSp>
            <p:nvGrpSpPr>
              <p:cNvPr id="74" name="Inspireren">
                <a:extLst>
                  <a:ext uri="{FF2B5EF4-FFF2-40B4-BE49-F238E27FC236}">
                    <a16:creationId xmlns:a16="http://schemas.microsoft.com/office/drawing/2014/main" id="{B324C913-E30A-4699-8FA3-26524187C1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6" name="Freeform 12">
                  <a:extLst>
                    <a:ext uri="{FF2B5EF4-FFF2-40B4-BE49-F238E27FC236}">
                      <a16:creationId xmlns:a16="http://schemas.microsoft.com/office/drawing/2014/main" id="{E1FB23B9-26BA-4A60-9230-80D0CAD5ECD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7" name="Freeform 13">
                  <a:extLst>
                    <a:ext uri="{FF2B5EF4-FFF2-40B4-BE49-F238E27FC236}">
                      <a16:creationId xmlns:a16="http://schemas.microsoft.com/office/drawing/2014/main" id="{8D2CE71F-F4B3-4AF8-B662-4D80102C555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78" name="Freeform 14">
                  <a:extLst>
                    <a:ext uri="{FF2B5EF4-FFF2-40B4-BE49-F238E27FC236}">
                      <a16:creationId xmlns:a16="http://schemas.microsoft.com/office/drawing/2014/main" id="{ADA748BF-F99B-434D-9FE8-7D657C11C9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75" name="Tekstvak 74">
                <a:extLst>
                  <a:ext uri="{FF2B5EF4-FFF2-40B4-BE49-F238E27FC236}">
                    <a16:creationId xmlns:a16="http://schemas.microsoft.com/office/drawing/2014/main" id="{4F929528-EFDB-4FDE-86B7-AA07016A208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24" name="Titel 5">
            <a:extLst>
              <a:ext uri="{FF2B5EF4-FFF2-40B4-BE49-F238E27FC236}">
                <a16:creationId xmlns:a16="http://schemas.microsoft.com/office/drawing/2014/main" id="{25604067-EBE7-45EE-B59E-4BEFAA7D133C}"/>
              </a:ext>
            </a:extLst>
          </p:cNvPr>
          <p:cNvSpPr>
            <a:spLocks noGrp="1"/>
          </p:cNvSpPr>
          <p:nvPr>
            <p:ph type="title" hasCustomPrompt="1"/>
          </p:nvPr>
        </p:nvSpPr>
        <p:spPr>
          <a:xfrm>
            <a:off x="524487" y="514083"/>
            <a:ext cx="11140108" cy="738859"/>
          </a:xfrm>
        </p:spPr>
        <p:txBody>
          <a:bodyPr/>
          <a:lstStyle>
            <a:lvl1pPr>
              <a:defRPr/>
            </a:lvl1pPr>
          </a:lstStyle>
          <a:p>
            <a:r>
              <a:rPr lang="nl-NL"/>
              <a:t>Plaats hier je titel</a:t>
            </a:r>
            <a:br>
              <a:rPr lang="nl-NL"/>
            </a:br>
            <a:r>
              <a:rPr lang="nl-NL"/>
              <a:t>max 2 regels</a:t>
            </a:r>
          </a:p>
        </p:txBody>
      </p:sp>
      <p:sp>
        <p:nvSpPr>
          <p:cNvPr id="118" name="Tijdelijke aanduiding voor verticale tekst 2">
            <a:extLst>
              <a:ext uri="{FF2B5EF4-FFF2-40B4-BE49-F238E27FC236}">
                <a16:creationId xmlns:a16="http://schemas.microsoft.com/office/drawing/2014/main" id="{D60DEE72-2F2B-4C3F-9823-23921D2B4FD9}"/>
              </a:ext>
            </a:extLst>
          </p:cNvPr>
          <p:cNvSpPr>
            <a:spLocks noGrp="1"/>
          </p:cNvSpPr>
          <p:nvPr>
            <p:ph type="body" orient="vert" idx="1" hasCustomPrompt="1"/>
          </p:nvPr>
        </p:nvSpPr>
        <p:spPr>
          <a:xfrm>
            <a:off x="537388" y="1575952"/>
            <a:ext cx="2609224" cy="3605616"/>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125" name="Tijdelijke aanduiding voor dianummer 5">
            <a:extLst>
              <a:ext uri="{FF2B5EF4-FFF2-40B4-BE49-F238E27FC236}">
                <a16:creationId xmlns:a16="http://schemas.microsoft.com/office/drawing/2014/main" id="{78B104B9-6CFD-4E91-AEC2-229C69597249}"/>
              </a:ext>
            </a:extLst>
          </p:cNvPr>
          <p:cNvSpPr>
            <a:spLocks noGrp="1"/>
          </p:cNvSpPr>
          <p:nvPr>
            <p:ph type="sldNum" sz="quarter" idx="12"/>
          </p:nvPr>
        </p:nvSpPr>
        <p:spPr>
          <a:xfrm>
            <a:off x="11225118" y="6147547"/>
            <a:ext cx="439477" cy="37836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grpSp>
        <p:nvGrpSpPr>
          <p:cNvPr id="199" name="INSTRUCTIE">
            <a:extLst>
              <a:ext uri="{FF2B5EF4-FFF2-40B4-BE49-F238E27FC236}">
                <a16:creationId xmlns:a16="http://schemas.microsoft.com/office/drawing/2014/main" id="{B6546A6F-5DD5-4255-AF7E-D3AE1CC3F995}"/>
              </a:ext>
            </a:extLst>
          </p:cNvPr>
          <p:cNvGrpSpPr/>
          <p:nvPr userDrawn="1"/>
        </p:nvGrpSpPr>
        <p:grpSpPr>
          <a:xfrm>
            <a:off x="-3786437" y="0"/>
            <a:ext cx="3693386" cy="5359349"/>
            <a:chOff x="-3786437" y="0"/>
            <a:chExt cx="3693386" cy="5359349"/>
          </a:xfrm>
        </p:grpSpPr>
        <p:sp>
          <p:nvSpPr>
            <p:cNvPr id="200" name="Rechthoek 199">
              <a:extLst>
                <a:ext uri="{FF2B5EF4-FFF2-40B4-BE49-F238E27FC236}">
                  <a16:creationId xmlns:a16="http://schemas.microsoft.com/office/drawing/2014/main" id="{37B96CC5-DCC9-4456-973B-2B1E06670AE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201" name="Ovaal 200">
              <a:extLst>
                <a:ext uri="{FF2B5EF4-FFF2-40B4-BE49-F238E27FC236}">
                  <a16:creationId xmlns:a16="http://schemas.microsoft.com/office/drawing/2014/main" id="{0452D414-CF7C-4E04-86CA-3E21A6C9DDA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202" name="Rechthoek 201">
              <a:extLst>
                <a:ext uri="{FF2B5EF4-FFF2-40B4-BE49-F238E27FC236}">
                  <a16:creationId xmlns:a16="http://schemas.microsoft.com/office/drawing/2014/main" id="{7C599C19-5783-4037-AD58-705C6C8DCEA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4"/>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3" name="Ovaal 202">
              <a:extLst>
                <a:ext uri="{FF2B5EF4-FFF2-40B4-BE49-F238E27FC236}">
                  <a16:creationId xmlns:a16="http://schemas.microsoft.com/office/drawing/2014/main" id="{C1012148-7E47-4F58-A221-6ECE01C5C38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04" name="Rechthoek 203">
              <a:extLst>
                <a:ext uri="{FF2B5EF4-FFF2-40B4-BE49-F238E27FC236}">
                  <a16:creationId xmlns:a16="http://schemas.microsoft.com/office/drawing/2014/main" id="{63716964-DD63-41E9-AE92-C6B249458EB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205" name="Rechthoek 204">
              <a:extLst>
                <a:ext uri="{FF2B5EF4-FFF2-40B4-BE49-F238E27FC236}">
                  <a16:creationId xmlns:a16="http://schemas.microsoft.com/office/drawing/2014/main" id="{6A965011-08D8-40C2-978C-48BB431905E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5"/>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206" name="Ovaal 205">
              <a:extLst>
                <a:ext uri="{FF2B5EF4-FFF2-40B4-BE49-F238E27FC236}">
                  <a16:creationId xmlns:a16="http://schemas.microsoft.com/office/drawing/2014/main" id="{71ED7C4E-7AC7-452D-BDF6-C78DEE0D1DEF}"/>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07" name="Ovaal 206">
              <a:extLst>
                <a:ext uri="{FF2B5EF4-FFF2-40B4-BE49-F238E27FC236}">
                  <a16:creationId xmlns:a16="http://schemas.microsoft.com/office/drawing/2014/main" id="{013B5705-948B-47A5-AA6F-105F69664FC5}"/>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08" name="Rechthoek 207">
              <a:extLst>
                <a:ext uri="{FF2B5EF4-FFF2-40B4-BE49-F238E27FC236}">
                  <a16:creationId xmlns:a16="http://schemas.microsoft.com/office/drawing/2014/main" id="{28AFBA8E-BB9C-49ED-842B-9BA0B019FA66}"/>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209" name="Ovaal 208">
              <a:extLst>
                <a:ext uri="{FF2B5EF4-FFF2-40B4-BE49-F238E27FC236}">
                  <a16:creationId xmlns:a16="http://schemas.microsoft.com/office/drawing/2014/main" id="{416D339E-B01A-4A4B-BF4A-6D5084D91DA0}"/>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210" name="Ovaal 209">
              <a:extLst>
                <a:ext uri="{FF2B5EF4-FFF2-40B4-BE49-F238E27FC236}">
                  <a16:creationId xmlns:a16="http://schemas.microsoft.com/office/drawing/2014/main" id="{1008634A-D941-4BA6-9EF7-A65C8CCE096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211" name="Rechthoek 210">
              <a:extLst>
                <a:ext uri="{FF2B5EF4-FFF2-40B4-BE49-F238E27FC236}">
                  <a16:creationId xmlns:a16="http://schemas.microsoft.com/office/drawing/2014/main" id="{6BBC65A3-72FD-41B7-9425-3CA6EC372C4B}"/>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2" name="Ovaal 211">
              <a:extLst>
                <a:ext uri="{FF2B5EF4-FFF2-40B4-BE49-F238E27FC236}">
                  <a16:creationId xmlns:a16="http://schemas.microsoft.com/office/drawing/2014/main" id="{6E0B6A88-0BA9-4230-B9FD-F0D60D32BF0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213" name="Rechthoek 212">
              <a:extLst>
                <a:ext uri="{FF2B5EF4-FFF2-40B4-BE49-F238E27FC236}">
                  <a16:creationId xmlns:a16="http://schemas.microsoft.com/office/drawing/2014/main" id="{25D9A8D2-A6FA-4B61-8267-F05799687604}"/>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4" name="Ovaal 213">
              <a:extLst>
                <a:ext uri="{FF2B5EF4-FFF2-40B4-BE49-F238E27FC236}">
                  <a16:creationId xmlns:a16="http://schemas.microsoft.com/office/drawing/2014/main" id="{2A053F32-EB2F-47DB-8C48-44E256A5332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215" name="Ovaal 214">
              <a:extLst>
                <a:ext uri="{FF2B5EF4-FFF2-40B4-BE49-F238E27FC236}">
                  <a16:creationId xmlns:a16="http://schemas.microsoft.com/office/drawing/2014/main" id="{1328C4DB-F1EA-4EA0-A6E3-2C214C6FD3C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216" name="Rechthoek 215">
              <a:extLst>
                <a:ext uri="{FF2B5EF4-FFF2-40B4-BE49-F238E27FC236}">
                  <a16:creationId xmlns:a16="http://schemas.microsoft.com/office/drawing/2014/main" id="{2A94BE33-F81F-4D4C-BCEC-6F455A181B54}"/>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217" name="Rechthoek 216">
              <a:extLst>
                <a:ext uri="{FF2B5EF4-FFF2-40B4-BE49-F238E27FC236}">
                  <a16:creationId xmlns:a16="http://schemas.microsoft.com/office/drawing/2014/main" id="{D10F3CA4-8294-4105-8950-B037AD790B4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218" name="ICOON_info">
              <a:extLst>
                <a:ext uri="{FF2B5EF4-FFF2-40B4-BE49-F238E27FC236}">
                  <a16:creationId xmlns:a16="http://schemas.microsoft.com/office/drawing/2014/main" id="{6EDF6A93-2428-43FD-BA96-043A0F6611D8}"/>
                </a:ext>
              </a:extLst>
            </p:cNvPr>
            <p:cNvGrpSpPr/>
            <p:nvPr userDrawn="1"/>
          </p:nvGrpSpPr>
          <p:grpSpPr>
            <a:xfrm>
              <a:off x="-376736" y="4400186"/>
              <a:ext cx="283685" cy="283685"/>
              <a:chOff x="-510741" y="5913713"/>
              <a:chExt cx="267555" cy="267555"/>
            </a:xfrm>
          </p:grpSpPr>
          <p:sp>
            <p:nvSpPr>
              <p:cNvPr id="269" name="Ovaal 268">
                <a:extLst>
                  <a:ext uri="{FF2B5EF4-FFF2-40B4-BE49-F238E27FC236}">
                    <a16:creationId xmlns:a16="http://schemas.microsoft.com/office/drawing/2014/main" id="{4072304A-C98D-459A-A8EF-30CE631BC01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0" name="Graphic 163" descr="Informatie">
                <a:extLst>
                  <a:ext uri="{FF2B5EF4-FFF2-40B4-BE49-F238E27FC236}">
                    <a16:creationId xmlns:a16="http://schemas.microsoft.com/office/drawing/2014/main" id="{CD618A68-980D-4C47-8DA4-65320FA1E7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19" name="VOORBEELD">
              <a:extLst>
                <a:ext uri="{FF2B5EF4-FFF2-40B4-BE49-F238E27FC236}">
                  <a16:creationId xmlns:a16="http://schemas.microsoft.com/office/drawing/2014/main" id="{74C46569-D845-46E2-A766-21AF908C8025}"/>
                </a:ext>
              </a:extLst>
            </p:cNvPr>
            <p:cNvGrpSpPr/>
            <p:nvPr userDrawn="1"/>
          </p:nvGrpSpPr>
          <p:grpSpPr>
            <a:xfrm>
              <a:off x="-3605171" y="458674"/>
              <a:ext cx="3234311" cy="558875"/>
              <a:chOff x="-3605171" y="458674"/>
              <a:chExt cx="3234311" cy="558875"/>
            </a:xfrm>
          </p:grpSpPr>
          <p:sp>
            <p:nvSpPr>
              <p:cNvPr id="229" name="Rechthoek 228">
                <a:extLst>
                  <a:ext uri="{FF2B5EF4-FFF2-40B4-BE49-F238E27FC236}">
                    <a16:creationId xmlns:a16="http://schemas.microsoft.com/office/drawing/2014/main" id="{D6D659A5-1620-4C29-B7AB-5DB03539E33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230" name="Rechthoek 229">
                <a:extLst>
                  <a:ext uri="{FF2B5EF4-FFF2-40B4-BE49-F238E27FC236}">
                    <a16:creationId xmlns:a16="http://schemas.microsoft.com/office/drawing/2014/main" id="{D213EB00-8816-4113-92F3-71088635A68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31" name="Groep 230">
                <a:extLst>
                  <a:ext uri="{FF2B5EF4-FFF2-40B4-BE49-F238E27FC236}">
                    <a16:creationId xmlns:a16="http://schemas.microsoft.com/office/drawing/2014/main" id="{930FF6F0-8A65-4812-B99A-4FC7C7C7D341}"/>
                  </a:ext>
                </a:extLst>
              </p:cNvPr>
              <p:cNvGrpSpPr/>
              <p:nvPr userDrawn="1"/>
            </p:nvGrpSpPr>
            <p:grpSpPr>
              <a:xfrm>
                <a:off x="-3386247" y="830871"/>
                <a:ext cx="139423" cy="109566"/>
                <a:chOff x="-2866744" y="827071"/>
                <a:chExt cx="168701" cy="132575"/>
              </a:xfrm>
            </p:grpSpPr>
            <p:grpSp>
              <p:nvGrpSpPr>
                <p:cNvPr id="262" name="Groep 261">
                  <a:extLst>
                    <a:ext uri="{FF2B5EF4-FFF2-40B4-BE49-F238E27FC236}">
                      <a16:creationId xmlns:a16="http://schemas.microsoft.com/office/drawing/2014/main" id="{7B530A68-1BF4-4F9E-ACE5-96A81A3B598C}"/>
                    </a:ext>
                  </a:extLst>
                </p:cNvPr>
                <p:cNvGrpSpPr/>
                <p:nvPr userDrawn="1"/>
              </p:nvGrpSpPr>
              <p:grpSpPr>
                <a:xfrm>
                  <a:off x="-2866744" y="827071"/>
                  <a:ext cx="168701" cy="132575"/>
                  <a:chOff x="-2866744" y="827071"/>
                  <a:chExt cx="168701" cy="132575"/>
                </a:xfrm>
              </p:grpSpPr>
              <p:cxnSp>
                <p:nvCxnSpPr>
                  <p:cNvPr id="264" name="Rechte verbindingslijn 263">
                    <a:extLst>
                      <a:ext uri="{FF2B5EF4-FFF2-40B4-BE49-F238E27FC236}">
                        <a16:creationId xmlns:a16="http://schemas.microsoft.com/office/drawing/2014/main" id="{0F786F6F-A97F-4295-9A52-A8368A7F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65" name="Rechte verbindingslijn 264">
                    <a:extLst>
                      <a:ext uri="{FF2B5EF4-FFF2-40B4-BE49-F238E27FC236}">
                        <a16:creationId xmlns:a16="http://schemas.microsoft.com/office/drawing/2014/main" id="{A374E764-6CFA-41B7-8EEB-F14EC0A760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66" name="Rechte verbindingslijn 265">
                    <a:extLst>
                      <a:ext uri="{FF2B5EF4-FFF2-40B4-BE49-F238E27FC236}">
                        <a16:creationId xmlns:a16="http://schemas.microsoft.com/office/drawing/2014/main" id="{24401478-6F79-46CC-9AF6-9087BB4C05B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67" name="Rechte verbindingslijn 266">
                    <a:extLst>
                      <a:ext uri="{FF2B5EF4-FFF2-40B4-BE49-F238E27FC236}">
                        <a16:creationId xmlns:a16="http://schemas.microsoft.com/office/drawing/2014/main" id="{362753C0-DE27-45D1-AE39-898D4EB914C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68" name="Rechte verbindingslijn 267">
                    <a:extLst>
                      <a:ext uri="{FF2B5EF4-FFF2-40B4-BE49-F238E27FC236}">
                        <a16:creationId xmlns:a16="http://schemas.microsoft.com/office/drawing/2014/main" id="{8BA556E6-4F50-446C-8E57-8406BFA4C52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63" name="Pijl: rechts 262">
                  <a:extLst>
                    <a:ext uri="{FF2B5EF4-FFF2-40B4-BE49-F238E27FC236}">
                      <a16:creationId xmlns:a16="http://schemas.microsoft.com/office/drawing/2014/main" id="{617B3A49-5023-4363-8778-FCF46E4CF66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2" name="Groep 231">
                <a:extLst>
                  <a:ext uri="{FF2B5EF4-FFF2-40B4-BE49-F238E27FC236}">
                    <a16:creationId xmlns:a16="http://schemas.microsoft.com/office/drawing/2014/main" id="{97D32B23-77FA-47DC-A445-977EB47B6822}"/>
                  </a:ext>
                </a:extLst>
              </p:cNvPr>
              <p:cNvGrpSpPr/>
              <p:nvPr userDrawn="1"/>
            </p:nvGrpSpPr>
            <p:grpSpPr>
              <a:xfrm>
                <a:off x="-3605171" y="830871"/>
                <a:ext cx="139423" cy="109566"/>
                <a:chOff x="-2866744" y="518074"/>
                <a:chExt cx="168701" cy="132575"/>
              </a:xfrm>
            </p:grpSpPr>
            <p:grpSp>
              <p:nvGrpSpPr>
                <p:cNvPr id="255" name="Groep 254">
                  <a:extLst>
                    <a:ext uri="{FF2B5EF4-FFF2-40B4-BE49-F238E27FC236}">
                      <a16:creationId xmlns:a16="http://schemas.microsoft.com/office/drawing/2014/main" id="{8AB7AC6B-A5AB-48AD-AD80-410F0043B8CB}"/>
                    </a:ext>
                  </a:extLst>
                </p:cNvPr>
                <p:cNvGrpSpPr/>
                <p:nvPr userDrawn="1"/>
              </p:nvGrpSpPr>
              <p:grpSpPr>
                <a:xfrm>
                  <a:off x="-2866744" y="518074"/>
                  <a:ext cx="168701" cy="132575"/>
                  <a:chOff x="-2866744" y="518074"/>
                  <a:chExt cx="168701" cy="132575"/>
                </a:xfrm>
              </p:grpSpPr>
              <p:cxnSp>
                <p:nvCxnSpPr>
                  <p:cNvPr id="257" name="Rechte verbindingslijn 256">
                    <a:extLst>
                      <a:ext uri="{FF2B5EF4-FFF2-40B4-BE49-F238E27FC236}">
                        <a16:creationId xmlns:a16="http://schemas.microsoft.com/office/drawing/2014/main" id="{AC6E7C79-6810-4416-854B-DB488658F30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58" name="Rechte verbindingslijn 257">
                    <a:extLst>
                      <a:ext uri="{FF2B5EF4-FFF2-40B4-BE49-F238E27FC236}">
                        <a16:creationId xmlns:a16="http://schemas.microsoft.com/office/drawing/2014/main" id="{C7C7B585-77B9-4F29-A1E2-3678CE0C66B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59" name="Rechte verbindingslijn 258">
                    <a:extLst>
                      <a:ext uri="{FF2B5EF4-FFF2-40B4-BE49-F238E27FC236}">
                        <a16:creationId xmlns:a16="http://schemas.microsoft.com/office/drawing/2014/main" id="{53FC312B-433D-461F-8B9B-447753BC6E8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60" name="Rechte verbindingslijn 259">
                    <a:extLst>
                      <a:ext uri="{FF2B5EF4-FFF2-40B4-BE49-F238E27FC236}">
                        <a16:creationId xmlns:a16="http://schemas.microsoft.com/office/drawing/2014/main" id="{C7507078-D016-448B-B573-832D71D3BC9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61" name="Rechte verbindingslijn 260">
                    <a:extLst>
                      <a:ext uri="{FF2B5EF4-FFF2-40B4-BE49-F238E27FC236}">
                        <a16:creationId xmlns:a16="http://schemas.microsoft.com/office/drawing/2014/main" id="{711067D7-3078-45ED-B24B-63964BAB8F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56" name="Pijl: rechts 255">
                  <a:extLst>
                    <a:ext uri="{FF2B5EF4-FFF2-40B4-BE49-F238E27FC236}">
                      <a16:creationId xmlns:a16="http://schemas.microsoft.com/office/drawing/2014/main" id="{ADDA853D-586F-4372-B743-D09D6517DB8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233" name="Rechte verbindingslijn 232">
                <a:extLst>
                  <a:ext uri="{FF2B5EF4-FFF2-40B4-BE49-F238E27FC236}">
                    <a16:creationId xmlns:a16="http://schemas.microsoft.com/office/drawing/2014/main" id="{D23BE79F-8438-4FD9-8F05-817240B09DF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34" name="Rechte verbindingslijn 233">
                <a:extLst>
                  <a:ext uri="{FF2B5EF4-FFF2-40B4-BE49-F238E27FC236}">
                    <a16:creationId xmlns:a16="http://schemas.microsoft.com/office/drawing/2014/main" id="{524D1CDE-5148-44B5-B1A9-6178E42BD58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35" name="Rechthoek 234">
                <a:extLst>
                  <a:ext uri="{FF2B5EF4-FFF2-40B4-BE49-F238E27FC236}">
                    <a16:creationId xmlns:a16="http://schemas.microsoft.com/office/drawing/2014/main" id="{00AA0567-D0DB-4A40-B9AD-2EAB24A8B05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36" name="Rechthoek 235">
                <a:extLst>
                  <a:ext uri="{FF2B5EF4-FFF2-40B4-BE49-F238E27FC236}">
                    <a16:creationId xmlns:a16="http://schemas.microsoft.com/office/drawing/2014/main" id="{D76A7C69-8048-4A03-9715-85A5C8B6414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37" name="Groep 236">
                <a:extLst>
                  <a:ext uri="{FF2B5EF4-FFF2-40B4-BE49-F238E27FC236}">
                    <a16:creationId xmlns:a16="http://schemas.microsoft.com/office/drawing/2014/main" id="{60067C42-2ECD-4C9F-B394-8F78393BAC7E}"/>
                  </a:ext>
                </a:extLst>
              </p:cNvPr>
              <p:cNvGrpSpPr/>
              <p:nvPr userDrawn="1"/>
            </p:nvGrpSpPr>
            <p:grpSpPr>
              <a:xfrm>
                <a:off x="-2916763" y="769168"/>
                <a:ext cx="268738" cy="248381"/>
                <a:chOff x="-2916763" y="769168"/>
                <a:chExt cx="268738" cy="248381"/>
              </a:xfrm>
            </p:grpSpPr>
            <p:sp>
              <p:nvSpPr>
                <p:cNvPr id="247" name="Rechthoek 246">
                  <a:extLst>
                    <a:ext uri="{FF2B5EF4-FFF2-40B4-BE49-F238E27FC236}">
                      <a16:creationId xmlns:a16="http://schemas.microsoft.com/office/drawing/2014/main" id="{B5F3C5FE-07D3-4D1F-BFBC-0BBEB974629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8" name="Groep 247">
                  <a:extLst>
                    <a:ext uri="{FF2B5EF4-FFF2-40B4-BE49-F238E27FC236}">
                      <a16:creationId xmlns:a16="http://schemas.microsoft.com/office/drawing/2014/main" id="{52B068F8-6FDA-4173-8364-D7A63B1FC008}"/>
                    </a:ext>
                  </a:extLst>
                </p:cNvPr>
                <p:cNvGrpSpPr/>
                <p:nvPr userDrawn="1"/>
              </p:nvGrpSpPr>
              <p:grpSpPr>
                <a:xfrm>
                  <a:off x="-2866744" y="827071"/>
                  <a:ext cx="168701" cy="132575"/>
                  <a:chOff x="-2866744" y="827071"/>
                  <a:chExt cx="168701" cy="132575"/>
                </a:xfrm>
              </p:grpSpPr>
              <p:cxnSp>
                <p:nvCxnSpPr>
                  <p:cNvPr id="250" name="Rechte verbindingslijn 249">
                    <a:extLst>
                      <a:ext uri="{FF2B5EF4-FFF2-40B4-BE49-F238E27FC236}">
                        <a16:creationId xmlns:a16="http://schemas.microsoft.com/office/drawing/2014/main" id="{B3E2FE3A-69DA-4CBC-B831-8F7D8DEDF0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51" name="Rechte verbindingslijn 250">
                    <a:extLst>
                      <a:ext uri="{FF2B5EF4-FFF2-40B4-BE49-F238E27FC236}">
                        <a16:creationId xmlns:a16="http://schemas.microsoft.com/office/drawing/2014/main" id="{FC4B0C86-885F-489F-8A1C-6196A53D7B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52" name="Rechte verbindingslijn 251">
                    <a:extLst>
                      <a:ext uri="{FF2B5EF4-FFF2-40B4-BE49-F238E27FC236}">
                        <a16:creationId xmlns:a16="http://schemas.microsoft.com/office/drawing/2014/main" id="{9CA7805C-DB7D-4875-92ED-A521EB9FA4E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53" name="Rechte verbindingslijn 252">
                    <a:extLst>
                      <a:ext uri="{FF2B5EF4-FFF2-40B4-BE49-F238E27FC236}">
                        <a16:creationId xmlns:a16="http://schemas.microsoft.com/office/drawing/2014/main" id="{BF49B9D1-DCA9-45CF-994E-DD419EE121D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54" name="Rechte verbindingslijn 253">
                    <a:extLst>
                      <a:ext uri="{FF2B5EF4-FFF2-40B4-BE49-F238E27FC236}">
                        <a16:creationId xmlns:a16="http://schemas.microsoft.com/office/drawing/2014/main" id="{1CB23D08-08C3-4BAF-822E-ABE526435C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49" name="Pijl: rechts 248">
                  <a:extLst>
                    <a:ext uri="{FF2B5EF4-FFF2-40B4-BE49-F238E27FC236}">
                      <a16:creationId xmlns:a16="http://schemas.microsoft.com/office/drawing/2014/main" id="{EA5F31C3-A58E-4DED-B2FF-26CF51FCEA7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38" name="Groep 237">
                <a:extLst>
                  <a:ext uri="{FF2B5EF4-FFF2-40B4-BE49-F238E27FC236}">
                    <a16:creationId xmlns:a16="http://schemas.microsoft.com/office/drawing/2014/main" id="{87E429CB-ADC7-49AF-9DBE-BEE694048FFA}"/>
                  </a:ext>
                </a:extLst>
              </p:cNvPr>
              <p:cNvGrpSpPr/>
              <p:nvPr userDrawn="1"/>
            </p:nvGrpSpPr>
            <p:grpSpPr>
              <a:xfrm>
                <a:off x="-2916763" y="460171"/>
                <a:ext cx="268738" cy="248381"/>
                <a:chOff x="-2916763" y="460171"/>
                <a:chExt cx="268738" cy="248381"/>
              </a:xfrm>
            </p:grpSpPr>
            <p:sp>
              <p:nvSpPr>
                <p:cNvPr id="239" name="Rechthoek 238">
                  <a:extLst>
                    <a:ext uri="{FF2B5EF4-FFF2-40B4-BE49-F238E27FC236}">
                      <a16:creationId xmlns:a16="http://schemas.microsoft.com/office/drawing/2014/main" id="{929D9706-927F-4E93-8487-EE6ABF7B8E0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40" name="Groep 239">
                  <a:extLst>
                    <a:ext uri="{FF2B5EF4-FFF2-40B4-BE49-F238E27FC236}">
                      <a16:creationId xmlns:a16="http://schemas.microsoft.com/office/drawing/2014/main" id="{120BA51B-AF91-4365-8E82-37A2A177BC94}"/>
                    </a:ext>
                  </a:extLst>
                </p:cNvPr>
                <p:cNvGrpSpPr/>
                <p:nvPr userDrawn="1"/>
              </p:nvGrpSpPr>
              <p:grpSpPr>
                <a:xfrm>
                  <a:off x="-2866744" y="518074"/>
                  <a:ext cx="168701" cy="132575"/>
                  <a:chOff x="-2866744" y="518074"/>
                  <a:chExt cx="168701" cy="132575"/>
                </a:xfrm>
              </p:grpSpPr>
              <p:cxnSp>
                <p:nvCxnSpPr>
                  <p:cNvPr id="242" name="Rechte verbindingslijn 241">
                    <a:extLst>
                      <a:ext uri="{FF2B5EF4-FFF2-40B4-BE49-F238E27FC236}">
                        <a16:creationId xmlns:a16="http://schemas.microsoft.com/office/drawing/2014/main" id="{A45A0574-183F-48A3-91ED-FFB8C8F23F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43" name="Rechte verbindingslijn 242">
                    <a:extLst>
                      <a:ext uri="{FF2B5EF4-FFF2-40B4-BE49-F238E27FC236}">
                        <a16:creationId xmlns:a16="http://schemas.microsoft.com/office/drawing/2014/main" id="{8B963FC8-6211-4B72-8681-05734CFB78B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44" name="Rechte verbindingslijn 243">
                    <a:extLst>
                      <a:ext uri="{FF2B5EF4-FFF2-40B4-BE49-F238E27FC236}">
                        <a16:creationId xmlns:a16="http://schemas.microsoft.com/office/drawing/2014/main" id="{794200C7-BFF1-4878-951B-C05972900B6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45" name="Rechte verbindingslijn 244">
                    <a:extLst>
                      <a:ext uri="{FF2B5EF4-FFF2-40B4-BE49-F238E27FC236}">
                        <a16:creationId xmlns:a16="http://schemas.microsoft.com/office/drawing/2014/main" id="{546794D5-7916-48A3-80CC-53B8925B455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46" name="Rechte verbindingslijn 245">
                    <a:extLst>
                      <a:ext uri="{FF2B5EF4-FFF2-40B4-BE49-F238E27FC236}">
                        <a16:creationId xmlns:a16="http://schemas.microsoft.com/office/drawing/2014/main" id="{BDB86708-E9F5-4741-A5AE-BC482DD188F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41" name="Pijl: rechts 240">
                  <a:extLst>
                    <a:ext uri="{FF2B5EF4-FFF2-40B4-BE49-F238E27FC236}">
                      <a16:creationId xmlns:a16="http://schemas.microsoft.com/office/drawing/2014/main" id="{AAB73F3A-8AA5-47D9-AA4D-4FA921B9C5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220" name="Groep 219">
              <a:extLst>
                <a:ext uri="{FF2B5EF4-FFF2-40B4-BE49-F238E27FC236}">
                  <a16:creationId xmlns:a16="http://schemas.microsoft.com/office/drawing/2014/main" id="{1FE49F18-0973-49DF-BB82-C4B9865B0DD9}"/>
                </a:ext>
              </a:extLst>
            </p:cNvPr>
            <p:cNvGrpSpPr/>
            <p:nvPr userDrawn="1"/>
          </p:nvGrpSpPr>
          <p:grpSpPr>
            <a:xfrm>
              <a:off x="-938434" y="4663037"/>
              <a:ext cx="627798" cy="576693"/>
              <a:chOff x="-1753862" y="6112775"/>
              <a:chExt cx="759635" cy="697798"/>
            </a:xfrm>
          </p:grpSpPr>
          <p:grpSp>
            <p:nvGrpSpPr>
              <p:cNvPr id="224" name="Inspireren">
                <a:extLst>
                  <a:ext uri="{FF2B5EF4-FFF2-40B4-BE49-F238E27FC236}">
                    <a16:creationId xmlns:a16="http://schemas.microsoft.com/office/drawing/2014/main" id="{49D60B17-0EF9-4F48-A489-CA3737123DB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2CAD1A7A-64F4-4E15-94FE-475BD4F854C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7" name="Freeform 13">
                  <a:extLst>
                    <a:ext uri="{FF2B5EF4-FFF2-40B4-BE49-F238E27FC236}">
                      <a16:creationId xmlns:a16="http://schemas.microsoft.com/office/drawing/2014/main" id="{32BD5668-98D5-4E06-830D-33EABA6313F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228" name="Freeform 14">
                  <a:extLst>
                    <a:ext uri="{FF2B5EF4-FFF2-40B4-BE49-F238E27FC236}">
                      <a16:creationId xmlns:a16="http://schemas.microsoft.com/office/drawing/2014/main" id="{E0F340CA-9E1D-4E9D-A84C-0B5F202D29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225" name="Tekstvak 224">
                <a:extLst>
                  <a:ext uri="{FF2B5EF4-FFF2-40B4-BE49-F238E27FC236}">
                    <a16:creationId xmlns:a16="http://schemas.microsoft.com/office/drawing/2014/main" id="{F3E54BFA-B2CA-4EDC-A725-FDC63C3F75C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21" name="Rechthoek 220">
              <a:extLst>
                <a:ext uri="{FF2B5EF4-FFF2-40B4-BE49-F238E27FC236}">
                  <a16:creationId xmlns:a16="http://schemas.microsoft.com/office/drawing/2014/main" id="{B09886D2-CD21-4EB2-A314-B4E29D9AEF6D}"/>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222" name="Rechthoek 221">
              <a:extLst>
                <a:ext uri="{FF2B5EF4-FFF2-40B4-BE49-F238E27FC236}">
                  <a16:creationId xmlns:a16="http://schemas.microsoft.com/office/drawing/2014/main" id="{2B06BE57-3325-4A8A-98B3-63A756B8B872}"/>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6"/>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23" name="Rechthoek 222">
              <a:extLst>
                <a:ext uri="{FF2B5EF4-FFF2-40B4-BE49-F238E27FC236}">
                  <a16:creationId xmlns:a16="http://schemas.microsoft.com/office/drawing/2014/main" id="{8262C5EE-12B8-4D42-9072-163BF09BA6B1}"/>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grpSp>
        <p:nvGrpSpPr>
          <p:cNvPr id="3" name="Groep 2">
            <a:extLst>
              <a:ext uri="{FF2B5EF4-FFF2-40B4-BE49-F238E27FC236}">
                <a16:creationId xmlns:a16="http://schemas.microsoft.com/office/drawing/2014/main" id="{A6EBA8AA-3422-59E4-DFAB-ABB71959835B}"/>
              </a:ext>
            </a:extLst>
          </p:cNvPr>
          <p:cNvGrpSpPr/>
          <p:nvPr userDrawn="1"/>
        </p:nvGrpSpPr>
        <p:grpSpPr>
          <a:xfrm>
            <a:off x="2704749" y="1231352"/>
            <a:ext cx="8965461" cy="4850144"/>
            <a:chOff x="2704749" y="1231352"/>
            <a:chExt cx="8965461" cy="4850144"/>
          </a:xfrm>
        </p:grpSpPr>
        <p:grpSp>
          <p:nvGrpSpPr>
            <p:cNvPr id="4" name="Groep 3">
              <a:extLst>
                <a:ext uri="{FF2B5EF4-FFF2-40B4-BE49-F238E27FC236}">
                  <a16:creationId xmlns:a16="http://schemas.microsoft.com/office/drawing/2014/main" id="{56DCFE74-2465-AA17-11BB-3125E43B0D9B}"/>
                </a:ext>
              </a:extLst>
            </p:cNvPr>
            <p:cNvGrpSpPr/>
            <p:nvPr userDrawn="1"/>
          </p:nvGrpSpPr>
          <p:grpSpPr>
            <a:xfrm>
              <a:off x="2704749" y="1231352"/>
              <a:ext cx="8965461" cy="4850144"/>
              <a:chOff x="2704749" y="1231352"/>
              <a:chExt cx="8965461" cy="4850144"/>
            </a:xfrm>
          </p:grpSpPr>
          <p:pic>
            <p:nvPicPr>
              <p:cNvPr id="6" name="Picture 44">
                <a:extLst>
                  <a:ext uri="{FF2B5EF4-FFF2-40B4-BE49-F238E27FC236}">
                    <a16:creationId xmlns:a16="http://schemas.microsoft.com/office/drawing/2014/main" id="{1259777C-E0D1-688A-86A1-28FC19FDAAB1}"/>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53903"/>
              <a:stretch/>
            </p:blipFill>
            <p:spPr>
              <a:xfrm>
                <a:off x="2704749" y="1231352"/>
                <a:ext cx="3807879" cy="4850144"/>
              </a:xfrm>
              <a:prstGeom prst="rect">
                <a:avLst/>
              </a:prstGeom>
            </p:spPr>
          </p:pic>
          <p:pic>
            <p:nvPicPr>
              <p:cNvPr id="8" name="Picture 44">
                <a:extLst>
                  <a:ext uri="{FF2B5EF4-FFF2-40B4-BE49-F238E27FC236}">
                    <a16:creationId xmlns:a16="http://schemas.microsoft.com/office/drawing/2014/main" id="{39229DEA-AB17-0470-9F09-82D3E2FC01D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6127" r="46609"/>
              <a:stretch/>
            </p:blipFill>
            <p:spPr>
              <a:xfrm>
                <a:off x="6512628" y="1231352"/>
                <a:ext cx="1307398" cy="4850144"/>
              </a:xfrm>
              <a:prstGeom prst="rect">
                <a:avLst/>
              </a:prstGeom>
            </p:spPr>
          </p:pic>
          <p:pic>
            <p:nvPicPr>
              <p:cNvPr id="9" name="Picture 44">
                <a:extLst>
                  <a:ext uri="{FF2B5EF4-FFF2-40B4-BE49-F238E27FC236}">
                    <a16:creationId xmlns:a16="http://schemas.microsoft.com/office/drawing/2014/main" id="{4A941F83-1753-8017-9BCE-839CC5DF1F56}"/>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3391"/>
              <a:stretch/>
            </p:blipFill>
            <p:spPr>
              <a:xfrm>
                <a:off x="7820026" y="1231352"/>
                <a:ext cx="3850184" cy="4850144"/>
              </a:xfrm>
              <a:prstGeom prst="rect">
                <a:avLst/>
              </a:prstGeom>
            </p:spPr>
          </p:pic>
        </p:grpSp>
        <p:sp>
          <p:nvSpPr>
            <p:cNvPr id="5" name="Rechthoek 4">
              <a:extLst>
                <a:ext uri="{FF2B5EF4-FFF2-40B4-BE49-F238E27FC236}">
                  <a16:creationId xmlns:a16="http://schemas.microsoft.com/office/drawing/2014/main" id="{DA9A50BB-BBC7-966E-9A48-F9B8D5FBD5DD}"/>
                </a:ext>
              </a:extLst>
            </p:cNvPr>
            <p:cNvSpPr/>
            <p:nvPr userDrawn="1"/>
          </p:nvSpPr>
          <p:spPr>
            <a:xfrm>
              <a:off x="3721876" y="1559629"/>
              <a:ext cx="6930124" cy="39024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0"/>
                </a:spcBef>
                <a:spcAft>
                  <a:spcPts val="1200"/>
                </a:spcAft>
                <a:buClrTx/>
                <a:buSzTx/>
                <a:buFontTx/>
                <a:buNone/>
                <a:tabLst/>
                <a:defRPr/>
              </a:pPr>
              <a:endParaRPr kumimoji="0" lang="nl-NL" sz="1800" b="0" i="0" u="none" strike="noStrike" kern="1200" cap="none" spc="0" normalizeH="0" baseline="0" noProof="0" err="1">
                <a:ln>
                  <a:noFill/>
                </a:ln>
                <a:solidFill>
                  <a:prstClr val="white"/>
                </a:solidFill>
                <a:effectLst/>
                <a:uLnTx/>
                <a:uFillTx/>
                <a:latin typeface="Tahoma"/>
                <a:ea typeface="+mn-ea"/>
                <a:cs typeface="+mn-cs"/>
              </a:endParaRPr>
            </a:p>
          </p:txBody>
        </p:sp>
      </p:grpSp>
      <p:sp>
        <p:nvSpPr>
          <p:cNvPr id="10" name="Tijdelijke aanduiding voor media 28">
            <a:extLst>
              <a:ext uri="{FF2B5EF4-FFF2-40B4-BE49-F238E27FC236}">
                <a16:creationId xmlns:a16="http://schemas.microsoft.com/office/drawing/2014/main" id="{88146D3B-ED3D-75A7-A788-7342A86BCB05}"/>
              </a:ext>
            </a:extLst>
          </p:cNvPr>
          <p:cNvSpPr>
            <a:spLocks noGrp="1"/>
          </p:cNvSpPr>
          <p:nvPr>
            <p:ph type="media" sz="quarter" idx="19" hasCustomPrompt="1"/>
          </p:nvPr>
        </p:nvSpPr>
        <p:spPr>
          <a:xfrm>
            <a:off x="3722000" y="1559629"/>
            <a:ext cx="6930000" cy="38988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Tahoma" panose="020B0604030504040204" pitchFamily="34" charset="0"/>
              </a:defRPr>
            </a:lvl1pPr>
          </a:lstStyle>
          <a:p>
            <a:r>
              <a:rPr lang="nl-NL" noProof="0"/>
              <a:t>Klik op het onderstaand icoon </a:t>
            </a:r>
            <a:br>
              <a:rPr lang="nl-NL" noProof="0"/>
            </a:br>
            <a:r>
              <a:rPr lang="nl-NL" noProof="0"/>
              <a:t>om een video in te voegen.</a:t>
            </a:r>
            <a:br>
              <a:rPr lang="nl-NL" noProof="0"/>
            </a:br>
            <a:br>
              <a:rPr lang="nl-NL" noProof="0"/>
            </a:br>
            <a:r>
              <a:rPr lang="nl-NL" noProof="0"/>
              <a:t>Meer hulp nodig? </a:t>
            </a:r>
            <a:br>
              <a:rPr lang="nl-NL" noProof="0"/>
            </a:br>
            <a:r>
              <a:rPr lang="nl-NL" noProof="0"/>
              <a:t>Aan de zijkanten van de dia's zijn instructies </a:t>
            </a:r>
            <a:br>
              <a:rPr lang="nl-NL" noProof="0"/>
            </a:br>
            <a:r>
              <a:rPr lang="nl-NL" noProof="0"/>
              <a:t>geplaatst voor verdere informatie.</a:t>
            </a:r>
          </a:p>
        </p:txBody>
      </p:sp>
    </p:spTree>
    <p:extLst>
      <p:ext uri="{BB962C8B-B14F-4D97-AF65-F5344CB8AC3E}">
        <p14:creationId xmlns:p14="http://schemas.microsoft.com/office/powerpoint/2010/main" val="276879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kst - Rapportage">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spcAft>
                <a:spcPts val="600"/>
              </a:spcAft>
              <a:defRPr sz="1000"/>
            </a:lvl1pPr>
            <a:lvl2pPr>
              <a:spcAft>
                <a:spcPts val="600"/>
              </a:spcAft>
              <a:defRPr sz="1000"/>
            </a:lvl2pPr>
            <a:lvl3pPr>
              <a:spcAft>
                <a:spcPts val="600"/>
              </a:spcAft>
              <a:defRPr sz="1000"/>
            </a:lvl3pPr>
            <a:lvl4pPr>
              <a:spcAft>
                <a:spcPts val="600"/>
              </a:spcAft>
              <a:defRPr sz="1050"/>
            </a:lvl4pPr>
            <a:lvl5pPr>
              <a:spcAft>
                <a:spcPts val="600"/>
              </a:spcAft>
              <a:defRPr sz="1000"/>
            </a:lvl5pPr>
            <a:lvl6pPr>
              <a:spcAft>
                <a:spcPts val="600"/>
              </a:spcAft>
              <a:defRPr sz="1000"/>
            </a:lvl6pPr>
            <a:lvl7pPr>
              <a:spcAft>
                <a:spcPts val="600"/>
              </a:spcAft>
              <a:defRPr sz="1000"/>
            </a:lvl7pPr>
            <a:lvl8pPr>
              <a:spcAft>
                <a:spcPts val="600"/>
              </a:spcAft>
              <a:defRPr sz="1000"/>
            </a:lvl8pPr>
            <a:lvl9pPr>
              <a:spcAft>
                <a:spcPts val="600"/>
              </a:spcAft>
              <a:defRPr sz="105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 Rapportage</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16115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 &amp; Afbeelding – 2 kolommen">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Tekst &amp; Afbeelding – 2 kolommen</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4C8E8"/>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4C8E8"/>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4C8E8"/>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Alt. Subtitel</a:t>
              </a:r>
            </a:p>
          </p:txBody>
        </p:sp>
      </p:grpSp>
      <p:sp>
        <p:nvSpPr>
          <p:cNvPr id="88" name="Tijdelijke aanduiding voor afbeelding 119">
            <a:extLst>
              <a:ext uri="{FF2B5EF4-FFF2-40B4-BE49-F238E27FC236}">
                <a16:creationId xmlns:a16="http://schemas.microsoft.com/office/drawing/2014/main" id="{29702E93-5509-4F19-B4EF-13DA79DCDA1D}"/>
              </a:ext>
            </a:extLst>
          </p:cNvPr>
          <p:cNvSpPr>
            <a:spLocks noGrp="1"/>
          </p:cNvSpPr>
          <p:nvPr>
            <p:ph type="pic" sz="quarter" idx="16"/>
          </p:nvPr>
        </p:nvSpPr>
        <p:spPr>
          <a:xfrm>
            <a:off x="562556" y="521478"/>
            <a:ext cx="4124772" cy="5126255"/>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a:solidFill>
            <a:schemeClr val="bg1">
              <a:lumMod val="95000"/>
            </a:schemeClr>
          </a:solidFill>
        </p:spPr>
        <p:txBody>
          <a:bodyPr wrap="none" tIns="72000" anchor="t"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Font typeface="Arial" panose="020B0604020202020204" pitchFamily="34" charset="0"/>
              <a:buNone/>
              <a:tabLst/>
              <a:defRPr sz="1400" i="0">
                <a:solidFill>
                  <a:schemeClr val="tx1">
                    <a:lumMod val="50000"/>
                    <a:lumOff val="50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endParaRPr lang="nl-NL" noProof="0"/>
          </a:p>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a:t>
            </a:r>
            <a:br>
              <a:rPr lang="nl-NL" noProof="0"/>
            </a:br>
            <a:r>
              <a:rPr lang="nl-NL" noProof="0"/>
              <a:t>in de tab ‘Slidebuilder’ en </a:t>
            </a:r>
            <a:br>
              <a:rPr lang="nl-NL" noProof="0"/>
            </a:br>
            <a:r>
              <a:rPr lang="nl-NL" noProof="0"/>
              <a:t>voeg een afbeelding in.</a:t>
            </a:r>
          </a:p>
        </p:txBody>
      </p:sp>
      <p:sp>
        <p:nvSpPr>
          <p:cNvPr id="89" name="Titel 5">
            <a:extLst>
              <a:ext uri="{FF2B5EF4-FFF2-40B4-BE49-F238E27FC236}">
                <a16:creationId xmlns:a16="http://schemas.microsoft.com/office/drawing/2014/main" id="{2262A2D7-9697-466E-A2DB-C8624B93329B}"/>
              </a:ext>
            </a:extLst>
          </p:cNvPr>
          <p:cNvSpPr>
            <a:spLocks noGrp="1"/>
          </p:cNvSpPr>
          <p:nvPr>
            <p:ph type="title" hasCustomPrompt="1"/>
          </p:nvPr>
        </p:nvSpPr>
        <p:spPr>
          <a:xfrm>
            <a:off x="5206999" y="514083"/>
            <a:ext cx="6445069" cy="738859"/>
          </a:xfrm>
        </p:spPr>
        <p:txBody>
          <a:bodyPr/>
          <a:lstStyle>
            <a:lvl1pPr>
              <a:defRPr/>
            </a:lvl1pPr>
          </a:lstStyle>
          <a:p>
            <a:r>
              <a:rPr lang="nl-NL"/>
              <a:t>Plaats hier je titel</a:t>
            </a:r>
            <a:br>
              <a:rPr lang="nl-NL"/>
            </a:br>
            <a:r>
              <a:rPr lang="nl-NL"/>
              <a:t>max 2 regels</a:t>
            </a:r>
          </a:p>
        </p:txBody>
      </p:sp>
      <p:sp>
        <p:nvSpPr>
          <p:cNvPr id="80" name="Tijdelijke aanduiding voor verticale tekst 2">
            <a:extLst>
              <a:ext uri="{FF2B5EF4-FFF2-40B4-BE49-F238E27FC236}">
                <a16:creationId xmlns:a16="http://schemas.microsoft.com/office/drawing/2014/main" id="{134D59C2-93AF-4080-80A8-C928EFE3F278}"/>
              </a:ext>
            </a:extLst>
          </p:cNvPr>
          <p:cNvSpPr>
            <a:spLocks noGrp="1"/>
          </p:cNvSpPr>
          <p:nvPr>
            <p:ph type="body" orient="vert" idx="1" hasCustomPrompt="1"/>
          </p:nvPr>
        </p:nvSpPr>
        <p:spPr>
          <a:xfrm>
            <a:off x="518942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grpSp>
        <p:nvGrpSpPr>
          <p:cNvPr id="87" name="INSTRUCTIE">
            <a:extLst>
              <a:ext uri="{FF2B5EF4-FFF2-40B4-BE49-F238E27FC236}">
                <a16:creationId xmlns:a16="http://schemas.microsoft.com/office/drawing/2014/main" id="{BF982C2F-39EF-4A08-BE98-0CECAC2FA1B1}"/>
              </a:ext>
            </a:extLst>
          </p:cNvPr>
          <p:cNvGrpSpPr/>
          <p:nvPr userDrawn="1"/>
        </p:nvGrpSpPr>
        <p:grpSpPr>
          <a:xfrm>
            <a:off x="12377595" y="0"/>
            <a:ext cx="3693114" cy="6427357"/>
            <a:chOff x="-3786165" y="0"/>
            <a:chExt cx="3693114" cy="6427357"/>
          </a:xfrm>
        </p:grpSpPr>
        <p:sp>
          <p:nvSpPr>
            <p:cNvPr id="90" name="Rechthoek 89">
              <a:extLst>
                <a:ext uri="{FF2B5EF4-FFF2-40B4-BE49-F238E27FC236}">
                  <a16:creationId xmlns:a16="http://schemas.microsoft.com/office/drawing/2014/main" id="{6CF41F5C-1FA8-4174-989D-EA34C64F86D4}"/>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Afbeelding invoegen/opmaken</a:t>
              </a:r>
            </a:p>
          </p:txBody>
        </p:sp>
        <p:sp>
          <p:nvSpPr>
            <p:cNvPr id="91" name="Ovaal 90">
              <a:extLst>
                <a:ext uri="{FF2B5EF4-FFF2-40B4-BE49-F238E27FC236}">
                  <a16:creationId xmlns:a16="http://schemas.microsoft.com/office/drawing/2014/main" id="{E16BEC9A-DE8D-4C4F-AAD6-C0FD7B1D4C9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2" name="Rechthoek 91">
              <a:extLst>
                <a:ext uri="{FF2B5EF4-FFF2-40B4-BE49-F238E27FC236}">
                  <a16:creationId xmlns:a16="http://schemas.microsoft.com/office/drawing/2014/main" id="{47F9CAAA-8670-431B-B026-320C3A8DC77D}"/>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3" name="Ovaal 92">
              <a:extLst>
                <a:ext uri="{FF2B5EF4-FFF2-40B4-BE49-F238E27FC236}">
                  <a16:creationId xmlns:a16="http://schemas.microsoft.com/office/drawing/2014/main" id="{FCF80FA1-97EC-4E22-B420-50AD6E1A21BE}"/>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4" name="Rechthoek 93">
              <a:extLst>
                <a:ext uri="{FF2B5EF4-FFF2-40B4-BE49-F238E27FC236}">
                  <a16:creationId xmlns:a16="http://schemas.microsoft.com/office/drawing/2014/main" id="{47ABB788-29C6-48B9-8056-CC259963E3EF}"/>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96" name="Ovaal 95">
              <a:extLst>
                <a:ext uri="{FF2B5EF4-FFF2-40B4-BE49-F238E27FC236}">
                  <a16:creationId xmlns:a16="http://schemas.microsoft.com/office/drawing/2014/main" id="{5078790F-2EB2-48AD-A299-607B1087AB76}"/>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B3E3B7D7-D0F1-4B38-8BB2-F03A248D3B8B}"/>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120" name="Groep 119">
              <a:extLst>
                <a:ext uri="{FF2B5EF4-FFF2-40B4-BE49-F238E27FC236}">
                  <a16:creationId xmlns:a16="http://schemas.microsoft.com/office/drawing/2014/main" id="{A7D05EA5-22FA-4FD5-9AF2-DB0901F8DAD5}"/>
                </a:ext>
              </a:extLst>
            </p:cNvPr>
            <p:cNvGrpSpPr/>
            <p:nvPr userDrawn="1"/>
          </p:nvGrpSpPr>
          <p:grpSpPr>
            <a:xfrm>
              <a:off x="-3314821" y="3054865"/>
              <a:ext cx="1558053" cy="563933"/>
              <a:chOff x="-3314821" y="2981448"/>
              <a:chExt cx="1558053" cy="563933"/>
            </a:xfrm>
          </p:grpSpPr>
          <p:sp>
            <p:nvSpPr>
              <p:cNvPr id="199" name="Rechthoek 198">
                <a:extLst>
                  <a:ext uri="{FF2B5EF4-FFF2-40B4-BE49-F238E27FC236}">
                    <a16:creationId xmlns:a16="http://schemas.microsoft.com/office/drawing/2014/main" id="{B2F94D93-1877-4518-8069-DACC0C26D2F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0" name="Rechthoek 199">
                <a:extLst>
                  <a:ext uri="{FF2B5EF4-FFF2-40B4-BE49-F238E27FC236}">
                    <a16:creationId xmlns:a16="http://schemas.microsoft.com/office/drawing/2014/main" id="{89AED6CB-7E8B-428E-A17F-D8A1B1CA3779}"/>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1" name="Tekstvak 200">
                <a:extLst>
                  <a:ext uri="{FF2B5EF4-FFF2-40B4-BE49-F238E27FC236}">
                    <a16:creationId xmlns:a16="http://schemas.microsoft.com/office/drawing/2014/main" id="{A8BA6C8B-7D2D-4DF9-B55A-46D2717BDB30}"/>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202" name="Tekstvak 201">
                <a:extLst>
                  <a:ext uri="{FF2B5EF4-FFF2-40B4-BE49-F238E27FC236}">
                    <a16:creationId xmlns:a16="http://schemas.microsoft.com/office/drawing/2014/main" id="{2E1AC1B5-77CE-42A3-B818-9849DE9AAE07}"/>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203" name="Vrije vorm: vorm 202">
                <a:extLst>
                  <a:ext uri="{FF2B5EF4-FFF2-40B4-BE49-F238E27FC236}">
                    <a16:creationId xmlns:a16="http://schemas.microsoft.com/office/drawing/2014/main" id="{DE48DD9B-C5AC-4288-ACD4-432DD6073F3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4" name="Gelijkbenige driehoek 203">
                <a:extLst>
                  <a:ext uri="{FF2B5EF4-FFF2-40B4-BE49-F238E27FC236}">
                    <a16:creationId xmlns:a16="http://schemas.microsoft.com/office/drawing/2014/main" id="{A530D326-178A-4946-B1BE-BAA3D28DC0D0}"/>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5" name="Groep 204">
                <a:extLst>
                  <a:ext uri="{FF2B5EF4-FFF2-40B4-BE49-F238E27FC236}">
                    <a16:creationId xmlns:a16="http://schemas.microsoft.com/office/drawing/2014/main" id="{B543F0D0-2214-45B9-A188-80D62D3A59A4}"/>
                  </a:ext>
                </a:extLst>
              </p:cNvPr>
              <p:cNvGrpSpPr/>
              <p:nvPr userDrawn="1"/>
            </p:nvGrpSpPr>
            <p:grpSpPr>
              <a:xfrm>
                <a:off x="-3257052" y="3032066"/>
                <a:ext cx="182309" cy="163794"/>
                <a:chOff x="12832541" y="3162395"/>
                <a:chExt cx="219532" cy="197236"/>
              </a:xfrm>
            </p:grpSpPr>
            <p:sp>
              <p:nvSpPr>
                <p:cNvPr id="210" name="Rechthoek 209">
                  <a:extLst>
                    <a:ext uri="{FF2B5EF4-FFF2-40B4-BE49-F238E27FC236}">
                      <a16:creationId xmlns:a16="http://schemas.microsoft.com/office/drawing/2014/main" id="{1A3D4264-11BD-4264-A963-C2F340F126E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1" name="Rechthoek 210">
                  <a:extLst>
                    <a:ext uri="{FF2B5EF4-FFF2-40B4-BE49-F238E27FC236}">
                      <a16:creationId xmlns:a16="http://schemas.microsoft.com/office/drawing/2014/main" id="{0CF34FA8-27AF-4A8A-9DE9-0FE4C395F2DB}"/>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2" name="Rechthoek 211">
                  <a:extLst>
                    <a:ext uri="{FF2B5EF4-FFF2-40B4-BE49-F238E27FC236}">
                      <a16:creationId xmlns:a16="http://schemas.microsoft.com/office/drawing/2014/main" id="{22B3C198-1ECD-493C-ABC6-53B23039B75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6" name="Groep 205">
                <a:extLst>
                  <a:ext uri="{FF2B5EF4-FFF2-40B4-BE49-F238E27FC236}">
                    <a16:creationId xmlns:a16="http://schemas.microsoft.com/office/drawing/2014/main" id="{1ABBAEBC-CE49-4208-AC2B-C03676F6FE8B}"/>
                  </a:ext>
                </a:extLst>
              </p:cNvPr>
              <p:cNvGrpSpPr/>
              <p:nvPr userDrawn="1"/>
            </p:nvGrpSpPr>
            <p:grpSpPr>
              <a:xfrm>
                <a:off x="-3257053" y="3276580"/>
                <a:ext cx="182309" cy="163794"/>
                <a:chOff x="12832541" y="3162395"/>
                <a:chExt cx="219532" cy="197236"/>
              </a:xfrm>
            </p:grpSpPr>
            <p:sp>
              <p:nvSpPr>
                <p:cNvPr id="207" name="Rechthoek 206">
                  <a:extLst>
                    <a:ext uri="{FF2B5EF4-FFF2-40B4-BE49-F238E27FC236}">
                      <a16:creationId xmlns:a16="http://schemas.microsoft.com/office/drawing/2014/main" id="{949788F5-8E42-4E06-9160-FAD2430196E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8" name="Rechthoek 207">
                  <a:extLst>
                    <a:ext uri="{FF2B5EF4-FFF2-40B4-BE49-F238E27FC236}">
                      <a16:creationId xmlns:a16="http://schemas.microsoft.com/office/drawing/2014/main" id="{477AACC1-D426-4CC4-A165-A7C74F8747F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09" name="Rechthoek 208">
                  <a:extLst>
                    <a:ext uri="{FF2B5EF4-FFF2-40B4-BE49-F238E27FC236}">
                      <a16:creationId xmlns:a16="http://schemas.microsoft.com/office/drawing/2014/main" id="{06F2322B-5531-4066-B9CC-8AF8722B1F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62" name="Groep 161">
              <a:extLst>
                <a:ext uri="{FF2B5EF4-FFF2-40B4-BE49-F238E27FC236}">
                  <a16:creationId xmlns:a16="http://schemas.microsoft.com/office/drawing/2014/main" id="{B07A8200-6461-497D-B461-3701381A28C3}"/>
                </a:ext>
              </a:extLst>
            </p:cNvPr>
            <p:cNvGrpSpPr/>
            <p:nvPr userDrawn="1"/>
          </p:nvGrpSpPr>
          <p:grpSpPr>
            <a:xfrm>
              <a:off x="-3367447" y="1226982"/>
              <a:ext cx="791775" cy="406485"/>
              <a:chOff x="-3565087" y="1409294"/>
              <a:chExt cx="627469" cy="322133"/>
            </a:xfrm>
          </p:grpSpPr>
          <p:grpSp>
            <p:nvGrpSpPr>
              <p:cNvPr id="193" name="Groep 192">
                <a:extLst>
                  <a:ext uri="{FF2B5EF4-FFF2-40B4-BE49-F238E27FC236}">
                    <a16:creationId xmlns:a16="http://schemas.microsoft.com/office/drawing/2014/main" id="{0CD07735-970A-4DE4-8BFC-016D0AC78B40}"/>
                  </a:ext>
                </a:extLst>
              </p:cNvPr>
              <p:cNvGrpSpPr/>
              <p:nvPr userDrawn="1"/>
            </p:nvGrpSpPr>
            <p:grpSpPr>
              <a:xfrm>
                <a:off x="-3364916" y="1409294"/>
                <a:ext cx="225195" cy="195499"/>
                <a:chOff x="10307162" y="1361199"/>
                <a:chExt cx="2200275" cy="1914525"/>
              </a:xfrm>
            </p:grpSpPr>
            <p:sp>
              <p:nvSpPr>
                <p:cNvPr id="195" name="Vrije vorm: vorm 194">
                  <a:extLst>
                    <a:ext uri="{FF2B5EF4-FFF2-40B4-BE49-F238E27FC236}">
                      <a16:creationId xmlns:a16="http://schemas.microsoft.com/office/drawing/2014/main" id="{310079FE-4271-421C-AE1A-7EDCE2CC6AEF}"/>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nvGrpSpPr>
                <p:cNvPr id="196" name="Groep 195">
                  <a:extLst>
                    <a:ext uri="{FF2B5EF4-FFF2-40B4-BE49-F238E27FC236}">
                      <a16:creationId xmlns:a16="http://schemas.microsoft.com/office/drawing/2014/main" id="{EE009EBB-9D8A-4D8A-8E26-B379A0659381}"/>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197" name="Vrije vorm: vorm 196">
                    <a:extLst>
                      <a:ext uri="{FF2B5EF4-FFF2-40B4-BE49-F238E27FC236}">
                        <a16:creationId xmlns:a16="http://schemas.microsoft.com/office/drawing/2014/main" id="{8BEB3630-F2A9-4F17-A0FF-10AD3DCE8788}"/>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sp>
                <p:nvSpPr>
                  <p:cNvPr id="198" name="Vrije vorm: vorm 197">
                    <a:extLst>
                      <a:ext uri="{FF2B5EF4-FFF2-40B4-BE49-F238E27FC236}">
                        <a16:creationId xmlns:a16="http://schemas.microsoft.com/office/drawing/2014/main" id="{D5876D97-70DA-43AA-8722-9FEACB91F9B3}"/>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Light"/>
                      <a:ea typeface="+mn-ea"/>
                      <a:cs typeface="+mn-cs"/>
                    </a:endParaRPr>
                  </a:p>
                </p:txBody>
              </p:sp>
            </p:grpSp>
          </p:grpSp>
          <p:sp>
            <p:nvSpPr>
              <p:cNvPr id="194" name="Tekstvak 193">
                <a:extLst>
                  <a:ext uri="{FF2B5EF4-FFF2-40B4-BE49-F238E27FC236}">
                    <a16:creationId xmlns:a16="http://schemas.microsoft.com/office/drawing/2014/main" id="{99C64FA9-E313-421E-ACF6-AF66C3EFA933}"/>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163" name="Ovaal 162">
              <a:extLst>
                <a:ext uri="{FF2B5EF4-FFF2-40B4-BE49-F238E27FC236}">
                  <a16:creationId xmlns:a16="http://schemas.microsoft.com/office/drawing/2014/main" id="{820BD17E-F16F-4913-80EB-AD851E099B2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164" name="Rechthoek 163">
              <a:extLst>
                <a:ext uri="{FF2B5EF4-FFF2-40B4-BE49-F238E27FC236}">
                  <a16:creationId xmlns:a16="http://schemas.microsoft.com/office/drawing/2014/main" id="{2534DECE-F51B-45EB-A0A4-7F1174C8B4C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65" name="Rechthoek 164">
              <a:extLst>
                <a:ext uri="{FF2B5EF4-FFF2-40B4-BE49-F238E27FC236}">
                  <a16:creationId xmlns:a16="http://schemas.microsoft.com/office/drawing/2014/main" id="{E2B461D1-8646-4DE4-8ACC-86288616761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166" name="Groep 165">
              <a:extLst>
                <a:ext uri="{FF2B5EF4-FFF2-40B4-BE49-F238E27FC236}">
                  <a16:creationId xmlns:a16="http://schemas.microsoft.com/office/drawing/2014/main" id="{51AF0CD8-D593-437D-9AA3-BDABF18F5278}"/>
                </a:ext>
              </a:extLst>
            </p:cNvPr>
            <p:cNvGrpSpPr/>
            <p:nvPr userDrawn="1"/>
          </p:nvGrpSpPr>
          <p:grpSpPr>
            <a:xfrm>
              <a:off x="-3354295" y="4908999"/>
              <a:ext cx="514284" cy="506545"/>
              <a:chOff x="12617641" y="3403239"/>
              <a:chExt cx="752963" cy="741634"/>
            </a:xfrm>
          </p:grpSpPr>
          <p:grpSp>
            <p:nvGrpSpPr>
              <p:cNvPr id="177" name="Groep 176">
                <a:extLst>
                  <a:ext uri="{FF2B5EF4-FFF2-40B4-BE49-F238E27FC236}">
                    <a16:creationId xmlns:a16="http://schemas.microsoft.com/office/drawing/2014/main" id="{E6FAF7DC-19E3-4742-B381-C478C778E0F9}"/>
                  </a:ext>
                </a:extLst>
              </p:cNvPr>
              <p:cNvGrpSpPr/>
              <p:nvPr userDrawn="1"/>
            </p:nvGrpSpPr>
            <p:grpSpPr>
              <a:xfrm>
                <a:off x="12771530" y="3403239"/>
                <a:ext cx="467176" cy="448491"/>
                <a:chOff x="12782157" y="3403239"/>
                <a:chExt cx="467176" cy="448491"/>
              </a:xfrm>
            </p:grpSpPr>
            <p:grpSp>
              <p:nvGrpSpPr>
                <p:cNvPr id="180" name="Groep 179">
                  <a:extLst>
                    <a:ext uri="{FF2B5EF4-FFF2-40B4-BE49-F238E27FC236}">
                      <a16:creationId xmlns:a16="http://schemas.microsoft.com/office/drawing/2014/main" id="{0A7A8BBC-20AF-41D4-804B-FE28D7D0A141}"/>
                    </a:ext>
                  </a:extLst>
                </p:cNvPr>
                <p:cNvGrpSpPr/>
                <p:nvPr userDrawn="1"/>
              </p:nvGrpSpPr>
              <p:grpSpPr>
                <a:xfrm>
                  <a:off x="12782157" y="3403239"/>
                  <a:ext cx="412976" cy="396132"/>
                  <a:chOff x="13554906" y="3320109"/>
                  <a:chExt cx="443917" cy="425811"/>
                </a:xfrm>
              </p:grpSpPr>
              <p:grpSp>
                <p:nvGrpSpPr>
                  <p:cNvPr id="187" name="Groep 186">
                    <a:extLst>
                      <a:ext uri="{FF2B5EF4-FFF2-40B4-BE49-F238E27FC236}">
                        <a16:creationId xmlns:a16="http://schemas.microsoft.com/office/drawing/2014/main" id="{38FACD96-9737-4610-955D-8A8371C35DC2}"/>
                      </a:ext>
                    </a:extLst>
                  </p:cNvPr>
                  <p:cNvGrpSpPr/>
                  <p:nvPr userDrawn="1"/>
                </p:nvGrpSpPr>
                <p:grpSpPr>
                  <a:xfrm>
                    <a:off x="13554906" y="3320109"/>
                    <a:ext cx="443917" cy="425811"/>
                    <a:chOff x="12909684" y="1276143"/>
                    <a:chExt cx="443917" cy="425811"/>
                  </a:xfrm>
                </p:grpSpPr>
                <p:sp>
                  <p:nvSpPr>
                    <p:cNvPr id="190" name="Rechthoek 189">
                      <a:extLst>
                        <a:ext uri="{FF2B5EF4-FFF2-40B4-BE49-F238E27FC236}">
                          <a16:creationId xmlns:a16="http://schemas.microsoft.com/office/drawing/2014/main" id="{6241098C-918D-41B2-ABC9-DFD6D247CCC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1" name="Rechthoek 190">
                      <a:extLst>
                        <a:ext uri="{FF2B5EF4-FFF2-40B4-BE49-F238E27FC236}">
                          <a16:creationId xmlns:a16="http://schemas.microsoft.com/office/drawing/2014/main" id="{2AD4F0CE-E705-4EB2-A5F8-D689D1F13DB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2" name="Ovaal 191">
                      <a:extLst>
                        <a:ext uri="{FF2B5EF4-FFF2-40B4-BE49-F238E27FC236}">
                          <a16:creationId xmlns:a16="http://schemas.microsoft.com/office/drawing/2014/main" id="{CC968454-22B6-4358-80A4-51A4D2B6A90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188" name="Afbeelding 187">
                    <a:extLst>
                      <a:ext uri="{FF2B5EF4-FFF2-40B4-BE49-F238E27FC236}">
                        <a16:creationId xmlns:a16="http://schemas.microsoft.com/office/drawing/2014/main" id="{D746709D-A77A-4A52-B94C-259FCF8A6F0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9" name="Afbeelding 188">
                    <a:extLst>
                      <a:ext uri="{FF2B5EF4-FFF2-40B4-BE49-F238E27FC236}">
                        <a16:creationId xmlns:a16="http://schemas.microsoft.com/office/drawing/2014/main" id="{B5C184A3-62B3-4642-B8F4-63BF582819D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1" name="Groep 180">
                  <a:extLst>
                    <a:ext uri="{FF2B5EF4-FFF2-40B4-BE49-F238E27FC236}">
                      <a16:creationId xmlns:a16="http://schemas.microsoft.com/office/drawing/2014/main" id="{3A14E787-B40D-49E7-98F3-D81534D831D4}"/>
                    </a:ext>
                  </a:extLst>
                </p:cNvPr>
                <p:cNvGrpSpPr/>
                <p:nvPr userDrawn="1"/>
              </p:nvGrpSpPr>
              <p:grpSpPr>
                <a:xfrm>
                  <a:off x="13103513" y="3705268"/>
                  <a:ext cx="145820" cy="146462"/>
                  <a:chOff x="13096169" y="3602278"/>
                  <a:chExt cx="145820" cy="146462"/>
                </a:xfrm>
              </p:grpSpPr>
              <p:sp>
                <p:nvSpPr>
                  <p:cNvPr id="185" name="Rechthoek 184">
                    <a:extLst>
                      <a:ext uri="{FF2B5EF4-FFF2-40B4-BE49-F238E27FC236}">
                        <a16:creationId xmlns:a16="http://schemas.microsoft.com/office/drawing/2014/main" id="{42735F3D-65AB-4362-9CE7-6D6780942AA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6" name="Rechthoek 185">
                    <a:extLst>
                      <a:ext uri="{FF2B5EF4-FFF2-40B4-BE49-F238E27FC236}">
                        <a16:creationId xmlns:a16="http://schemas.microsoft.com/office/drawing/2014/main" id="{8B21FBBF-2B59-47AC-ACEF-9010750798B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2" name="Groep 181">
                  <a:extLst>
                    <a:ext uri="{FF2B5EF4-FFF2-40B4-BE49-F238E27FC236}">
                      <a16:creationId xmlns:a16="http://schemas.microsoft.com/office/drawing/2014/main" id="{0316CB3B-21F6-4BE2-B9F0-FFCF79D4A4D1}"/>
                    </a:ext>
                  </a:extLst>
                </p:cNvPr>
                <p:cNvGrpSpPr/>
                <p:nvPr userDrawn="1"/>
              </p:nvGrpSpPr>
              <p:grpSpPr>
                <a:xfrm rot="10800000">
                  <a:off x="13061402" y="3665637"/>
                  <a:ext cx="145820" cy="146462"/>
                  <a:chOff x="13096169" y="3602278"/>
                  <a:chExt cx="145820" cy="146462"/>
                </a:xfrm>
              </p:grpSpPr>
              <p:sp>
                <p:nvSpPr>
                  <p:cNvPr id="183" name="Rechthoek 182">
                    <a:extLst>
                      <a:ext uri="{FF2B5EF4-FFF2-40B4-BE49-F238E27FC236}">
                        <a16:creationId xmlns:a16="http://schemas.microsoft.com/office/drawing/2014/main" id="{ADBC460E-52E1-4CA6-89E7-E7144E3A933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4" name="Rechthoek 183">
                    <a:extLst>
                      <a:ext uri="{FF2B5EF4-FFF2-40B4-BE49-F238E27FC236}">
                        <a16:creationId xmlns:a16="http://schemas.microsoft.com/office/drawing/2014/main" id="{40BC3865-2747-403F-888F-A4ABBD7843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178" name="Rechthoek 177">
                <a:extLst>
                  <a:ext uri="{FF2B5EF4-FFF2-40B4-BE49-F238E27FC236}">
                    <a16:creationId xmlns:a16="http://schemas.microsoft.com/office/drawing/2014/main" id="{B06552C8-53D0-4241-B61A-9E5E49399A1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179" name="Gelijkbenige driehoek 178">
                <a:extLst>
                  <a:ext uri="{FF2B5EF4-FFF2-40B4-BE49-F238E27FC236}">
                    <a16:creationId xmlns:a16="http://schemas.microsoft.com/office/drawing/2014/main" id="{AD5DF7DA-B424-457B-8B2F-C816432E4D2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67" name="Rechthoek 166">
              <a:extLst>
                <a:ext uri="{FF2B5EF4-FFF2-40B4-BE49-F238E27FC236}">
                  <a16:creationId xmlns:a16="http://schemas.microsoft.com/office/drawing/2014/main" id="{B94BA084-30AC-4931-B062-F8481BCC012D}"/>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68" name="ICOON_info">
              <a:extLst>
                <a:ext uri="{FF2B5EF4-FFF2-40B4-BE49-F238E27FC236}">
                  <a16:creationId xmlns:a16="http://schemas.microsoft.com/office/drawing/2014/main" id="{771E6952-72BE-4E9F-8A86-3CE5BFAC0233}"/>
                </a:ext>
              </a:extLst>
            </p:cNvPr>
            <p:cNvGrpSpPr/>
            <p:nvPr userDrawn="1"/>
          </p:nvGrpSpPr>
          <p:grpSpPr>
            <a:xfrm>
              <a:off x="-376736" y="5473131"/>
              <a:ext cx="283685" cy="283685"/>
              <a:chOff x="-510741" y="5913713"/>
              <a:chExt cx="267555" cy="267555"/>
            </a:xfrm>
          </p:grpSpPr>
          <p:sp>
            <p:nvSpPr>
              <p:cNvPr id="175" name="Ovaal 174">
                <a:extLst>
                  <a:ext uri="{FF2B5EF4-FFF2-40B4-BE49-F238E27FC236}">
                    <a16:creationId xmlns:a16="http://schemas.microsoft.com/office/drawing/2014/main" id="{D7BE027C-C7BE-41DE-AAB3-022A86BB85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76" name="Graphic 163" descr="Informatie">
                <a:extLst>
                  <a:ext uri="{FF2B5EF4-FFF2-40B4-BE49-F238E27FC236}">
                    <a16:creationId xmlns:a16="http://schemas.microsoft.com/office/drawing/2014/main" id="{6D504E88-3391-4A49-8ED1-9ED8CF89095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69" name="Groep 168">
              <a:extLst>
                <a:ext uri="{FF2B5EF4-FFF2-40B4-BE49-F238E27FC236}">
                  <a16:creationId xmlns:a16="http://schemas.microsoft.com/office/drawing/2014/main" id="{D186DFC6-0668-43F1-A979-236B49793657}"/>
                </a:ext>
              </a:extLst>
            </p:cNvPr>
            <p:cNvGrpSpPr/>
            <p:nvPr userDrawn="1"/>
          </p:nvGrpSpPr>
          <p:grpSpPr>
            <a:xfrm>
              <a:off x="-938434" y="5736734"/>
              <a:ext cx="627798" cy="576693"/>
              <a:chOff x="-938434" y="4570310"/>
              <a:chExt cx="627798" cy="576693"/>
            </a:xfrm>
          </p:grpSpPr>
          <p:grpSp>
            <p:nvGrpSpPr>
              <p:cNvPr id="170" name="Inspireren">
                <a:extLst>
                  <a:ext uri="{FF2B5EF4-FFF2-40B4-BE49-F238E27FC236}">
                    <a16:creationId xmlns:a16="http://schemas.microsoft.com/office/drawing/2014/main" id="{C28F8915-9885-411F-A10B-94E2AC42201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72" name="Freeform 12">
                  <a:extLst>
                    <a:ext uri="{FF2B5EF4-FFF2-40B4-BE49-F238E27FC236}">
                      <a16:creationId xmlns:a16="http://schemas.microsoft.com/office/drawing/2014/main" id="{2C5D6EEE-A892-4739-A570-FDEE5646FE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3" name="Freeform 13">
                  <a:extLst>
                    <a:ext uri="{FF2B5EF4-FFF2-40B4-BE49-F238E27FC236}">
                      <a16:creationId xmlns:a16="http://schemas.microsoft.com/office/drawing/2014/main" id="{7D40BF0B-EE4E-46C7-81B9-C0D64EC301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74" name="Freeform 14">
                  <a:extLst>
                    <a:ext uri="{FF2B5EF4-FFF2-40B4-BE49-F238E27FC236}">
                      <a16:creationId xmlns:a16="http://schemas.microsoft.com/office/drawing/2014/main" id="{012EEDB3-A854-444B-9699-87325398E6A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71" name="Tekstvak 170">
                <a:extLst>
                  <a:ext uri="{FF2B5EF4-FFF2-40B4-BE49-F238E27FC236}">
                    <a16:creationId xmlns:a16="http://schemas.microsoft.com/office/drawing/2014/main" id="{93569838-E2B1-4258-9FE8-E44A9D2C238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214" name="Tijdelijke aanduiding voor verticale tekst 2">
            <a:extLst>
              <a:ext uri="{FF2B5EF4-FFF2-40B4-BE49-F238E27FC236}">
                <a16:creationId xmlns:a16="http://schemas.microsoft.com/office/drawing/2014/main" id="{DE987D6E-C6DF-417A-AED3-97D9E17E288E}"/>
              </a:ext>
            </a:extLst>
          </p:cNvPr>
          <p:cNvSpPr>
            <a:spLocks noGrp="1"/>
          </p:cNvSpPr>
          <p:nvPr>
            <p:ph type="body" orient="vert" idx="17" hasCustomPrompt="1"/>
          </p:nvPr>
        </p:nvSpPr>
        <p:spPr>
          <a:xfrm>
            <a:off x="8564730" y="1575951"/>
            <a:ext cx="3086676" cy="261533"/>
          </a:xfrm>
        </p:spPr>
        <p:txBody>
          <a:bodyPr vert="horz" lIns="0" tIns="0" rIns="0" bIns="0" numCol="1" spcCol="360000"/>
          <a:lstStyle>
            <a:lvl1pPr marL="0" indent="0">
              <a:buFont typeface="Arial" panose="020B0604020202020204" pitchFamily="34" charset="0"/>
              <a:buNone/>
              <a:defRPr sz="1800" b="1">
                <a:solidFill>
                  <a:schemeClr val="accent2"/>
                </a:solidFill>
              </a:defRPr>
            </a:lvl1pPr>
            <a:lvl2pPr>
              <a:defRPr/>
            </a:lvl2pPr>
            <a:lvl3pPr>
              <a:defRPr/>
            </a:lvl3pPr>
            <a:lvl4pPr>
              <a:defRPr/>
            </a:lvl4pPr>
            <a:lvl5pPr>
              <a:defRPr/>
            </a:lvl5pPr>
            <a:lvl6pPr>
              <a:defRPr/>
            </a:lvl6pPr>
            <a:lvl7pPr>
              <a:defRPr/>
            </a:lvl7pPr>
            <a:lvl8pPr>
              <a:defRPr/>
            </a:lvl8pPr>
            <a:lvl9pPr>
              <a:defRPr/>
            </a:lvl9pPr>
          </a:lstStyle>
          <a:p>
            <a:pPr lvl="0"/>
            <a:r>
              <a:rPr lang="nl-NL"/>
              <a:t>Subtitel</a:t>
            </a:r>
          </a:p>
        </p:txBody>
      </p:sp>
      <p:sp>
        <p:nvSpPr>
          <p:cNvPr id="215" name="Tijdelijke aanduiding voor verticale tekst 2">
            <a:extLst>
              <a:ext uri="{FF2B5EF4-FFF2-40B4-BE49-F238E27FC236}">
                <a16:creationId xmlns:a16="http://schemas.microsoft.com/office/drawing/2014/main" id="{7CE8E778-C7AE-4E8A-BD89-FECEC3BA608A}"/>
              </a:ext>
            </a:extLst>
          </p:cNvPr>
          <p:cNvSpPr>
            <a:spLocks noGrp="1"/>
          </p:cNvSpPr>
          <p:nvPr>
            <p:ph type="body" orient="vert" idx="18" hasCustomPrompt="1"/>
          </p:nvPr>
        </p:nvSpPr>
        <p:spPr>
          <a:xfrm>
            <a:off x="518942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
        <p:nvSpPr>
          <p:cNvPr id="216" name="Tijdelijke aanduiding voor verticale tekst 2">
            <a:extLst>
              <a:ext uri="{FF2B5EF4-FFF2-40B4-BE49-F238E27FC236}">
                <a16:creationId xmlns:a16="http://schemas.microsoft.com/office/drawing/2014/main" id="{89300003-FADB-449B-AED7-C61252C0A390}"/>
              </a:ext>
            </a:extLst>
          </p:cNvPr>
          <p:cNvSpPr>
            <a:spLocks noGrp="1"/>
          </p:cNvSpPr>
          <p:nvPr>
            <p:ph type="body" orient="vert" idx="19" hasCustomPrompt="1"/>
          </p:nvPr>
        </p:nvSpPr>
        <p:spPr>
          <a:xfrm>
            <a:off x="8564730" y="2017484"/>
            <a:ext cx="3086676" cy="3604739"/>
          </a:xfrm>
        </p:spPr>
        <p:txBody>
          <a:bodyPr vert="horz" lIns="0" tIns="0" rIns="0" bIns="0" numCol="1" spcCol="36000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Sub-bullets</a:t>
            </a:r>
          </a:p>
          <a:p>
            <a:pPr lvl="2"/>
            <a:r>
              <a:rPr lang="nl-NL"/>
              <a:t>Leestekst</a:t>
            </a:r>
          </a:p>
          <a:p>
            <a:pPr lvl="3"/>
            <a:r>
              <a:rPr lang="nl-NL"/>
              <a:t>Subtitel</a:t>
            </a:r>
          </a:p>
          <a:p>
            <a:pPr lvl="4"/>
            <a:r>
              <a:rPr lang="nl-NL"/>
              <a:t>Numerieke bullets</a:t>
            </a:r>
          </a:p>
          <a:p>
            <a:pPr lvl="5"/>
            <a:r>
              <a:rPr lang="nl-NL"/>
              <a:t># Abc</a:t>
            </a:r>
          </a:p>
          <a:p>
            <a:pPr lvl="6"/>
            <a:r>
              <a:rPr lang="nl-NL"/>
              <a:t># Bullets</a:t>
            </a:r>
          </a:p>
          <a:p>
            <a:pPr lvl="7"/>
            <a:r>
              <a:rPr lang="nl-NL"/>
              <a:t>Cursief</a:t>
            </a:r>
          </a:p>
          <a:p>
            <a:pPr lvl="8"/>
            <a:r>
              <a:rPr lang="nl-NL"/>
              <a:t>Alt. Subtitel</a:t>
            </a:r>
          </a:p>
        </p:txBody>
      </p:sp>
    </p:spTree>
    <p:extLst>
      <p:ext uri="{BB962C8B-B14F-4D97-AF65-F5344CB8AC3E}">
        <p14:creationId xmlns:p14="http://schemas.microsoft.com/office/powerpoint/2010/main" val="135209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abel">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Calibri" panose="020F0502020204030204" pitchFamily="34" charset="0"/>
              </a:rPr>
              <a:t>Tabel</a:t>
            </a:r>
          </a:p>
        </p:txBody>
      </p:sp>
      <p:sp>
        <p:nvSpPr>
          <p:cNvPr id="11" name="Tijdelijke aanduiding voor tabel 8">
            <a:extLst>
              <a:ext uri="{FF2B5EF4-FFF2-40B4-BE49-F238E27FC236}">
                <a16:creationId xmlns:a16="http://schemas.microsoft.com/office/drawing/2014/main" id="{3E7E848C-7CA4-4146-8020-38E4C63D02B9}"/>
              </a:ext>
            </a:extLst>
          </p:cNvPr>
          <p:cNvSpPr>
            <a:spLocks noGrp="1"/>
          </p:cNvSpPr>
          <p:nvPr>
            <p:ph type="tbl" sz="quarter" idx="15" hasCustomPrompt="1"/>
          </p:nvPr>
        </p:nvSpPr>
        <p:spPr>
          <a:xfrm>
            <a:off x="536844" y="1568787"/>
            <a:ext cx="11105259" cy="4053537"/>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nl-NL"/>
              <a:t>Klik op het onderstaand icoon </a:t>
            </a:r>
            <a:br>
              <a:rPr lang="nl-NL"/>
            </a:br>
            <a:r>
              <a:rPr lang="nl-NL"/>
              <a:t>om een tabel in te voegen.</a:t>
            </a:r>
            <a:br>
              <a:rPr lang="nl-NL"/>
            </a:br>
            <a:br>
              <a:rPr lang="nl-NL"/>
            </a:br>
            <a:r>
              <a:rPr lang="nl-NL"/>
              <a:t>Meer hulp nodig? </a:t>
            </a:r>
            <a:br>
              <a:rPr lang="nl-NL"/>
            </a:br>
            <a:r>
              <a:rPr lang="nl-NL"/>
              <a:t>Aan de zijkanten van de dia's zijn instructies </a:t>
            </a:r>
            <a:br>
              <a:rPr lang="nl-NL"/>
            </a:br>
            <a:r>
              <a:rPr lang="nl-NL"/>
              <a:t>geplaatst voor verdere informatie.</a:t>
            </a:r>
          </a:p>
        </p:txBody>
      </p:sp>
      <p:grpSp>
        <p:nvGrpSpPr>
          <p:cNvPr id="33" name="INSTRUCTIE">
            <a:extLst>
              <a:ext uri="{FF2B5EF4-FFF2-40B4-BE49-F238E27FC236}">
                <a16:creationId xmlns:a16="http://schemas.microsoft.com/office/drawing/2014/main" id="{323F32D4-1978-40DD-A9B3-A0C6307433BD}"/>
              </a:ext>
            </a:extLst>
          </p:cNvPr>
          <p:cNvGrpSpPr/>
          <p:nvPr userDrawn="1"/>
        </p:nvGrpSpPr>
        <p:grpSpPr>
          <a:xfrm>
            <a:off x="12378141" y="2"/>
            <a:ext cx="3693113" cy="4255687"/>
            <a:chOff x="-3786164" y="2"/>
            <a:chExt cx="3693113" cy="4255687"/>
          </a:xfrm>
        </p:grpSpPr>
        <p:sp>
          <p:nvSpPr>
            <p:cNvPr id="34" name="Rechthoek 33">
              <a:extLst>
                <a:ext uri="{FF2B5EF4-FFF2-40B4-BE49-F238E27FC236}">
                  <a16:creationId xmlns:a16="http://schemas.microsoft.com/office/drawing/2014/main" id="{53661986-D4BF-4D00-ACF9-320887C729BB}"/>
                </a:ext>
              </a:extLst>
            </p:cNvPr>
            <p:cNvSpPr/>
            <p:nvPr userDrawn="1"/>
          </p:nvSpPr>
          <p:spPr>
            <a:xfrm>
              <a:off x="-3786164" y="3427689"/>
              <a:ext cx="3592800"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35" name="INSTRUCTIE">
              <a:extLst>
                <a:ext uri="{FF2B5EF4-FFF2-40B4-BE49-F238E27FC236}">
                  <a16:creationId xmlns:a16="http://schemas.microsoft.com/office/drawing/2014/main" id="{7D8A87B3-119F-4D1B-AE6F-22DE56CDB4A9}"/>
                </a:ext>
              </a:extLst>
            </p:cNvPr>
            <p:cNvGrpSpPr/>
            <p:nvPr userDrawn="1"/>
          </p:nvGrpSpPr>
          <p:grpSpPr>
            <a:xfrm>
              <a:off x="-3786164" y="2"/>
              <a:ext cx="3693113" cy="3543653"/>
              <a:chOff x="-3786164" y="2"/>
              <a:chExt cx="3693113" cy="3543653"/>
            </a:xfrm>
          </p:grpSpPr>
          <p:sp>
            <p:nvSpPr>
              <p:cNvPr id="42" name="Rechthoek 41">
                <a:extLst>
                  <a:ext uri="{FF2B5EF4-FFF2-40B4-BE49-F238E27FC236}">
                    <a16:creationId xmlns:a16="http://schemas.microsoft.com/office/drawing/2014/main" id="{A31C03EE-A1C4-4449-8B3F-34D967C4956B}"/>
                  </a:ext>
                </a:extLst>
              </p:cNvPr>
              <p:cNvSpPr/>
              <p:nvPr userDrawn="1"/>
            </p:nvSpPr>
            <p:spPr>
              <a:xfrm>
                <a:off x="-3786164" y="2"/>
                <a:ext cx="3592800"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rPr>
                  <a:t>Tabel invoegen/opmaken</a:t>
                </a:r>
              </a:p>
            </p:txBody>
          </p:sp>
          <p:sp>
            <p:nvSpPr>
              <p:cNvPr id="43" name="Ovaal 42">
                <a:extLst>
                  <a:ext uri="{FF2B5EF4-FFF2-40B4-BE49-F238E27FC236}">
                    <a16:creationId xmlns:a16="http://schemas.microsoft.com/office/drawing/2014/main" id="{541C57C1-D57B-413D-B951-DC6A4FA6AA6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44" name="Rechthoek 43">
                <a:extLst>
                  <a:ext uri="{FF2B5EF4-FFF2-40B4-BE49-F238E27FC236}">
                    <a16:creationId xmlns:a16="http://schemas.microsoft.com/office/drawing/2014/main" id="{8E4B5B3C-792F-4B1F-8551-24CAC349816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tabel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het pictogram om een nieuwe tabel in te voegen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(zie onderstaand voorbeeld)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45" name="Ovaal 44">
                <a:extLst>
                  <a:ext uri="{FF2B5EF4-FFF2-40B4-BE49-F238E27FC236}">
                    <a16:creationId xmlns:a16="http://schemas.microsoft.com/office/drawing/2014/main" id="{496A4AA2-BE47-4809-A00D-74CA8CB37C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46" name="Rechthoek 45">
                <a:extLst>
                  <a:ext uri="{FF2B5EF4-FFF2-40B4-BE49-F238E27FC236}">
                    <a16:creationId xmlns:a16="http://schemas.microsoft.com/office/drawing/2014/main" id="{9C027EBB-99CF-4A54-8BD5-2099B53946D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het gewenste aantal rijen</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kolommen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grpSp>
            <p:nvGrpSpPr>
              <p:cNvPr id="47" name="Groep 46">
                <a:extLst>
                  <a:ext uri="{FF2B5EF4-FFF2-40B4-BE49-F238E27FC236}">
                    <a16:creationId xmlns:a16="http://schemas.microsoft.com/office/drawing/2014/main" id="{D3B1AF87-7E30-4426-A83B-8CD1B6C4E470}"/>
                  </a:ext>
                </a:extLst>
              </p:cNvPr>
              <p:cNvGrpSpPr/>
              <p:nvPr userDrawn="1"/>
            </p:nvGrpSpPr>
            <p:grpSpPr>
              <a:xfrm>
                <a:off x="-3311319" y="2164285"/>
                <a:ext cx="825500" cy="209550"/>
                <a:chOff x="13504624" y="2482850"/>
                <a:chExt cx="825500" cy="209550"/>
              </a:xfrm>
            </p:grpSpPr>
            <p:sp>
              <p:nvSpPr>
                <p:cNvPr id="62" name="Rechthoek 61">
                  <a:extLst>
                    <a:ext uri="{FF2B5EF4-FFF2-40B4-BE49-F238E27FC236}">
                      <a16:creationId xmlns:a16="http://schemas.microsoft.com/office/drawing/2014/main" id="{B155A797-AD9B-4B19-814C-5F041560EA0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OK</a:t>
                  </a:r>
                </a:p>
              </p:txBody>
            </p:sp>
            <p:cxnSp>
              <p:nvCxnSpPr>
                <p:cNvPr id="63" name="Rechte verbindingslijn 62">
                  <a:extLst>
                    <a:ext uri="{FF2B5EF4-FFF2-40B4-BE49-F238E27FC236}">
                      <a16:creationId xmlns:a16="http://schemas.microsoft.com/office/drawing/2014/main" id="{F067AFCC-1C3E-4D0C-88A2-6257CCF7A45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4" name="Gelijkbenige driehoek 63">
                  <a:extLst>
                    <a:ext uri="{FF2B5EF4-FFF2-40B4-BE49-F238E27FC236}">
                      <a16:creationId xmlns:a16="http://schemas.microsoft.com/office/drawing/2014/main" id="{3C98E792-30F6-42E7-BCBD-C82F96C4CD3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48" name="Ovaal 47">
                <a:extLst>
                  <a:ext uri="{FF2B5EF4-FFF2-40B4-BE49-F238E27FC236}">
                    <a16:creationId xmlns:a16="http://schemas.microsoft.com/office/drawing/2014/main" id="{A155D27C-741E-4BEC-B4C2-01960DABD89C}"/>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49" name="Rechthoek 48">
                <a:extLst>
                  <a:ext uri="{FF2B5EF4-FFF2-40B4-BE49-F238E27FC236}">
                    <a16:creationId xmlns:a16="http://schemas.microsoft.com/office/drawing/2014/main" id="{76F0141A-4C72-4CFC-89E3-762B3C7F90DE}"/>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van tabellen - Ontwerpen’ </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 gaan. </a:t>
                </a:r>
              </a:p>
            </p:txBody>
          </p:sp>
          <p:grpSp>
            <p:nvGrpSpPr>
              <p:cNvPr id="50" name="Tabel icoon">
                <a:extLst>
                  <a:ext uri="{FF2B5EF4-FFF2-40B4-BE49-F238E27FC236}">
                    <a16:creationId xmlns:a16="http://schemas.microsoft.com/office/drawing/2014/main" id="{3C6B3FE8-8021-4544-8DEA-FC9EC96F17FF}"/>
                  </a:ext>
                </a:extLst>
              </p:cNvPr>
              <p:cNvGrpSpPr/>
              <p:nvPr userDrawn="1"/>
            </p:nvGrpSpPr>
            <p:grpSpPr>
              <a:xfrm>
                <a:off x="-3308869" y="1240695"/>
                <a:ext cx="338201" cy="305477"/>
                <a:chOff x="6072040" y="3376043"/>
                <a:chExt cx="1227920" cy="1109109"/>
              </a:xfrm>
            </p:grpSpPr>
            <p:sp>
              <p:nvSpPr>
                <p:cNvPr id="54" name="Rechthoek 53">
                  <a:extLst>
                    <a:ext uri="{FF2B5EF4-FFF2-40B4-BE49-F238E27FC236}">
                      <a16:creationId xmlns:a16="http://schemas.microsoft.com/office/drawing/2014/main" id="{D1833167-C140-4E57-B64A-58C7046C244A}"/>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sp>
              <p:nvSpPr>
                <p:cNvPr id="55" name="Rechthoek 54">
                  <a:extLst>
                    <a:ext uri="{FF2B5EF4-FFF2-40B4-BE49-F238E27FC236}">
                      <a16:creationId xmlns:a16="http://schemas.microsoft.com/office/drawing/2014/main" id="{BB4A5CC9-3A84-484F-84F9-9865848A8293}"/>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cxnSp>
              <p:nvCxnSpPr>
                <p:cNvPr id="56" name="Rechte verbindingslijn 55">
                  <a:extLst>
                    <a:ext uri="{FF2B5EF4-FFF2-40B4-BE49-F238E27FC236}">
                      <a16:creationId xmlns:a16="http://schemas.microsoft.com/office/drawing/2014/main" id="{A3EDC893-B6FE-4B5C-9DC1-A740A5C2EFA1}"/>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0FB31379-9D3C-4CBB-9DCB-7300B9CD9635}"/>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C8856971-D62D-49D4-B534-301CA7254526}"/>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D1731A71-5638-47D1-A6D2-6B8729296181}"/>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6F80485F-9AC5-455E-B3BD-7D2B088383F2}"/>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61" name="Rechthoek 60">
                  <a:extLst>
                    <a:ext uri="{FF2B5EF4-FFF2-40B4-BE49-F238E27FC236}">
                      <a16:creationId xmlns:a16="http://schemas.microsoft.com/office/drawing/2014/main" id="{3805483C-8A4D-463D-9AA3-47DF376010DB}"/>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54C8E8"/>
                    </a:solidFill>
                    <a:effectLst/>
                    <a:uLnTx/>
                    <a:uFillTx/>
                    <a:latin typeface="Calibri" panose="020F0502020204030204" pitchFamily="34" charset="0"/>
                    <a:ea typeface="+mn-ea"/>
                    <a:cs typeface="Calibri" panose="020F0502020204030204" pitchFamily="34" charset="0"/>
                  </a:endParaRPr>
                </a:p>
              </p:txBody>
            </p:sp>
          </p:grpSp>
          <p:grpSp>
            <p:nvGrpSpPr>
              <p:cNvPr id="51" name="ICOON_info">
                <a:extLst>
                  <a:ext uri="{FF2B5EF4-FFF2-40B4-BE49-F238E27FC236}">
                    <a16:creationId xmlns:a16="http://schemas.microsoft.com/office/drawing/2014/main" id="{A8F56BAB-3203-492B-ACB9-B1BAA5578892}"/>
                  </a:ext>
                </a:extLst>
              </p:cNvPr>
              <p:cNvGrpSpPr/>
              <p:nvPr userDrawn="1"/>
            </p:nvGrpSpPr>
            <p:grpSpPr>
              <a:xfrm>
                <a:off x="-376736" y="3259970"/>
                <a:ext cx="283685" cy="283685"/>
                <a:chOff x="-510741" y="5913713"/>
                <a:chExt cx="267555" cy="267555"/>
              </a:xfrm>
            </p:grpSpPr>
            <p:sp>
              <p:nvSpPr>
                <p:cNvPr id="52" name="Ovaal 51">
                  <a:extLst>
                    <a:ext uri="{FF2B5EF4-FFF2-40B4-BE49-F238E27FC236}">
                      <a16:creationId xmlns:a16="http://schemas.microsoft.com/office/drawing/2014/main" id="{E5F1EC9D-1DA2-4339-893D-41E433AD0BA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3" name="Graphic 163" descr="Informatie">
                  <a:extLst>
                    <a:ext uri="{FF2B5EF4-FFF2-40B4-BE49-F238E27FC236}">
                      <a16:creationId xmlns:a16="http://schemas.microsoft.com/office/drawing/2014/main" id="{C3231FDF-48A6-499C-ACFA-AACD41D09F4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6" name="Groep 35">
              <a:extLst>
                <a:ext uri="{FF2B5EF4-FFF2-40B4-BE49-F238E27FC236}">
                  <a16:creationId xmlns:a16="http://schemas.microsoft.com/office/drawing/2014/main" id="{3A59138F-2231-401B-AB37-461EF22503E1}"/>
                </a:ext>
              </a:extLst>
            </p:cNvPr>
            <p:cNvGrpSpPr/>
            <p:nvPr userDrawn="1"/>
          </p:nvGrpSpPr>
          <p:grpSpPr>
            <a:xfrm>
              <a:off x="-938434" y="3565066"/>
              <a:ext cx="627798" cy="576693"/>
              <a:chOff x="-938434" y="4570310"/>
              <a:chExt cx="627798" cy="576693"/>
            </a:xfrm>
          </p:grpSpPr>
          <p:grpSp>
            <p:nvGrpSpPr>
              <p:cNvPr id="37" name="Inspireren">
                <a:extLst>
                  <a:ext uri="{FF2B5EF4-FFF2-40B4-BE49-F238E27FC236}">
                    <a16:creationId xmlns:a16="http://schemas.microsoft.com/office/drawing/2014/main" id="{51A61A15-F404-4E3D-997E-82F2FCDC41A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9" name="Freeform 12">
                  <a:extLst>
                    <a:ext uri="{FF2B5EF4-FFF2-40B4-BE49-F238E27FC236}">
                      <a16:creationId xmlns:a16="http://schemas.microsoft.com/office/drawing/2014/main" id="{79374A03-C44A-45F9-9090-D4F9BE71466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0" name="Freeform 13">
                  <a:extLst>
                    <a:ext uri="{FF2B5EF4-FFF2-40B4-BE49-F238E27FC236}">
                      <a16:creationId xmlns:a16="http://schemas.microsoft.com/office/drawing/2014/main" id="{60494B69-2ECD-416C-821B-A0F4099EFB2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41" name="Freeform 14">
                  <a:extLst>
                    <a:ext uri="{FF2B5EF4-FFF2-40B4-BE49-F238E27FC236}">
                      <a16:creationId xmlns:a16="http://schemas.microsoft.com/office/drawing/2014/main" id="{E5CAE361-6E27-4869-90BE-C91E7B3AF78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38" name="Tekstvak 37">
                <a:extLst>
                  <a:ext uri="{FF2B5EF4-FFF2-40B4-BE49-F238E27FC236}">
                    <a16:creationId xmlns:a16="http://schemas.microsoft.com/office/drawing/2014/main" id="{9C1CD7F1-DE8D-43CD-A117-81F704081DE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65" name="Titel 5">
            <a:extLst>
              <a:ext uri="{FF2B5EF4-FFF2-40B4-BE49-F238E27FC236}">
                <a16:creationId xmlns:a16="http://schemas.microsoft.com/office/drawing/2014/main" id="{83A5B551-2418-4E31-8171-5152A445D0DA}"/>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428210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hasCustomPrompt="1"/>
          </p:nvPr>
        </p:nvSpPr>
        <p:spPr/>
        <p:txBody>
          <a:bodyPr vert="horz" lIns="0" tIns="0" rIns="0" bIns="0"/>
          <a:lstStyle>
            <a:lvl1pPr>
              <a:defRPr sz="1600"/>
            </a:lvl1pPr>
            <a:lvl2pPr>
              <a:defRPr sz="1600"/>
            </a:lvl2pPr>
            <a:lvl3pPr>
              <a:defRPr sz="1600"/>
            </a:lvl3pPr>
            <a:lvl4pPr>
              <a:defRPr sz="1800"/>
            </a:lvl4pPr>
            <a:lvl5pPr>
              <a:defRPr sz="1600"/>
            </a:lvl5pPr>
            <a:lvl6pPr>
              <a:defRPr sz="1600"/>
            </a:lvl6pPr>
            <a:lvl7pPr>
              <a:defRPr sz="1600"/>
            </a:lvl7pPr>
            <a:lvl8pPr>
              <a:defRPr sz="1600"/>
            </a:lvl8pPr>
            <a:lvl9pPr>
              <a:defRPr sz="1800"/>
            </a:lvl9pPr>
          </a:lstStyle>
          <a:p>
            <a:pPr lvl="0"/>
            <a:r>
              <a:rPr lang="nl-NL"/>
              <a:t>Klik hier om een bullet te plaatsen.</a:t>
            </a:r>
          </a:p>
          <a:p>
            <a:pPr lvl="1"/>
            <a:r>
              <a:rPr lang="nl-NL"/>
              <a:t>Sub-bullet</a:t>
            </a:r>
          </a:p>
          <a:p>
            <a:pPr lvl="2"/>
            <a:r>
              <a:rPr lang="nl-NL"/>
              <a:t>Leestekst</a:t>
            </a:r>
          </a:p>
          <a:p>
            <a:pPr lvl="3"/>
            <a:r>
              <a:rPr lang="nl-NL"/>
              <a:t>Subtitel</a:t>
            </a:r>
          </a:p>
          <a:p>
            <a:pPr lvl="4"/>
            <a:r>
              <a:rPr lang="nl-NL"/>
              <a:t>Numerieke bullet</a:t>
            </a:r>
          </a:p>
          <a:p>
            <a:pPr lvl="5"/>
            <a:r>
              <a:rPr lang="nl-NL"/>
              <a:t># Abc</a:t>
            </a:r>
          </a:p>
          <a:p>
            <a:pPr lvl="6"/>
            <a:r>
              <a:rPr lang="nl-NL"/>
              <a:t>Bullet extra</a:t>
            </a:r>
          </a:p>
          <a:p>
            <a:pPr lvl="7"/>
            <a:r>
              <a:rPr lang="nl-NL"/>
              <a:t>Cursief</a:t>
            </a:r>
          </a:p>
          <a:p>
            <a:pPr lvl="8"/>
            <a:r>
              <a:rPr lang="nl-NL"/>
              <a:t>Alt. Subtitel</a:t>
            </a:r>
          </a:p>
        </p:txBody>
      </p:sp>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6145F"/>
                </a:solidFill>
                <a:effectLst/>
                <a:uLnTx/>
                <a:uFillTx/>
                <a:latin typeface="Tahoma"/>
                <a:ea typeface="+mn-ea"/>
                <a:cs typeface="Tahoma" panose="020B0604030504040204" pitchFamily="34" charset="0"/>
              </a:rPr>
              <a:t>Tekst</a:t>
            </a:r>
          </a:p>
        </p:txBody>
      </p:sp>
      <p:grpSp>
        <p:nvGrpSpPr>
          <p:cNvPr id="87" name="INSTRUCTIE">
            <a:extLst>
              <a:ext uri="{FF2B5EF4-FFF2-40B4-BE49-F238E27FC236}">
                <a16:creationId xmlns:a16="http://schemas.microsoft.com/office/drawing/2014/main" id="{185400E5-E42A-44EE-8EB9-90B0FF6D75C9}"/>
              </a:ext>
            </a:extLst>
          </p:cNvPr>
          <p:cNvGrpSpPr/>
          <p:nvPr userDrawn="1"/>
        </p:nvGrpSpPr>
        <p:grpSpPr>
          <a:xfrm>
            <a:off x="-3786437" y="0"/>
            <a:ext cx="3693386" cy="5359349"/>
            <a:chOff x="-3786437" y="0"/>
            <a:chExt cx="3693386" cy="5359349"/>
          </a:xfrm>
        </p:grpSpPr>
        <p:sp>
          <p:nvSpPr>
            <p:cNvPr id="88" name="Rechthoek 87">
              <a:extLst>
                <a:ext uri="{FF2B5EF4-FFF2-40B4-BE49-F238E27FC236}">
                  <a16:creationId xmlns:a16="http://schemas.microsoft.com/office/drawing/2014/main" id="{431FCECB-9019-4CDF-8DB5-0C341D3F4FD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E11E27"/>
                  </a:solidFill>
                  <a:effectLst/>
                  <a:uLnTx/>
                  <a:uFillTx/>
                  <a:latin typeface="Calibri" panose="020F0502020204030204" pitchFamily="34" charset="0"/>
                  <a:ea typeface="+mn-ea"/>
                  <a:cs typeface="Calibri" panose="020F0502020204030204" pitchFamily="34" charset="0"/>
                </a:rPr>
                <a:t>Tekst niveaus kiezen</a:t>
              </a:r>
            </a:p>
          </p:txBody>
        </p:sp>
        <p:sp>
          <p:nvSpPr>
            <p:cNvPr id="89" name="Ovaal 88">
              <a:extLst>
                <a:ext uri="{FF2B5EF4-FFF2-40B4-BE49-F238E27FC236}">
                  <a16:creationId xmlns:a16="http://schemas.microsoft.com/office/drawing/2014/main" id="{C9F22463-D815-4361-A2CA-B055ACC6E55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0" name="Rechthoek 89">
              <a:extLst>
                <a:ext uri="{FF2B5EF4-FFF2-40B4-BE49-F238E27FC236}">
                  <a16:creationId xmlns:a16="http://schemas.microsoft.com/office/drawing/2014/main" id="{2129CF94-C0D6-4E79-BB27-7989A9F6000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16145F"/>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91" name="Ovaal 90">
              <a:extLst>
                <a:ext uri="{FF2B5EF4-FFF2-40B4-BE49-F238E27FC236}">
                  <a16:creationId xmlns:a16="http://schemas.microsoft.com/office/drawing/2014/main" id="{FC8BDF86-4C33-49FF-A9C3-0F053A89D51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92" name="Rechthoek 91">
              <a:extLst>
                <a:ext uri="{FF2B5EF4-FFF2-40B4-BE49-F238E27FC236}">
                  <a16:creationId xmlns:a16="http://schemas.microsoft.com/office/drawing/2014/main" id="{D9EE37ED-8874-405A-BECE-46E6A4FBBA2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93" name="Rechthoek 92">
              <a:extLst>
                <a:ext uri="{FF2B5EF4-FFF2-40B4-BE49-F238E27FC236}">
                  <a16:creationId xmlns:a16="http://schemas.microsoft.com/office/drawing/2014/main" id="{8DA06A89-F06B-4035-B951-4CE2320981C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Sub-bullet </a:t>
              </a:r>
            </a:p>
          </p:txBody>
        </p:sp>
        <p:sp>
          <p:nvSpPr>
            <p:cNvPr id="94" name="Ovaal 93">
              <a:extLst>
                <a:ext uri="{FF2B5EF4-FFF2-40B4-BE49-F238E27FC236}">
                  <a16:creationId xmlns:a16="http://schemas.microsoft.com/office/drawing/2014/main" id="{4F0E2955-108A-4648-AA89-791EAB6A6A8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6" name="Ovaal 95">
              <a:extLst>
                <a:ext uri="{FF2B5EF4-FFF2-40B4-BE49-F238E27FC236}">
                  <a16:creationId xmlns:a16="http://schemas.microsoft.com/office/drawing/2014/main" id="{0A55C34B-1606-4399-B30D-397FE80EF5A9}"/>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7" name="Rechthoek 96">
              <a:extLst>
                <a:ext uri="{FF2B5EF4-FFF2-40B4-BE49-F238E27FC236}">
                  <a16:creationId xmlns:a16="http://schemas.microsoft.com/office/drawing/2014/main" id="{A16C1B8F-A9F9-496A-ACB4-19275676110E}"/>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Leestekst</a:t>
              </a:r>
            </a:p>
          </p:txBody>
        </p:sp>
        <p:sp>
          <p:nvSpPr>
            <p:cNvPr id="120" name="Ovaal 119">
              <a:extLst>
                <a:ext uri="{FF2B5EF4-FFF2-40B4-BE49-F238E27FC236}">
                  <a16:creationId xmlns:a16="http://schemas.microsoft.com/office/drawing/2014/main" id="{72330552-C8F7-40D8-AA17-03BBFEEFCECB}"/>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73" name="Ovaal 172">
              <a:extLst>
                <a:ext uri="{FF2B5EF4-FFF2-40B4-BE49-F238E27FC236}">
                  <a16:creationId xmlns:a16="http://schemas.microsoft.com/office/drawing/2014/main" id="{03D04070-38E2-4928-965B-C084E0383353}"/>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74" name="Rechthoek 173">
              <a:extLst>
                <a:ext uri="{FF2B5EF4-FFF2-40B4-BE49-F238E27FC236}">
                  <a16:creationId xmlns:a16="http://schemas.microsoft.com/office/drawing/2014/main" id="{DD31B27A-CDC9-4CFC-A85C-7D9E6D8DD162}"/>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16145F"/>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5" name="Ovaal 174">
              <a:extLst>
                <a:ext uri="{FF2B5EF4-FFF2-40B4-BE49-F238E27FC236}">
                  <a16:creationId xmlns:a16="http://schemas.microsoft.com/office/drawing/2014/main" id="{4C4F1B60-0BAE-43EE-B8D0-0B109B5A285E}"/>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76" name="Rechthoek 175">
              <a:extLst>
                <a:ext uri="{FF2B5EF4-FFF2-40B4-BE49-F238E27FC236}">
                  <a16:creationId xmlns:a16="http://schemas.microsoft.com/office/drawing/2014/main" id="{60038072-41B3-4593-8BFC-CDA12EE014E7}"/>
                </a:ext>
              </a:extLst>
            </p:cNvPr>
            <p:cNvSpPr/>
            <p:nvPr userDrawn="1"/>
          </p:nvSpPr>
          <p:spPr>
            <a:xfrm>
              <a:off x="-3126454" y="3284894"/>
              <a:ext cx="2949220" cy="180000"/>
            </a:xfrm>
            <a:prstGeom prst="rect">
              <a:avLst/>
            </a:prstGeom>
            <a:noFill/>
            <a:ln w="25400" cap="flat" cmpd="sng" algn="ctr">
              <a:noFill/>
              <a:prstDash val="solid"/>
            </a:ln>
            <a:effectLst/>
          </p:spPr>
          <p:txBody>
            <a:bodyPr lIns="0" tIns="0" rIns="0" bIns="0" rtlCol="0" anchor="ctr"/>
            <a:lstStyle/>
            <a:p>
              <a:pPr marL="185738" marR="0" lvl="0" indent="-185738" algn="l" defTabSz="914400" rtl="0" eaLnBrk="1" fontAlgn="auto" latinLnBrk="0" hangingPunct="1">
                <a:lnSpc>
                  <a:spcPct val="100000"/>
                </a:lnSpc>
                <a:spcBef>
                  <a:spcPts val="600"/>
                </a:spcBef>
                <a:spcAft>
                  <a:spcPts val="600"/>
                </a:spcAft>
                <a:buClr>
                  <a:srgbClr val="E11E27"/>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Tahoma"/>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endParaRPr>
            </a:p>
          </p:txBody>
        </p:sp>
        <p:sp>
          <p:nvSpPr>
            <p:cNvPr id="177" name="Ovaal 176">
              <a:extLst>
                <a:ext uri="{FF2B5EF4-FFF2-40B4-BE49-F238E27FC236}">
                  <a16:creationId xmlns:a16="http://schemas.microsoft.com/office/drawing/2014/main" id="{55C07358-C3B5-4A0F-A553-53252D0DA28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79" name="Ovaal 178">
              <a:extLst>
                <a:ext uri="{FF2B5EF4-FFF2-40B4-BE49-F238E27FC236}">
                  <a16:creationId xmlns:a16="http://schemas.microsoft.com/office/drawing/2014/main" id="{64235096-C86F-41BD-8393-832F4D13F39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80" name="Rechthoek 179">
              <a:extLst>
                <a:ext uri="{FF2B5EF4-FFF2-40B4-BE49-F238E27FC236}">
                  <a16:creationId xmlns:a16="http://schemas.microsoft.com/office/drawing/2014/main" id="{81348E80-331F-4EF1-93E1-63646BCE31B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16145F"/>
                  </a:solidFill>
                  <a:effectLst/>
                  <a:uLnTx/>
                  <a:uFillTx/>
                  <a:latin typeface="Tahoma"/>
                  <a:ea typeface="+mn-ea"/>
                  <a:cs typeface="Calibri" panose="020F0502020204030204" pitchFamily="34" charset="0"/>
                </a:rPr>
                <a:t>Subtitel</a:t>
              </a:r>
            </a:p>
          </p:txBody>
        </p:sp>
        <p:sp>
          <p:nvSpPr>
            <p:cNvPr id="181" name="Rechthoek 180">
              <a:extLst>
                <a:ext uri="{FF2B5EF4-FFF2-40B4-BE49-F238E27FC236}">
                  <a16:creationId xmlns:a16="http://schemas.microsoft.com/office/drawing/2014/main" id="{5D503160-B7EE-4CF9-A75E-3D1E07B4271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82" name="ICOON_info">
              <a:extLst>
                <a:ext uri="{FF2B5EF4-FFF2-40B4-BE49-F238E27FC236}">
                  <a16:creationId xmlns:a16="http://schemas.microsoft.com/office/drawing/2014/main" id="{3CA491C2-0B0E-4F56-89E1-4C6C38E09871}"/>
                </a:ext>
              </a:extLst>
            </p:cNvPr>
            <p:cNvGrpSpPr/>
            <p:nvPr userDrawn="1"/>
          </p:nvGrpSpPr>
          <p:grpSpPr>
            <a:xfrm>
              <a:off x="-376736" y="4400186"/>
              <a:ext cx="283685" cy="283685"/>
              <a:chOff x="-510741" y="5913713"/>
              <a:chExt cx="267555" cy="267555"/>
            </a:xfrm>
          </p:grpSpPr>
          <p:sp>
            <p:nvSpPr>
              <p:cNvPr id="235" name="Ovaal 234">
                <a:extLst>
                  <a:ext uri="{FF2B5EF4-FFF2-40B4-BE49-F238E27FC236}">
                    <a16:creationId xmlns:a16="http://schemas.microsoft.com/office/drawing/2014/main" id="{99178C7A-11B8-4202-90B5-DFB78AD8919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6" name="Graphic 163" descr="Informatie">
                <a:extLst>
                  <a:ext uri="{FF2B5EF4-FFF2-40B4-BE49-F238E27FC236}">
                    <a16:creationId xmlns:a16="http://schemas.microsoft.com/office/drawing/2014/main" id="{FC6B954A-CAC7-44D4-9551-E6F2E4FD587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83" name="VOORBEELD">
              <a:extLst>
                <a:ext uri="{FF2B5EF4-FFF2-40B4-BE49-F238E27FC236}">
                  <a16:creationId xmlns:a16="http://schemas.microsoft.com/office/drawing/2014/main" id="{C9014640-82C8-40B5-ADD1-372AE65F4129}"/>
                </a:ext>
              </a:extLst>
            </p:cNvPr>
            <p:cNvGrpSpPr/>
            <p:nvPr userDrawn="1"/>
          </p:nvGrpSpPr>
          <p:grpSpPr>
            <a:xfrm>
              <a:off x="-3605171" y="458674"/>
              <a:ext cx="3234311" cy="558875"/>
              <a:chOff x="-3605171" y="458674"/>
              <a:chExt cx="3234311" cy="558875"/>
            </a:xfrm>
          </p:grpSpPr>
          <p:sp>
            <p:nvSpPr>
              <p:cNvPr id="195" name="Rechthoek 194">
                <a:extLst>
                  <a:ext uri="{FF2B5EF4-FFF2-40B4-BE49-F238E27FC236}">
                    <a16:creationId xmlns:a16="http://schemas.microsoft.com/office/drawing/2014/main" id="{761EDAE6-AAE2-48EB-A8EC-CD33455D7D3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96" name="Rechthoek 195">
                <a:extLst>
                  <a:ext uri="{FF2B5EF4-FFF2-40B4-BE49-F238E27FC236}">
                    <a16:creationId xmlns:a16="http://schemas.microsoft.com/office/drawing/2014/main" id="{0D044A76-53B7-4CE1-9B3A-21BBACB9C0C5}"/>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97" name="Groep 196">
                <a:extLst>
                  <a:ext uri="{FF2B5EF4-FFF2-40B4-BE49-F238E27FC236}">
                    <a16:creationId xmlns:a16="http://schemas.microsoft.com/office/drawing/2014/main" id="{1913ADE8-D2F0-4114-8B8F-BD12F8BA4E15}"/>
                  </a:ext>
                </a:extLst>
              </p:cNvPr>
              <p:cNvGrpSpPr/>
              <p:nvPr userDrawn="1"/>
            </p:nvGrpSpPr>
            <p:grpSpPr>
              <a:xfrm>
                <a:off x="-3386247" y="830871"/>
                <a:ext cx="139423" cy="109566"/>
                <a:chOff x="-2866744" y="827071"/>
                <a:chExt cx="168701" cy="132575"/>
              </a:xfrm>
            </p:grpSpPr>
            <p:grpSp>
              <p:nvGrpSpPr>
                <p:cNvPr id="228" name="Groep 227">
                  <a:extLst>
                    <a:ext uri="{FF2B5EF4-FFF2-40B4-BE49-F238E27FC236}">
                      <a16:creationId xmlns:a16="http://schemas.microsoft.com/office/drawing/2014/main" id="{9ECDF4A4-1367-4E82-9BBA-59861DFED321}"/>
                    </a:ext>
                  </a:extLst>
                </p:cNvPr>
                <p:cNvGrpSpPr/>
                <p:nvPr userDrawn="1"/>
              </p:nvGrpSpPr>
              <p:grpSpPr>
                <a:xfrm>
                  <a:off x="-2866744" y="827071"/>
                  <a:ext cx="168701" cy="132575"/>
                  <a:chOff x="-2866744" y="827071"/>
                  <a:chExt cx="168701" cy="132575"/>
                </a:xfrm>
              </p:grpSpPr>
              <p:cxnSp>
                <p:nvCxnSpPr>
                  <p:cNvPr id="230" name="Rechte verbindingslijn 229">
                    <a:extLst>
                      <a:ext uri="{FF2B5EF4-FFF2-40B4-BE49-F238E27FC236}">
                        <a16:creationId xmlns:a16="http://schemas.microsoft.com/office/drawing/2014/main" id="{C9324550-39E8-4137-B7BE-AFCE8F419DF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31" name="Rechte verbindingslijn 230">
                    <a:extLst>
                      <a:ext uri="{FF2B5EF4-FFF2-40B4-BE49-F238E27FC236}">
                        <a16:creationId xmlns:a16="http://schemas.microsoft.com/office/drawing/2014/main" id="{412866C1-7A57-42AF-948D-3C846CFF265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32" name="Rechte verbindingslijn 231">
                    <a:extLst>
                      <a:ext uri="{FF2B5EF4-FFF2-40B4-BE49-F238E27FC236}">
                        <a16:creationId xmlns:a16="http://schemas.microsoft.com/office/drawing/2014/main" id="{F5A5323D-EB5F-45C5-B305-777741D13EE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33" name="Rechte verbindingslijn 232">
                    <a:extLst>
                      <a:ext uri="{FF2B5EF4-FFF2-40B4-BE49-F238E27FC236}">
                        <a16:creationId xmlns:a16="http://schemas.microsoft.com/office/drawing/2014/main" id="{B078CE53-A00C-4793-8E77-24B57C0FDCE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34" name="Rechte verbindingslijn 233">
                    <a:extLst>
                      <a:ext uri="{FF2B5EF4-FFF2-40B4-BE49-F238E27FC236}">
                        <a16:creationId xmlns:a16="http://schemas.microsoft.com/office/drawing/2014/main" id="{E2A38F23-7440-450C-AA7A-9AFDA56F99F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29" name="Pijl: rechts 228">
                  <a:extLst>
                    <a:ext uri="{FF2B5EF4-FFF2-40B4-BE49-F238E27FC236}">
                      <a16:creationId xmlns:a16="http://schemas.microsoft.com/office/drawing/2014/main" id="{CC1126FF-C859-4983-8C38-E5DA0356A1B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98" name="Groep 197">
                <a:extLst>
                  <a:ext uri="{FF2B5EF4-FFF2-40B4-BE49-F238E27FC236}">
                    <a16:creationId xmlns:a16="http://schemas.microsoft.com/office/drawing/2014/main" id="{187E3832-D128-490B-8B9C-73E805C065CD}"/>
                  </a:ext>
                </a:extLst>
              </p:cNvPr>
              <p:cNvGrpSpPr/>
              <p:nvPr userDrawn="1"/>
            </p:nvGrpSpPr>
            <p:grpSpPr>
              <a:xfrm>
                <a:off x="-3605171" y="830871"/>
                <a:ext cx="139423" cy="109566"/>
                <a:chOff x="-2866744" y="518074"/>
                <a:chExt cx="168701" cy="132575"/>
              </a:xfrm>
            </p:grpSpPr>
            <p:grpSp>
              <p:nvGrpSpPr>
                <p:cNvPr id="221" name="Groep 220">
                  <a:extLst>
                    <a:ext uri="{FF2B5EF4-FFF2-40B4-BE49-F238E27FC236}">
                      <a16:creationId xmlns:a16="http://schemas.microsoft.com/office/drawing/2014/main" id="{484A876C-8D80-4CFD-81BC-99A269A46AC3}"/>
                    </a:ext>
                  </a:extLst>
                </p:cNvPr>
                <p:cNvGrpSpPr/>
                <p:nvPr userDrawn="1"/>
              </p:nvGrpSpPr>
              <p:grpSpPr>
                <a:xfrm>
                  <a:off x="-2866744" y="518074"/>
                  <a:ext cx="168701" cy="132575"/>
                  <a:chOff x="-2866744" y="518074"/>
                  <a:chExt cx="168701" cy="132575"/>
                </a:xfrm>
              </p:grpSpPr>
              <p:cxnSp>
                <p:nvCxnSpPr>
                  <p:cNvPr id="223" name="Rechte verbindingslijn 222">
                    <a:extLst>
                      <a:ext uri="{FF2B5EF4-FFF2-40B4-BE49-F238E27FC236}">
                        <a16:creationId xmlns:a16="http://schemas.microsoft.com/office/drawing/2014/main" id="{1245BC4C-2170-45AC-B03C-E17319A5FFC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24" name="Rechte verbindingslijn 223">
                    <a:extLst>
                      <a:ext uri="{FF2B5EF4-FFF2-40B4-BE49-F238E27FC236}">
                        <a16:creationId xmlns:a16="http://schemas.microsoft.com/office/drawing/2014/main" id="{30A3ED47-85CF-4F8B-B52E-F59B9BAA143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25" name="Rechte verbindingslijn 224">
                    <a:extLst>
                      <a:ext uri="{FF2B5EF4-FFF2-40B4-BE49-F238E27FC236}">
                        <a16:creationId xmlns:a16="http://schemas.microsoft.com/office/drawing/2014/main" id="{4C2C5D07-8FB4-4BFD-ACF5-A0E6B8DC42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26" name="Rechte verbindingslijn 225">
                    <a:extLst>
                      <a:ext uri="{FF2B5EF4-FFF2-40B4-BE49-F238E27FC236}">
                        <a16:creationId xmlns:a16="http://schemas.microsoft.com/office/drawing/2014/main" id="{DD32E4E3-5E70-4081-BBCC-A8042D23584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27" name="Rechte verbindingslijn 226">
                    <a:extLst>
                      <a:ext uri="{FF2B5EF4-FFF2-40B4-BE49-F238E27FC236}">
                        <a16:creationId xmlns:a16="http://schemas.microsoft.com/office/drawing/2014/main" id="{B3573128-80EE-4F9C-9E48-901639BA4C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22" name="Pijl: rechts 221">
                  <a:extLst>
                    <a:ext uri="{FF2B5EF4-FFF2-40B4-BE49-F238E27FC236}">
                      <a16:creationId xmlns:a16="http://schemas.microsoft.com/office/drawing/2014/main" id="{5AE4AA6C-56CF-4513-AA5B-D91417F55B0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99" name="Rechte verbindingslijn 198">
                <a:extLst>
                  <a:ext uri="{FF2B5EF4-FFF2-40B4-BE49-F238E27FC236}">
                    <a16:creationId xmlns:a16="http://schemas.microsoft.com/office/drawing/2014/main" id="{B4ED221F-79E2-4DC2-9F26-A62600BEDA4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00" name="Rechte verbindingslijn 199">
                <a:extLst>
                  <a:ext uri="{FF2B5EF4-FFF2-40B4-BE49-F238E27FC236}">
                    <a16:creationId xmlns:a16="http://schemas.microsoft.com/office/drawing/2014/main" id="{7675A1FD-4665-4110-B8CC-AA8961B6BF6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01" name="Rechthoek 200">
                <a:extLst>
                  <a:ext uri="{FF2B5EF4-FFF2-40B4-BE49-F238E27FC236}">
                    <a16:creationId xmlns:a16="http://schemas.microsoft.com/office/drawing/2014/main" id="{AC57F734-2A04-4528-B813-20B29B59201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202" name="Rechthoek 201">
                <a:extLst>
                  <a:ext uri="{FF2B5EF4-FFF2-40B4-BE49-F238E27FC236}">
                    <a16:creationId xmlns:a16="http://schemas.microsoft.com/office/drawing/2014/main" id="{04AFE5E5-43D9-4147-A521-4B5FE4A41264}"/>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203" name="Groep 202">
                <a:extLst>
                  <a:ext uri="{FF2B5EF4-FFF2-40B4-BE49-F238E27FC236}">
                    <a16:creationId xmlns:a16="http://schemas.microsoft.com/office/drawing/2014/main" id="{8BB00188-339C-41F9-AE9C-6FBB4D551ADC}"/>
                  </a:ext>
                </a:extLst>
              </p:cNvPr>
              <p:cNvGrpSpPr/>
              <p:nvPr userDrawn="1"/>
            </p:nvGrpSpPr>
            <p:grpSpPr>
              <a:xfrm>
                <a:off x="-2916763" y="769168"/>
                <a:ext cx="268738" cy="248381"/>
                <a:chOff x="-2916763" y="769168"/>
                <a:chExt cx="268738" cy="248381"/>
              </a:xfrm>
            </p:grpSpPr>
            <p:sp>
              <p:nvSpPr>
                <p:cNvPr id="213" name="Rechthoek 212">
                  <a:extLst>
                    <a:ext uri="{FF2B5EF4-FFF2-40B4-BE49-F238E27FC236}">
                      <a16:creationId xmlns:a16="http://schemas.microsoft.com/office/drawing/2014/main" id="{862F0111-F16E-4603-90BD-EBCFB796F75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14" name="Groep 213">
                  <a:extLst>
                    <a:ext uri="{FF2B5EF4-FFF2-40B4-BE49-F238E27FC236}">
                      <a16:creationId xmlns:a16="http://schemas.microsoft.com/office/drawing/2014/main" id="{78624AAC-BDDD-4D1C-A43C-1702FB940541}"/>
                    </a:ext>
                  </a:extLst>
                </p:cNvPr>
                <p:cNvGrpSpPr/>
                <p:nvPr userDrawn="1"/>
              </p:nvGrpSpPr>
              <p:grpSpPr>
                <a:xfrm>
                  <a:off x="-2866744" y="827071"/>
                  <a:ext cx="168701" cy="132575"/>
                  <a:chOff x="-2866744" y="827071"/>
                  <a:chExt cx="168701" cy="132575"/>
                </a:xfrm>
              </p:grpSpPr>
              <p:cxnSp>
                <p:nvCxnSpPr>
                  <p:cNvPr id="216" name="Rechte verbindingslijn 215">
                    <a:extLst>
                      <a:ext uri="{FF2B5EF4-FFF2-40B4-BE49-F238E27FC236}">
                        <a16:creationId xmlns:a16="http://schemas.microsoft.com/office/drawing/2014/main" id="{292A2EDC-09AE-46C6-BBD6-77784456592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F2791F12-7F58-45E4-B095-2BCE46A3316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17897119-BE36-40B1-BB37-EAC880CC1C3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9" name="Rechte verbindingslijn 218">
                    <a:extLst>
                      <a:ext uri="{FF2B5EF4-FFF2-40B4-BE49-F238E27FC236}">
                        <a16:creationId xmlns:a16="http://schemas.microsoft.com/office/drawing/2014/main" id="{BB5A3EBD-48CF-4A78-BF4C-D5577E41D58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8EB613D9-E332-40F1-9707-1086DA178FA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5" name="Pijl: rechts 214">
                  <a:extLst>
                    <a:ext uri="{FF2B5EF4-FFF2-40B4-BE49-F238E27FC236}">
                      <a16:creationId xmlns:a16="http://schemas.microsoft.com/office/drawing/2014/main" id="{5E5B1C9B-1E4B-45B5-8710-ACE857FCB1F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204" name="Groep 203">
                <a:extLst>
                  <a:ext uri="{FF2B5EF4-FFF2-40B4-BE49-F238E27FC236}">
                    <a16:creationId xmlns:a16="http://schemas.microsoft.com/office/drawing/2014/main" id="{1C7477F9-BA82-45EE-850A-03DD7BBC6A5D}"/>
                  </a:ext>
                </a:extLst>
              </p:cNvPr>
              <p:cNvGrpSpPr/>
              <p:nvPr userDrawn="1"/>
            </p:nvGrpSpPr>
            <p:grpSpPr>
              <a:xfrm>
                <a:off x="-2916763" y="460171"/>
                <a:ext cx="268738" cy="248381"/>
                <a:chOff x="-2916763" y="460171"/>
                <a:chExt cx="268738" cy="248381"/>
              </a:xfrm>
            </p:grpSpPr>
            <p:sp>
              <p:nvSpPr>
                <p:cNvPr id="205" name="Rechthoek 204">
                  <a:extLst>
                    <a:ext uri="{FF2B5EF4-FFF2-40B4-BE49-F238E27FC236}">
                      <a16:creationId xmlns:a16="http://schemas.microsoft.com/office/drawing/2014/main" id="{6B3EF092-4081-4DF6-8DDA-DB833916E33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206" name="Groep 205">
                  <a:extLst>
                    <a:ext uri="{FF2B5EF4-FFF2-40B4-BE49-F238E27FC236}">
                      <a16:creationId xmlns:a16="http://schemas.microsoft.com/office/drawing/2014/main" id="{3CBBD9BF-4C8A-43C9-98A1-833C1794F977}"/>
                    </a:ext>
                  </a:extLst>
                </p:cNvPr>
                <p:cNvGrpSpPr/>
                <p:nvPr userDrawn="1"/>
              </p:nvGrpSpPr>
              <p:grpSpPr>
                <a:xfrm>
                  <a:off x="-2866744" y="518074"/>
                  <a:ext cx="168701" cy="132575"/>
                  <a:chOff x="-2866744" y="518074"/>
                  <a:chExt cx="168701" cy="132575"/>
                </a:xfrm>
              </p:grpSpPr>
              <p:cxnSp>
                <p:nvCxnSpPr>
                  <p:cNvPr id="208" name="Rechte verbindingslijn 207">
                    <a:extLst>
                      <a:ext uri="{FF2B5EF4-FFF2-40B4-BE49-F238E27FC236}">
                        <a16:creationId xmlns:a16="http://schemas.microsoft.com/office/drawing/2014/main" id="{1871CBF3-740F-45FA-85DE-5589480CC34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09" name="Rechte verbindingslijn 208">
                    <a:extLst>
                      <a:ext uri="{FF2B5EF4-FFF2-40B4-BE49-F238E27FC236}">
                        <a16:creationId xmlns:a16="http://schemas.microsoft.com/office/drawing/2014/main" id="{77930671-572E-4B3C-9907-91BE30FDBFC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AC89BF86-7D35-4673-A7A7-8EFF14FB6D2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1F0F404B-CB35-4055-8CFC-B3C6F857B52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2" name="Rechte verbindingslijn 211">
                    <a:extLst>
                      <a:ext uri="{FF2B5EF4-FFF2-40B4-BE49-F238E27FC236}">
                        <a16:creationId xmlns:a16="http://schemas.microsoft.com/office/drawing/2014/main" id="{D70645F0-05A4-47E5-BD5A-6FF72AC48AD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07" name="Pijl: rechts 206">
                  <a:extLst>
                    <a:ext uri="{FF2B5EF4-FFF2-40B4-BE49-F238E27FC236}">
                      <a16:creationId xmlns:a16="http://schemas.microsoft.com/office/drawing/2014/main" id="{008483BF-95C2-45DA-AF25-CF2F97EDB8C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84" name="Groep 183">
              <a:extLst>
                <a:ext uri="{FF2B5EF4-FFF2-40B4-BE49-F238E27FC236}">
                  <a16:creationId xmlns:a16="http://schemas.microsoft.com/office/drawing/2014/main" id="{90E68A4B-0422-420B-9FB0-DE76A9EC98CE}"/>
                </a:ext>
              </a:extLst>
            </p:cNvPr>
            <p:cNvGrpSpPr/>
            <p:nvPr userDrawn="1"/>
          </p:nvGrpSpPr>
          <p:grpSpPr>
            <a:xfrm>
              <a:off x="-938434" y="4663037"/>
              <a:ext cx="627798" cy="576693"/>
              <a:chOff x="-1753862" y="6112775"/>
              <a:chExt cx="759635" cy="697798"/>
            </a:xfrm>
          </p:grpSpPr>
          <p:grpSp>
            <p:nvGrpSpPr>
              <p:cNvPr id="185" name="Inspireren">
                <a:extLst>
                  <a:ext uri="{FF2B5EF4-FFF2-40B4-BE49-F238E27FC236}">
                    <a16:creationId xmlns:a16="http://schemas.microsoft.com/office/drawing/2014/main" id="{E70C2208-9877-4983-87AC-E631FBE7957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92" name="Freeform 12">
                  <a:extLst>
                    <a:ext uri="{FF2B5EF4-FFF2-40B4-BE49-F238E27FC236}">
                      <a16:creationId xmlns:a16="http://schemas.microsoft.com/office/drawing/2014/main" id="{19D6B9C0-0060-4C3F-A69C-CB8220EE709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3" name="Freeform 13">
                  <a:extLst>
                    <a:ext uri="{FF2B5EF4-FFF2-40B4-BE49-F238E27FC236}">
                      <a16:creationId xmlns:a16="http://schemas.microsoft.com/office/drawing/2014/main" id="{FC7B0B9B-2F20-40E9-A708-5FEA0F6CC8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94" name="Freeform 14">
                  <a:extLst>
                    <a:ext uri="{FF2B5EF4-FFF2-40B4-BE49-F238E27FC236}">
                      <a16:creationId xmlns:a16="http://schemas.microsoft.com/office/drawing/2014/main" id="{B6475785-1011-4752-AF21-93A4423A52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189" name="Tekstvak 188">
                <a:extLst>
                  <a:ext uri="{FF2B5EF4-FFF2-40B4-BE49-F238E27FC236}">
                    <a16:creationId xmlns:a16="http://schemas.microsoft.com/office/drawing/2014/main" id="{9E03C505-E293-4978-B961-C31C729C4C2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237" name="Rechthoek 236">
              <a:extLst>
                <a:ext uri="{FF2B5EF4-FFF2-40B4-BE49-F238E27FC236}">
                  <a16:creationId xmlns:a16="http://schemas.microsoft.com/office/drawing/2014/main" id="{828CE1AA-5ACA-47CF-9349-90B175F9F0C4}"/>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Tahoma"/>
                  <a:ea typeface="+mn-ea"/>
                  <a:cs typeface="Calibri" panose="020F0502020204030204" pitchFamily="34" charset="0"/>
                </a:rPr>
                <a:t>Cursief</a:t>
              </a:r>
            </a:p>
          </p:txBody>
        </p:sp>
        <p:sp>
          <p:nvSpPr>
            <p:cNvPr id="238" name="Rechthoek 237">
              <a:extLst>
                <a:ext uri="{FF2B5EF4-FFF2-40B4-BE49-F238E27FC236}">
                  <a16:creationId xmlns:a16="http://schemas.microsoft.com/office/drawing/2014/main" id="{7F66EE96-1856-47DF-A5C4-4D7B105EFFCF}"/>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E11E27"/>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Tahoma"/>
                  <a:ea typeface="+mn-ea"/>
                  <a:cs typeface="Calibri" panose="020F0502020204030204" pitchFamily="34" charset="0"/>
                </a:rPr>
                <a:t>Bullet extra</a:t>
              </a:r>
            </a:p>
          </p:txBody>
        </p:sp>
        <p:sp>
          <p:nvSpPr>
            <p:cNvPr id="239" name="Rechthoek 238">
              <a:extLst>
                <a:ext uri="{FF2B5EF4-FFF2-40B4-BE49-F238E27FC236}">
                  <a16:creationId xmlns:a16="http://schemas.microsoft.com/office/drawing/2014/main" id="{8537F075-E6EA-4F4E-851C-EB0DC8C7D722}"/>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11E27"/>
                </a:buClr>
                <a:buSzTx/>
                <a:buFont typeface="Arial" panose="020B0604020202020204" pitchFamily="34" charset="0"/>
                <a:buNone/>
                <a:tabLst/>
                <a:defRPr/>
              </a:pPr>
              <a:r>
                <a:rPr kumimoji="0" lang="nl-NL" sz="1600" b="0" i="0" u="none" strike="noStrike" kern="0" cap="none" spc="0" normalizeH="0" baseline="0" noProof="0">
                  <a:ln>
                    <a:noFill/>
                  </a:ln>
                  <a:solidFill>
                    <a:srgbClr val="E11E27"/>
                  </a:solidFill>
                  <a:effectLst/>
                  <a:uLnTx/>
                  <a:uFillTx/>
                  <a:latin typeface="Tahoma"/>
                  <a:ea typeface="+mn-ea"/>
                  <a:cs typeface="Calibri" panose="020F0502020204030204" pitchFamily="34" charset="0"/>
                </a:rPr>
                <a:t>Alt. Subtitel</a:t>
              </a:r>
            </a:p>
          </p:txBody>
        </p:sp>
      </p:gr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spTree>
    <p:extLst>
      <p:ext uri="{BB962C8B-B14F-4D97-AF65-F5344CB8AC3E}">
        <p14:creationId xmlns:p14="http://schemas.microsoft.com/office/powerpoint/2010/main" val="39743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eeg #1">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‹nr.›</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7" name="Tekstvak 6"/>
          <p:cNvSpPr txBox="1"/>
          <p:nvPr userDrawn="1"/>
        </p:nvSpPr>
        <p:spPr>
          <a:xfrm>
            <a:off x="-10750" y="-662296"/>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50" normalizeH="0" baseline="0" noProof="0">
                <a:ln>
                  <a:noFill/>
                </a:ln>
                <a:solidFill>
                  <a:srgbClr val="1F1E71"/>
                </a:solidFill>
                <a:effectLst/>
                <a:uLnTx/>
                <a:uFillTx/>
                <a:latin typeface="Tahoma"/>
                <a:ea typeface="+mn-ea"/>
                <a:cs typeface="Calibri" panose="020F0502020204030204" pitchFamily="34" charset="0"/>
              </a:rPr>
              <a:t>Leeg #1</a:t>
            </a:r>
          </a:p>
        </p:txBody>
      </p:sp>
      <p:sp>
        <p:nvSpPr>
          <p:cNvPr id="80" name="Titel 5">
            <a:extLst>
              <a:ext uri="{FF2B5EF4-FFF2-40B4-BE49-F238E27FC236}">
                <a16:creationId xmlns:a16="http://schemas.microsoft.com/office/drawing/2014/main" id="{F730C527-132B-4D54-A49E-A30FA67A30AF}"/>
              </a:ext>
            </a:extLst>
          </p:cNvPr>
          <p:cNvSpPr>
            <a:spLocks noGrp="1"/>
          </p:cNvSpPr>
          <p:nvPr>
            <p:ph type="title" hasCustomPrompt="1"/>
          </p:nvPr>
        </p:nvSpPr>
        <p:spPr>
          <a:xfrm>
            <a:off x="524487" y="514083"/>
            <a:ext cx="11127582" cy="738859"/>
          </a:xfrm>
        </p:spPr>
        <p:txBody>
          <a:bodyPr/>
          <a:lstStyle>
            <a:lvl1pPr>
              <a:defRPr/>
            </a:lvl1pPr>
          </a:lstStyle>
          <a:p>
            <a:r>
              <a:rPr lang="nl-NL"/>
              <a:t>Plaats hier je titel</a:t>
            </a:r>
            <a:br>
              <a:rPr lang="nl-NL"/>
            </a:br>
            <a:r>
              <a:rPr lang="nl-NL"/>
              <a:t>max 2 regels</a:t>
            </a:r>
          </a:p>
        </p:txBody>
      </p:sp>
      <p:grpSp>
        <p:nvGrpSpPr>
          <p:cNvPr id="78" name="INSTRUCTIE">
            <a:extLst>
              <a:ext uri="{FF2B5EF4-FFF2-40B4-BE49-F238E27FC236}">
                <a16:creationId xmlns:a16="http://schemas.microsoft.com/office/drawing/2014/main" id="{DD021649-65C8-459B-9112-C26F3A311486}"/>
              </a:ext>
            </a:extLst>
          </p:cNvPr>
          <p:cNvGrpSpPr/>
          <p:nvPr userDrawn="1"/>
        </p:nvGrpSpPr>
        <p:grpSpPr>
          <a:xfrm>
            <a:off x="-3786437" y="0"/>
            <a:ext cx="3693386" cy="5359349"/>
            <a:chOff x="-3786437" y="0"/>
            <a:chExt cx="3693386" cy="5359349"/>
          </a:xfrm>
        </p:grpSpPr>
        <p:sp>
          <p:nvSpPr>
            <p:cNvPr id="79" name="Rechthoek 78">
              <a:extLst>
                <a:ext uri="{FF2B5EF4-FFF2-40B4-BE49-F238E27FC236}">
                  <a16:creationId xmlns:a16="http://schemas.microsoft.com/office/drawing/2014/main" id="{F85C41E3-1EDD-4A22-8792-69E70D1D6AF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5AD1EC"/>
                  </a:solidFill>
                  <a:effectLst/>
                  <a:uLnTx/>
                  <a:uFillTx/>
                  <a:latin typeface="Calibri" panose="020F0502020204030204" pitchFamily="34" charset="0"/>
                  <a:ea typeface="+mn-ea"/>
                  <a:cs typeface="Calibri" panose="020F0502020204030204" pitchFamily="34" charset="0"/>
                </a:rPr>
                <a:t>Tekst niveaus kiezen</a:t>
              </a:r>
            </a:p>
          </p:txBody>
        </p:sp>
        <p:sp>
          <p:nvSpPr>
            <p:cNvPr id="81" name="Ovaal 80">
              <a:extLst>
                <a:ext uri="{FF2B5EF4-FFF2-40B4-BE49-F238E27FC236}">
                  <a16:creationId xmlns:a16="http://schemas.microsoft.com/office/drawing/2014/main" id="{E80C6A52-E294-4B86-9929-7A17B430F7D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2" name="Rechthoek 81">
              <a:extLst>
                <a:ext uri="{FF2B5EF4-FFF2-40B4-BE49-F238E27FC236}">
                  <a16:creationId xmlns:a16="http://schemas.microsoft.com/office/drawing/2014/main" id="{78798DBF-B0C2-410B-A4B2-2C622A93D5A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1F1E71"/>
                </a:buClr>
                <a:buSzTx/>
                <a:buFontTx/>
                <a:buBlip>
                  <a:blip r:embed="rId2"/>
                </a:buBlip>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3" name="Ovaal 82">
              <a:extLst>
                <a:ext uri="{FF2B5EF4-FFF2-40B4-BE49-F238E27FC236}">
                  <a16:creationId xmlns:a16="http://schemas.microsoft.com/office/drawing/2014/main" id="{6194F404-0A70-4FFE-94CE-4B2D1541C4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4" name="Rechthoek 83">
              <a:extLst>
                <a:ext uri="{FF2B5EF4-FFF2-40B4-BE49-F238E27FC236}">
                  <a16:creationId xmlns:a16="http://schemas.microsoft.com/office/drawing/2014/main" id="{22B0D018-A7C9-4235-B2F3-3672954BAD6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5" name="Rechthoek 84">
              <a:extLst>
                <a:ext uri="{FF2B5EF4-FFF2-40B4-BE49-F238E27FC236}">
                  <a16:creationId xmlns:a16="http://schemas.microsoft.com/office/drawing/2014/main" id="{B9D28D5D-B2C5-44C1-BB98-0CE6BB356E5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449263" marR="0" lvl="0" indent="-187325"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86" name="Ovaal 85">
              <a:extLst>
                <a:ext uri="{FF2B5EF4-FFF2-40B4-BE49-F238E27FC236}">
                  <a16:creationId xmlns:a16="http://schemas.microsoft.com/office/drawing/2014/main" id="{5B32CFFE-4279-4179-AD64-2C291B420197}"/>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5" name="Ovaal 94">
              <a:extLst>
                <a:ext uri="{FF2B5EF4-FFF2-40B4-BE49-F238E27FC236}">
                  <a16:creationId xmlns:a16="http://schemas.microsoft.com/office/drawing/2014/main" id="{3FF15CB4-F15C-4AE0-A99B-C2A10840E9B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8" name="Rechthoek 97">
              <a:extLst>
                <a:ext uri="{FF2B5EF4-FFF2-40B4-BE49-F238E27FC236}">
                  <a16:creationId xmlns:a16="http://schemas.microsoft.com/office/drawing/2014/main" id="{B0F84FFA-5AAA-404A-8E13-42B877A6C57A}"/>
                </a:ext>
              </a:extLst>
            </p:cNvPr>
            <p:cNvSpPr/>
            <p:nvPr userDrawn="1"/>
          </p:nvSpPr>
          <p:spPr>
            <a:xfrm>
              <a:off x="-3319415" y="241531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9" name="Ovaal 98">
              <a:extLst>
                <a:ext uri="{FF2B5EF4-FFF2-40B4-BE49-F238E27FC236}">
                  <a16:creationId xmlns:a16="http://schemas.microsoft.com/office/drawing/2014/main" id="{D3C974E4-5D87-4731-823C-50409150AE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0" name="Ovaal 99">
              <a:extLst>
                <a:ext uri="{FF2B5EF4-FFF2-40B4-BE49-F238E27FC236}">
                  <a16:creationId xmlns:a16="http://schemas.microsoft.com/office/drawing/2014/main" id="{132BD763-14F8-4463-90C5-499C70841F9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1" name="Rechthoek 100">
              <a:extLst>
                <a:ext uri="{FF2B5EF4-FFF2-40B4-BE49-F238E27FC236}">
                  <a16:creationId xmlns:a16="http://schemas.microsoft.com/office/drawing/2014/main" id="{3FEF028A-41E3-4F56-A4DA-1A27D54C57A9}"/>
                </a:ext>
              </a:extLst>
            </p:cNvPr>
            <p:cNvSpPr/>
            <p:nvPr userDrawn="1"/>
          </p:nvSpPr>
          <p:spPr>
            <a:xfrm>
              <a:off x="-3319415" y="2993505"/>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1F1E71"/>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Ovaal 101">
              <a:extLst>
                <a:ext uri="{FF2B5EF4-FFF2-40B4-BE49-F238E27FC236}">
                  <a16:creationId xmlns:a16="http://schemas.microsoft.com/office/drawing/2014/main" id="{2503C74E-CBBB-4B32-94AB-B3AB93999FF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3" name="Rechthoek 102">
              <a:extLst>
                <a:ext uri="{FF2B5EF4-FFF2-40B4-BE49-F238E27FC236}">
                  <a16:creationId xmlns:a16="http://schemas.microsoft.com/office/drawing/2014/main" id="{6C29BFBB-3983-49D9-9CFE-4E7459146683}"/>
                </a:ext>
              </a:extLst>
            </p:cNvPr>
            <p:cNvSpPr/>
            <p:nvPr userDrawn="1"/>
          </p:nvSpPr>
          <p:spPr>
            <a:xfrm>
              <a:off x="-3064669" y="3284894"/>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5AD1EC"/>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Ovaal 103">
              <a:extLst>
                <a:ext uri="{FF2B5EF4-FFF2-40B4-BE49-F238E27FC236}">
                  <a16:creationId xmlns:a16="http://schemas.microsoft.com/office/drawing/2014/main" id="{FEA3D50E-D82D-44A5-BE3F-FC799AEE122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5" name="Ovaal 104">
              <a:extLst>
                <a:ext uri="{FF2B5EF4-FFF2-40B4-BE49-F238E27FC236}">
                  <a16:creationId xmlns:a16="http://schemas.microsoft.com/office/drawing/2014/main" id="{5EAB4BF6-DFE1-454E-8884-F2CC3B8ACF5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6" name="Rechthoek 105">
              <a:extLst>
                <a:ext uri="{FF2B5EF4-FFF2-40B4-BE49-F238E27FC236}">
                  <a16:creationId xmlns:a16="http://schemas.microsoft.com/office/drawing/2014/main" id="{3BB32B58-0115-4B49-9FB9-38C446A638FD}"/>
                </a:ext>
              </a:extLst>
            </p:cNvPr>
            <p:cNvSpPr/>
            <p:nvPr userDrawn="1"/>
          </p:nvSpPr>
          <p:spPr>
            <a:xfrm>
              <a:off x="-3319415" y="270433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1F1E71"/>
                  </a:solidFill>
                  <a:effectLst/>
                  <a:uLnTx/>
                  <a:uFillTx/>
                  <a:latin typeface="Calibri" panose="020F0502020204030204" pitchFamily="34" charset="0"/>
                  <a:ea typeface="+mn-ea"/>
                  <a:cs typeface="Calibri" panose="020F0502020204030204" pitchFamily="34" charset="0"/>
                </a:rPr>
                <a:t>Subtitel</a:t>
              </a:r>
            </a:p>
          </p:txBody>
        </p:sp>
        <p:sp>
          <p:nvSpPr>
            <p:cNvPr id="107" name="Rechthoek 106">
              <a:extLst>
                <a:ext uri="{FF2B5EF4-FFF2-40B4-BE49-F238E27FC236}">
                  <a16:creationId xmlns:a16="http://schemas.microsoft.com/office/drawing/2014/main" id="{04BC8D6A-1B07-454D-AD84-5A0BD8DC4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 Inspiratie'</a:t>
              </a:r>
            </a:p>
          </p:txBody>
        </p:sp>
        <p:grpSp>
          <p:nvGrpSpPr>
            <p:cNvPr id="108" name="ICOON_info">
              <a:extLst>
                <a:ext uri="{FF2B5EF4-FFF2-40B4-BE49-F238E27FC236}">
                  <a16:creationId xmlns:a16="http://schemas.microsoft.com/office/drawing/2014/main" id="{4B7495D9-3654-43FD-B4E4-D1865CE257EC}"/>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1DFF91-7DFB-466D-A08A-649EC7E448C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21968D48-B800-4135-9CC0-B8DD48EB46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9" name="VOORBEELD">
              <a:extLst>
                <a:ext uri="{FF2B5EF4-FFF2-40B4-BE49-F238E27FC236}">
                  <a16:creationId xmlns:a16="http://schemas.microsoft.com/office/drawing/2014/main" id="{CFF69BE5-AB09-4148-92CE-1EC36F6F48D0}"/>
                </a:ext>
              </a:extLst>
            </p:cNvPr>
            <p:cNvGrpSpPr/>
            <p:nvPr userDrawn="1"/>
          </p:nvGrpSpPr>
          <p:grpSpPr>
            <a:xfrm>
              <a:off x="-3605171" y="458674"/>
              <a:ext cx="3234311" cy="558875"/>
              <a:chOff x="-3605171" y="458674"/>
              <a:chExt cx="3234311" cy="558875"/>
            </a:xfrm>
          </p:grpSpPr>
          <p:sp>
            <p:nvSpPr>
              <p:cNvPr id="119" name="Rechthoek 118">
                <a:extLst>
                  <a:ext uri="{FF2B5EF4-FFF2-40B4-BE49-F238E27FC236}">
                    <a16:creationId xmlns:a16="http://schemas.microsoft.com/office/drawing/2014/main" id="{EF6800E4-CF0F-4A93-A168-8672F6622B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A7C50D15-8CBA-4337-B335-7A21BD921F6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621530D4-4C73-44AA-9DD7-21DB9832D171}"/>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2BD9ADF2-6BA5-4F9A-9690-F8B4EEE773B4}"/>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10B417C9-25FB-4915-8AB2-E134A983FC8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AA26ACA-0FFC-4AED-85C5-2A2BB342811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DF95020-25EB-4DA8-9D98-C5DD0A91147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87935852-0176-4D77-A782-E9E3B981106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9B84B122-2B17-4ADA-A5EF-9E90BBAB89A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A2F03051-2CFF-4CA8-9F95-2106B196EEF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846402E9-9C1C-4AAC-925A-59F6E49D94FD}"/>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5652D416-865A-45B7-BA2F-7AEFD04FEA6D}"/>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3E62F0E5-41F7-4D2C-8989-2DD4D17D7EB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FC0436D8-9637-4782-A674-A402690934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274387F8-0E97-49C5-988D-0C1570277BD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7786A161-0C28-4D08-A9A0-ABBE33DB2C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07A941F3-F0B5-4345-A5C9-95C51CB5FDE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F588B592-1864-42FD-A2F2-801CC985001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09FF54E2-FC4F-4C54-811A-3AA1EFC7AAF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28B4C49D-8554-4888-AC07-76CF36BF7C1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DE264993-4253-4444-862D-4EE9200E418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omhoog</a:t>
                </a:r>
              </a:p>
            </p:txBody>
          </p:sp>
          <p:sp>
            <p:nvSpPr>
              <p:cNvPr id="127" name="Rechthoek 126">
                <a:extLst>
                  <a:ext uri="{FF2B5EF4-FFF2-40B4-BE49-F238E27FC236}">
                    <a16:creationId xmlns:a16="http://schemas.microsoft.com/office/drawing/2014/main" id="{63385C18-6FEB-483C-AAF9-CCB85358508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Tekstniveau omlaag</a:t>
                </a:r>
              </a:p>
            </p:txBody>
          </p:sp>
          <p:grpSp>
            <p:nvGrpSpPr>
              <p:cNvPr id="128" name="Groep 127">
                <a:extLst>
                  <a:ext uri="{FF2B5EF4-FFF2-40B4-BE49-F238E27FC236}">
                    <a16:creationId xmlns:a16="http://schemas.microsoft.com/office/drawing/2014/main" id="{9EC6E413-2BED-4EE2-99D5-D0F3B50C4C6E}"/>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5F0B0EC0-3E52-4362-BC7E-F5ED5CAC8A1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139B7235-419F-454B-8654-DAF376C5A1D2}"/>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984A480C-77F1-49A1-880F-FE3D0CC654D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3F1D0A45-347A-40B8-8D78-4E2922667D5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CFDA8BFF-EA36-4146-8901-38C7C4E0649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27A5BC6C-83A6-4095-B78C-C5E6494705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83B9F314-20B3-4D47-A59D-831EE457BF3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048CD088-8D10-45C8-AE00-042832F8C4F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E8B26C96-CC01-4BD2-9396-40A948ED9AAA}"/>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FBB42FDE-A92C-4C59-991B-5769CB3D7AA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D30EADE1-B72C-48DB-8159-4EF9B05A6CA2}"/>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5E98778A-B9F7-460C-BC04-F138D588C38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0714E1F0-2A63-437B-B8E1-BA7471B5BAA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09A42514-B21A-48AB-9A23-7E367568FB3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B5DF0942-4450-4847-B61D-6DD59A8D78E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14B4361E-6B02-4B7B-8CE4-2B1B1B35CC6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6E0B160C-14C0-4DFE-90CA-1AF0E6305B1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0" name="Groep 109">
              <a:extLst>
                <a:ext uri="{FF2B5EF4-FFF2-40B4-BE49-F238E27FC236}">
                  <a16:creationId xmlns:a16="http://schemas.microsoft.com/office/drawing/2014/main" id="{4413979A-EA27-4ADF-B576-7D3AC62B34E1}"/>
                </a:ext>
              </a:extLst>
            </p:cNvPr>
            <p:cNvGrpSpPr/>
            <p:nvPr userDrawn="1"/>
          </p:nvGrpSpPr>
          <p:grpSpPr>
            <a:xfrm>
              <a:off x="-938434" y="4663037"/>
              <a:ext cx="627798" cy="576693"/>
              <a:chOff x="-1753862" y="6112775"/>
              <a:chExt cx="759635" cy="697798"/>
            </a:xfrm>
          </p:grpSpPr>
          <p:grpSp>
            <p:nvGrpSpPr>
              <p:cNvPr id="114" name="Inspireren">
                <a:extLst>
                  <a:ext uri="{FF2B5EF4-FFF2-40B4-BE49-F238E27FC236}">
                    <a16:creationId xmlns:a16="http://schemas.microsoft.com/office/drawing/2014/main" id="{7D1DAB0C-D9FD-40B2-908B-E3986579EF5D}"/>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6" name="Freeform 12">
                  <a:extLst>
                    <a:ext uri="{FF2B5EF4-FFF2-40B4-BE49-F238E27FC236}">
                      <a16:creationId xmlns:a16="http://schemas.microsoft.com/office/drawing/2014/main" id="{3EE68F01-A37A-42F2-8324-E76BFB8772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7" name="Freeform 13">
                  <a:extLst>
                    <a:ext uri="{FF2B5EF4-FFF2-40B4-BE49-F238E27FC236}">
                      <a16:creationId xmlns:a16="http://schemas.microsoft.com/office/drawing/2014/main" id="{5053F1F1-65A9-415B-8ECC-4826615DF9D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sp>
              <p:nvSpPr>
                <p:cNvPr id="118" name="Freeform 14">
                  <a:extLst>
                    <a:ext uri="{FF2B5EF4-FFF2-40B4-BE49-F238E27FC236}">
                      <a16:creationId xmlns:a16="http://schemas.microsoft.com/office/drawing/2014/main" id="{AC6545A0-17C1-433E-9FF2-00D55DE41E8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a typeface="+mn-ea"/>
                    <a:cs typeface="+mn-cs"/>
                  </a:endParaRPr>
                </a:p>
              </p:txBody>
            </p:sp>
          </p:grpSp>
          <p:sp>
            <p:nvSpPr>
              <p:cNvPr id="115" name="Tekstvak 114">
                <a:extLst>
                  <a:ext uri="{FF2B5EF4-FFF2-40B4-BE49-F238E27FC236}">
                    <a16:creationId xmlns:a16="http://schemas.microsoft.com/office/drawing/2014/main" id="{8D2FCA90-75C0-47A6-BF17-E41CF37C8AC0}"/>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sp>
          <p:nvSpPr>
            <p:cNvPr id="111" name="Rechthoek 110">
              <a:extLst>
                <a:ext uri="{FF2B5EF4-FFF2-40B4-BE49-F238E27FC236}">
                  <a16:creationId xmlns:a16="http://schemas.microsoft.com/office/drawing/2014/main" id="{185C4028-992F-4DA3-A61F-5670FDF2C46A}"/>
                </a:ext>
              </a:extLst>
            </p:cNvPr>
            <p:cNvSpPr/>
            <p:nvPr userDrawn="1"/>
          </p:nvSpPr>
          <p:spPr>
            <a:xfrm>
              <a:off x="-3319415" y="3835656"/>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200" b="0" i="1" u="none" strike="noStrike" kern="0" cap="none" spc="0" normalizeH="0" baseline="0" noProof="0">
                  <a:ln>
                    <a:noFill/>
                  </a:ln>
                  <a:solidFill>
                    <a:srgbClr val="F2F2F2">
                      <a:lumMod val="50000"/>
                    </a:srgbClr>
                  </a:solidFill>
                  <a:effectLst/>
                  <a:uLnTx/>
                  <a:uFillTx/>
                  <a:latin typeface="Calibri" panose="020F0502020204030204" pitchFamily="34" charset="0"/>
                  <a:ea typeface="+mn-ea"/>
                  <a:cs typeface="Calibri" panose="020F0502020204030204" pitchFamily="34" charset="0"/>
                </a:rPr>
                <a:t>Cursief</a:t>
              </a:r>
            </a:p>
          </p:txBody>
        </p:sp>
        <p:sp>
          <p:nvSpPr>
            <p:cNvPr id="112" name="Rechthoek 111">
              <a:extLst>
                <a:ext uri="{FF2B5EF4-FFF2-40B4-BE49-F238E27FC236}">
                  <a16:creationId xmlns:a16="http://schemas.microsoft.com/office/drawing/2014/main" id="{9F77F6CE-68F1-4754-A902-469CF431C94C}"/>
                </a:ext>
              </a:extLst>
            </p:cNvPr>
            <p:cNvSpPr/>
            <p:nvPr userDrawn="1"/>
          </p:nvSpPr>
          <p:spPr>
            <a:xfrm>
              <a:off x="-3319415" y="3551290"/>
              <a:ext cx="2949220" cy="180000"/>
            </a:xfrm>
            <a:prstGeom prst="rect">
              <a:avLst/>
            </a:prstGeom>
            <a:noFill/>
            <a:ln w="25400" cap="flat" cmpd="sng" algn="ctr">
              <a:noFill/>
              <a:prstDash val="solid"/>
            </a:ln>
            <a:effectLst/>
          </p:spPr>
          <p:txBody>
            <a:bodyPr lIns="0" tIns="0" rIns="0" bIns="0" rtlCol="0" anchor="ctr"/>
            <a:lstStyle/>
            <a:p>
              <a:pPr marL="261938" marR="0" lvl="0" indent="-261938" algn="l" defTabSz="914400" rtl="0" eaLnBrk="1" fontAlgn="auto" latinLnBrk="0" hangingPunct="1">
                <a:lnSpc>
                  <a:spcPct val="100000"/>
                </a:lnSpc>
                <a:spcBef>
                  <a:spcPts val="600"/>
                </a:spcBef>
                <a:spcAft>
                  <a:spcPts val="600"/>
                </a:spcAft>
                <a:buClr>
                  <a:srgbClr val="5AD1EC"/>
                </a:buClr>
                <a:buSzTx/>
                <a:buFontTx/>
                <a:buBlip>
                  <a:blip r:embed="rId3"/>
                </a:buBlip>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Extra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3" name="Rechthoek 112">
              <a:extLst>
                <a:ext uri="{FF2B5EF4-FFF2-40B4-BE49-F238E27FC236}">
                  <a16:creationId xmlns:a16="http://schemas.microsoft.com/office/drawing/2014/main" id="{FEE08CCC-3428-4311-8A24-D08BD07281D0}"/>
                </a:ext>
              </a:extLst>
            </p:cNvPr>
            <p:cNvSpPr/>
            <p:nvPr userDrawn="1"/>
          </p:nvSpPr>
          <p:spPr>
            <a:xfrm>
              <a:off x="-3319415" y="4150284"/>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5AD1EC"/>
                </a:buClr>
                <a:buSzTx/>
                <a:buFont typeface="Arial" panose="020B0604020202020204" pitchFamily="34" charset="0"/>
                <a:buNone/>
                <a:tabLst/>
                <a:defRPr/>
              </a:pPr>
              <a:r>
                <a:rPr kumimoji="0" lang="nl-NL" sz="1600" b="0" i="0" u="none" strike="noStrike" kern="0" cap="none" spc="0" normalizeH="0" baseline="0" noProof="0">
                  <a:ln>
                    <a:noFill/>
                  </a:ln>
                  <a:solidFill>
                    <a:srgbClr val="EE3835"/>
                  </a:solidFill>
                  <a:effectLst/>
                  <a:uLnTx/>
                  <a:uFillTx/>
                  <a:latin typeface="Calibri" panose="020F0502020204030204" pitchFamily="34" charset="0"/>
                  <a:ea typeface="+mn-ea"/>
                  <a:cs typeface="Calibri" panose="020F0502020204030204" pitchFamily="34" charset="0"/>
                </a:rPr>
                <a:t>Alt. Subtitel</a:t>
              </a:r>
            </a:p>
          </p:txBody>
        </p:sp>
      </p:grpSp>
    </p:spTree>
    <p:extLst>
      <p:ext uri="{BB962C8B-B14F-4D97-AF65-F5344CB8AC3E}">
        <p14:creationId xmlns:p14="http://schemas.microsoft.com/office/powerpoint/2010/main" val="55197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4" name="Rechthoek 213">
            <a:extLst>
              <a:ext uri="{FF2B5EF4-FFF2-40B4-BE49-F238E27FC236}">
                <a16:creationId xmlns:a16="http://schemas.microsoft.com/office/drawing/2014/main" id="{3EDB7FE1-5C9B-4730-941F-86E78E497C71}"/>
              </a:ext>
            </a:extLst>
          </p:cNvPr>
          <p:cNvSpPr/>
          <p:nvPr userDrawn="1"/>
        </p:nvSpPr>
        <p:spPr>
          <a:xfrm>
            <a:off x="0" y="6339138"/>
            <a:ext cx="12192000" cy="518862"/>
          </a:xfrm>
          <a:prstGeom prst="rect">
            <a:avLst/>
          </a:prstGeom>
          <a:solidFill>
            <a:srgbClr val="F4F4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524487" y="514083"/>
            <a:ext cx="11110002" cy="738859"/>
          </a:xfrm>
          <a:prstGeom prst="rect">
            <a:avLst/>
          </a:prstGeom>
        </p:spPr>
        <p:txBody>
          <a:bodyPr vert="horz" lIns="0" tIns="0" rIns="0" bIns="0" rtlCol="0" anchor="ctr">
            <a:noAutofit/>
          </a:bodyPr>
          <a:lstStyle/>
          <a:p>
            <a:r>
              <a:rPr lang="nl-NL"/>
              <a:t>Plaats hier je titel</a:t>
            </a:r>
            <a:br>
              <a:rPr lang="nl-NL"/>
            </a:br>
            <a:r>
              <a:rPr lang="nl-NL"/>
              <a:t>max 2 regels</a:t>
            </a:r>
          </a:p>
        </p:txBody>
      </p:sp>
      <p:sp>
        <p:nvSpPr>
          <p:cNvPr id="53" name="Freeform 73">
            <a:extLst>
              <a:ext uri="{FF2B5EF4-FFF2-40B4-BE49-F238E27FC236}">
                <a16:creationId xmlns:a16="http://schemas.microsoft.com/office/drawing/2014/main" id="{B75868DE-90D9-4AAD-95C8-3AF698D7E19E}"/>
              </a:ext>
            </a:extLst>
          </p:cNvPr>
          <p:cNvSpPr>
            <a:spLocks/>
          </p:cNvSpPr>
          <p:nvPr userDrawn="1"/>
        </p:nvSpPr>
        <p:spPr bwMode="auto">
          <a:xfrm>
            <a:off x="11065098" y="6121417"/>
            <a:ext cx="722391" cy="440484"/>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nl-NL"/>
          </a:p>
        </p:txBody>
      </p:sp>
      <p:sp>
        <p:nvSpPr>
          <p:cNvPr id="3" name="Tijdelijke aanduiding voor tekst 2"/>
          <p:cNvSpPr>
            <a:spLocks noGrp="1"/>
          </p:cNvSpPr>
          <p:nvPr>
            <p:ph type="body" idx="1"/>
          </p:nvPr>
        </p:nvSpPr>
        <p:spPr>
          <a:xfrm>
            <a:off x="537387" y="1575951"/>
            <a:ext cx="11097101" cy="4046271"/>
          </a:xfrm>
          <a:prstGeom prst="rect">
            <a:avLst/>
          </a:prstGeom>
        </p:spPr>
        <p:txBody>
          <a:bodyPr vert="horz" lIns="0" tIns="0" rIns="0" bIns="0" rtlCol="0">
            <a:noAutofit/>
          </a:bodyPr>
          <a:lstStyle/>
          <a:p>
            <a:pPr lvl="0"/>
            <a:r>
              <a:rPr lang="nl-NL"/>
              <a:t>Klik hier om een bullet te plaatsen.</a:t>
            </a:r>
          </a:p>
          <a:p>
            <a:pPr lvl="1"/>
            <a:r>
              <a:rPr lang="nl-NL"/>
              <a:t>Sub-</a:t>
            </a:r>
            <a:r>
              <a:rPr lang="nl-NL" err="1"/>
              <a:t>bullet</a:t>
            </a:r>
            <a:endParaRPr lang="nl-NL"/>
          </a:p>
          <a:p>
            <a:pPr lvl="2"/>
            <a:r>
              <a:rPr lang="nl-NL"/>
              <a:t>Leestekst</a:t>
            </a:r>
          </a:p>
          <a:p>
            <a:pPr lvl="3"/>
            <a:r>
              <a:rPr lang="nl-NL"/>
              <a:t>Subtitel</a:t>
            </a:r>
          </a:p>
          <a:p>
            <a:pPr lvl="4"/>
            <a:r>
              <a:rPr lang="nl-NL"/>
              <a:t>Numerieke bullets</a:t>
            </a:r>
          </a:p>
          <a:p>
            <a:pPr lvl="5"/>
            <a:r>
              <a:rPr lang="nl-NL"/>
              <a:t># Abc</a:t>
            </a:r>
          </a:p>
          <a:p>
            <a:pPr lvl="6"/>
            <a:r>
              <a:rPr lang="nl-NL" err="1"/>
              <a:t>Bullet</a:t>
            </a:r>
            <a:r>
              <a:rPr lang="nl-NL"/>
              <a:t> extra</a:t>
            </a:r>
          </a:p>
          <a:p>
            <a:pPr lvl="7"/>
            <a:r>
              <a:rPr lang="nl-NL"/>
              <a:t>Cursief</a:t>
            </a:r>
          </a:p>
          <a:p>
            <a:pPr lvl="8"/>
            <a:r>
              <a:rPr lang="nl-NL"/>
              <a:t>Alt. Subtitel</a:t>
            </a:r>
          </a:p>
        </p:txBody>
      </p:sp>
      <p:sp>
        <p:nvSpPr>
          <p:cNvPr id="6" name="Tijdelijke aanduiding voor dianummer 5"/>
          <p:cNvSpPr>
            <a:spLocks noGrp="1"/>
          </p:cNvSpPr>
          <p:nvPr>
            <p:ph type="sldNum" sz="quarter" idx="4"/>
          </p:nvPr>
        </p:nvSpPr>
        <p:spPr>
          <a:xfrm>
            <a:off x="11225118" y="6147547"/>
            <a:ext cx="439477" cy="378361"/>
          </a:xfrm>
          <a:prstGeom prst="rect">
            <a:avLst/>
          </a:prstGeom>
          <a:noFill/>
        </p:spPr>
        <p:txBody>
          <a:bodyPr vert="horz" lIns="0" tIns="0" rIns="0" bIns="0" rtlCol="0" anchor="ctr">
            <a:noAutofit/>
          </a:bodyPr>
          <a:lstStyle>
            <a:lvl1pPr algn="ctr">
              <a:defRPr sz="1200" b="0">
                <a:solidFill>
                  <a:schemeClr val="bg1"/>
                </a:solidFill>
                <a:latin typeface="Myriad Pro" panose="020B0503030403020204" pitchFamily="34" charset="0"/>
              </a:defRPr>
            </a:lvl1pPr>
          </a:lstStyle>
          <a:p>
            <a:fld id="{B502C9A5-716F-45E6-800B-D4D02CE26F90}" type="slidenum">
              <a:rPr lang="nl-NL" smtClean="0"/>
              <a:pPr/>
              <a:t>‹nr.›</a:t>
            </a:fld>
            <a:endParaRPr lang="nl-NL"/>
          </a:p>
        </p:txBody>
      </p:sp>
      <p:sp>
        <p:nvSpPr>
          <p:cNvPr id="13" name="Tekstvak 12"/>
          <p:cNvSpPr txBox="1"/>
          <p:nvPr userDrawn="1"/>
        </p:nvSpPr>
        <p:spPr>
          <a:xfrm>
            <a:off x="7514" y="-954790"/>
            <a:ext cx="12192000" cy="338554"/>
          </a:xfrm>
          <a:prstGeom prst="rect">
            <a:avLst/>
          </a:prstGeom>
          <a:noFill/>
        </p:spPr>
        <p:txBody>
          <a:bodyPr wrap="square" rtlCol="0">
            <a:spAutoFit/>
          </a:bodyPr>
          <a:lstStyle/>
          <a:p>
            <a:pPr algn="ctr"/>
            <a:r>
              <a:rPr lang="nl-NL" sz="1600" b="0">
                <a:solidFill>
                  <a:schemeClr val="accent1"/>
                </a:solidFill>
                <a:latin typeface="Calibri" panose="020F0502020204030204" pitchFamily="34" charset="0"/>
                <a:cs typeface="Calibri" panose="020F0502020204030204" pitchFamily="34" charset="0"/>
              </a:rPr>
              <a:t>PowerPoint template</a:t>
            </a:r>
          </a:p>
        </p:txBody>
      </p:sp>
      <p:sp>
        <p:nvSpPr>
          <p:cNvPr id="98" name="Rechthoek 97">
            <a:extLst>
              <a:ext uri="{FF2B5EF4-FFF2-40B4-BE49-F238E27FC236}">
                <a16:creationId xmlns:a16="http://schemas.microsoft.com/office/drawing/2014/main" id="{8D1144AA-8EBD-49F0-A557-A0F62D444DDC}"/>
              </a:ext>
            </a:extLst>
          </p:cNvPr>
          <p:cNvSpPr/>
          <p:nvPr userDrawn="1"/>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0" name="Groep 99" hidden="1">
            <a:extLst>
              <a:ext uri="{FF2B5EF4-FFF2-40B4-BE49-F238E27FC236}">
                <a16:creationId xmlns:a16="http://schemas.microsoft.com/office/drawing/2014/main" id="{8D51CB8F-7CA4-4C72-8C4B-C762EE70AF34}"/>
              </a:ext>
            </a:extLst>
          </p:cNvPr>
          <p:cNvGrpSpPr/>
          <p:nvPr userDrawn="1"/>
        </p:nvGrpSpPr>
        <p:grpSpPr>
          <a:xfrm>
            <a:off x="-1516174" y="-4298875"/>
            <a:ext cx="13706774" cy="13516304"/>
            <a:chOff x="-1516174" y="-4298875"/>
            <a:chExt cx="13706774" cy="13516304"/>
          </a:xfrm>
        </p:grpSpPr>
        <p:grpSp>
          <p:nvGrpSpPr>
            <p:cNvPr id="97" name="Groep 96">
              <a:extLst>
                <a:ext uri="{FF2B5EF4-FFF2-40B4-BE49-F238E27FC236}">
                  <a16:creationId xmlns:a16="http://schemas.microsoft.com/office/drawing/2014/main" id="{EA4B00C9-A8AD-4163-A5F7-B0A42FD5D6D4}"/>
                </a:ext>
              </a:extLst>
            </p:cNvPr>
            <p:cNvGrpSpPr/>
            <p:nvPr userDrawn="1"/>
          </p:nvGrpSpPr>
          <p:grpSpPr>
            <a:xfrm>
              <a:off x="-1516174" y="1196417"/>
              <a:ext cx="13516304" cy="5661583"/>
              <a:chOff x="-1516174" y="1196417"/>
              <a:chExt cx="13516304" cy="5661583"/>
            </a:xfrm>
          </p:grpSpPr>
          <p:grpSp>
            <p:nvGrpSpPr>
              <p:cNvPr id="177" name="Groep 176">
                <a:extLst>
                  <a:ext uri="{FF2B5EF4-FFF2-40B4-BE49-F238E27FC236}">
                    <a16:creationId xmlns:a16="http://schemas.microsoft.com/office/drawing/2014/main" id="{DD196E50-DBFD-4579-9158-EFD0B7F9F034}"/>
                  </a:ext>
                </a:extLst>
              </p:cNvPr>
              <p:cNvGrpSpPr/>
              <p:nvPr userDrawn="1"/>
            </p:nvGrpSpPr>
            <p:grpSpPr>
              <a:xfrm rot="10800000">
                <a:off x="-1516174" y="1196417"/>
                <a:ext cx="13516304" cy="365638"/>
                <a:chOff x="-294290" y="-115608"/>
                <a:chExt cx="13516304" cy="365638"/>
              </a:xfrm>
            </p:grpSpPr>
            <p:cxnSp>
              <p:nvCxnSpPr>
                <p:cNvPr id="178" name="Rechte verbindingslijn 177">
                  <a:extLst>
                    <a:ext uri="{FF2B5EF4-FFF2-40B4-BE49-F238E27FC236}">
                      <a16:creationId xmlns:a16="http://schemas.microsoft.com/office/drawing/2014/main" id="{71F4F4C0-FC77-4DC1-B161-EFE36A7E1A5F}"/>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9" name="Rechte verbindingslijn 178">
                  <a:extLst>
                    <a:ext uri="{FF2B5EF4-FFF2-40B4-BE49-F238E27FC236}">
                      <a16:creationId xmlns:a16="http://schemas.microsoft.com/office/drawing/2014/main" id="{A4EF68A3-64C1-4E6E-83B1-E5C8BFA02685}"/>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80" name="Groep 179">
                <a:extLst>
                  <a:ext uri="{FF2B5EF4-FFF2-40B4-BE49-F238E27FC236}">
                    <a16:creationId xmlns:a16="http://schemas.microsoft.com/office/drawing/2014/main" id="{961AECFC-C6B9-4BF1-88D1-05D77E9F834A}"/>
                  </a:ext>
                </a:extLst>
              </p:cNvPr>
              <p:cNvGrpSpPr/>
              <p:nvPr userDrawn="1"/>
            </p:nvGrpSpPr>
            <p:grpSpPr>
              <a:xfrm rot="10800000">
                <a:off x="-1516174" y="5619242"/>
                <a:ext cx="13516304" cy="1238758"/>
                <a:chOff x="-294290" y="-115608"/>
                <a:chExt cx="13516304" cy="1238758"/>
              </a:xfrm>
            </p:grpSpPr>
            <p:cxnSp>
              <p:nvCxnSpPr>
                <p:cNvPr id="181" name="Rechte verbindingslijn 180">
                  <a:extLst>
                    <a:ext uri="{FF2B5EF4-FFF2-40B4-BE49-F238E27FC236}">
                      <a16:creationId xmlns:a16="http://schemas.microsoft.com/office/drawing/2014/main" id="{A27E4AEC-688B-4CE5-BE79-8DCBF9C35D15}"/>
                    </a:ext>
                  </a:extLst>
                </p:cNvPr>
                <p:cNvCxnSpPr/>
                <p:nvPr userDrawn="1"/>
              </p:nvCxnSpPr>
              <p:spPr>
                <a:xfrm>
                  <a:off x="-294290" y="-115608"/>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2" name="Rechte verbindingslijn 181">
                  <a:extLst>
                    <a:ext uri="{FF2B5EF4-FFF2-40B4-BE49-F238E27FC236}">
                      <a16:creationId xmlns:a16="http://schemas.microsoft.com/office/drawing/2014/main" id="{EDFF4D8C-0697-4224-8766-2DC45881FEA1}"/>
                    </a:ext>
                  </a:extLst>
                </p:cNvPr>
                <p:cNvCxnSpPr/>
                <p:nvPr userDrawn="1"/>
              </p:nvCxnSpPr>
              <p:spPr>
                <a:xfrm>
                  <a:off x="-294290" y="25003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7" name="Rechte verbindingslijn 186">
                  <a:extLst>
                    <a:ext uri="{FF2B5EF4-FFF2-40B4-BE49-F238E27FC236}">
                      <a16:creationId xmlns:a16="http://schemas.microsoft.com/office/drawing/2014/main" id="{8B5EA8F3-8E6D-4E54-B394-45C7E133801C}"/>
                    </a:ext>
                  </a:extLst>
                </p:cNvPr>
                <p:cNvCxnSpPr/>
                <p:nvPr userDrawn="1"/>
              </p:nvCxnSpPr>
              <p:spPr>
                <a:xfrm>
                  <a:off x="-294290" y="757512"/>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2006096D-3195-4317-80E7-9541E3E69900}"/>
                    </a:ext>
                  </a:extLst>
                </p:cNvPr>
                <p:cNvCxnSpPr/>
                <p:nvPr userDrawn="1"/>
              </p:nvCxnSpPr>
              <p:spPr>
                <a:xfrm>
                  <a:off x="-294290" y="112315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99" name="Groep 98">
              <a:extLst>
                <a:ext uri="{FF2B5EF4-FFF2-40B4-BE49-F238E27FC236}">
                  <a16:creationId xmlns:a16="http://schemas.microsoft.com/office/drawing/2014/main" id="{8E1BE345-F964-4B0F-9BDB-4AA417102B3E}"/>
                </a:ext>
              </a:extLst>
            </p:cNvPr>
            <p:cNvGrpSpPr/>
            <p:nvPr userDrawn="1"/>
          </p:nvGrpSpPr>
          <p:grpSpPr>
            <a:xfrm>
              <a:off x="-1516174" y="0"/>
              <a:ext cx="13516304" cy="544743"/>
              <a:chOff x="-1516174" y="0"/>
              <a:chExt cx="13516304" cy="544743"/>
            </a:xfrm>
          </p:grpSpPr>
          <p:cxnSp>
            <p:nvCxnSpPr>
              <p:cNvPr id="190" name="Rechte verbindingslijn 189">
                <a:extLst>
                  <a:ext uri="{FF2B5EF4-FFF2-40B4-BE49-F238E27FC236}">
                    <a16:creationId xmlns:a16="http://schemas.microsoft.com/office/drawing/2014/main" id="{4D64296D-3900-4C2B-BA09-D6386D2972C5}"/>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43046DD8-4BAD-4A4A-A95B-74BE087E0262}"/>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2" name="Rechte verbindingslijn 191">
                <a:extLst>
                  <a:ext uri="{FF2B5EF4-FFF2-40B4-BE49-F238E27FC236}">
                    <a16:creationId xmlns:a16="http://schemas.microsoft.com/office/drawing/2014/main" id="{BAA14B92-DC65-4EF7-9D91-71A8B17946C2}"/>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06" name="Groep 205">
              <a:extLst>
                <a:ext uri="{FF2B5EF4-FFF2-40B4-BE49-F238E27FC236}">
                  <a16:creationId xmlns:a16="http://schemas.microsoft.com/office/drawing/2014/main" id="{632E527F-DB48-4C26-BFFF-EA3CDDD01895}"/>
                </a:ext>
              </a:extLst>
            </p:cNvPr>
            <p:cNvGrpSpPr/>
            <p:nvPr userDrawn="1"/>
          </p:nvGrpSpPr>
          <p:grpSpPr>
            <a:xfrm rot="5400000">
              <a:off x="-6496762" y="2186905"/>
              <a:ext cx="13516304" cy="544743"/>
              <a:chOff x="-1516174" y="0"/>
              <a:chExt cx="13516304" cy="544743"/>
            </a:xfrm>
          </p:grpSpPr>
          <p:cxnSp>
            <p:nvCxnSpPr>
              <p:cNvPr id="207" name="Rechte verbindingslijn 206">
                <a:extLst>
                  <a:ext uri="{FF2B5EF4-FFF2-40B4-BE49-F238E27FC236}">
                    <a16:creationId xmlns:a16="http://schemas.microsoft.com/office/drawing/2014/main" id="{EFE56208-D210-4B52-B878-0C8180BFB35D}"/>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a:extLst>
                  <a:ext uri="{FF2B5EF4-FFF2-40B4-BE49-F238E27FC236}">
                    <a16:creationId xmlns:a16="http://schemas.microsoft.com/office/drawing/2014/main" id="{3453F529-8C97-40AA-9AF4-5BFA8643C721}"/>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a:extLst>
                  <a:ext uri="{FF2B5EF4-FFF2-40B4-BE49-F238E27FC236}">
                    <a16:creationId xmlns:a16="http://schemas.microsoft.com/office/drawing/2014/main" id="{EAEEC65E-1EAA-4AF6-86A9-154528DCB3F8}"/>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10" name="Groep 209">
              <a:extLst>
                <a:ext uri="{FF2B5EF4-FFF2-40B4-BE49-F238E27FC236}">
                  <a16:creationId xmlns:a16="http://schemas.microsoft.com/office/drawing/2014/main" id="{C3437C25-2836-4F47-9505-ADE6C31077BA}"/>
                </a:ext>
              </a:extLst>
            </p:cNvPr>
            <p:cNvGrpSpPr/>
            <p:nvPr userDrawn="1"/>
          </p:nvGrpSpPr>
          <p:grpSpPr>
            <a:xfrm rot="5400000">
              <a:off x="5160077" y="2186905"/>
              <a:ext cx="13516304" cy="544743"/>
              <a:chOff x="-1516174" y="0"/>
              <a:chExt cx="13516304" cy="544743"/>
            </a:xfrm>
          </p:grpSpPr>
          <p:cxnSp>
            <p:nvCxnSpPr>
              <p:cNvPr id="211" name="Rechte verbindingslijn 210">
                <a:extLst>
                  <a:ext uri="{FF2B5EF4-FFF2-40B4-BE49-F238E27FC236}">
                    <a16:creationId xmlns:a16="http://schemas.microsoft.com/office/drawing/2014/main" id="{8DCA3DD5-39FE-4757-A09B-3A8D3B796A62}"/>
                  </a:ext>
                </a:extLst>
              </p:cNvPr>
              <p:cNvCxnSpPr/>
              <p:nvPr userDrawn="1"/>
            </p:nvCxnSpPr>
            <p:spPr>
              <a:xfrm rot="10800000">
                <a:off x="-1516174" y="544743"/>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2235CD36-2B33-4564-A6DB-AED6E23DC568}"/>
                  </a:ext>
                </a:extLst>
              </p:cNvPr>
              <p:cNvCxnSpPr/>
              <p:nvPr userDrawn="1"/>
            </p:nvCxnSpPr>
            <p:spPr>
              <a:xfrm rot="10800000">
                <a:off x="-1516174" y="179105"/>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1B8555E4-1A64-4148-9B9E-36319E8E6EFE}"/>
                  </a:ext>
                </a:extLst>
              </p:cNvPr>
              <p:cNvCxnSpPr/>
              <p:nvPr userDrawn="1"/>
            </p:nvCxnSpPr>
            <p:spPr>
              <a:xfrm rot="10800000">
                <a:off x="-1516174" y="0"/>
                <a:ext cx="1351630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grpSp>
      <p:pic>
        <p:nvPicPr>
          <p:cNvPr id="112" name="Afbeelding 111">
            <a:extLst>
              <a:ext uri="{FF2B5EF4-FFF2-40B4-BE49-F238E27FC236}">
                <a16:creationId xmlns:a16="http://schemas.microsoft.com/office/drawing/2014/main" id="{3787A7BF-5906-4617-97D6-DA5E72CEDD4C}"/>
              </a:ext>
            </a:extLst>
          </p:cNvPr>
          <p:cNvPicPr>
            <a:picLocks noChangeAspect="1"/>
          </p:cNvPicPr>
          <p:nvPr userDrawn="1"/>
        </p:nvPicPr>
        <p:blipFill>
          <a:blip r:embed="rId9"/>
          <a:stretch>
            <a:fillRect/>
          </a:stretch>
        </p:blipFill>
        <p:spPr>
          <a:xfrm>
            <a:off x="293076" y="5781675"/>
            <a:ext cx="1320073" cy="921898"/>
          </a:xfrm>
          <a:prstGeom prst="rect">
            <a:avLst/>
          </a:prstGeom>
        </p:spPr>
      </p:pic>
      <p:sp>
        <p:nvSpPr>
          <p:cNvPr id="4" name="Tijdelijke aanduiding voor datum 3">
            <a:extLst>
              <a:ext uri="{FF2B5EF4-FFF2-40B4-BE49-F238E27FC236}">
                <a16:creationId xmlns:a16="http://schemas.microsoft.com/office/drawing/2014/main" id="{0B29E13F-D197-47CB-A272-262A18B8D3BA}"/>
              </a:ext>
            </a:extLst>
          </p:cNvPr>
          <p:cNvSpPr>
            <a:spLocks noGrp="1"/>
          </p:cNvSpPr>
          <p:nvPr>
            <p:ph type="dt" sz="half" idx="2"/>
          </p:nvPr>
        </p:nvSpPr>
        <p:spPr>
          <a:xfrm>
            <a:off x="-11166" y="86697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grpSp>
        <p:nvGrpSpPr>
          <p:cNvPr id="19" name="Groep 18">
            <a:extLst>
              <a:ext uri="{FF2B5EF4-FFF2-40B4-BE49-F238E27FC236}">
                <a16:creationId xmlns:a16="http://schemas.microsoft.com/office/drawing/2014/main" id="{48513CED-4BC8-BB45-C0A9-DACAB76947D2}"/>
              </a:ext>
            </a:extLst>
          </p:cNvPr>
          <p:cNvGrpSpPr/>
          <p:nvPr userDrawn="1"/>
        </p:nvGrpSpPr>
        <p:grpSpPr>
          <a:xfrm>
            <a:off x="9112026" y="-756893"/>
            <a:ext cx="3079975" cy="690457"/>
            <a:chOff x="9112026" y="-756893"/>
            <a:chExt cx="3079975" cy="690457"/>
          </a:xfrm>
        </p:grpSpPr>
        <p:sp>
          <p:nvSpPr>
            <p:cNvPr id="20" name="Freeform 73">
              <a:extLst>
                <a:ext uri="{FF2B5EF4-FFF2-40B4-BE49-F238E27FC236}">
                  <a16:creationId xmlns:a16="http://schemas.microsoft.com/office/drawing/2014/main" id="{63299E1F-BA31-CB0C-F4E4-35E989D94699}"/>
                </a:ext>
              </a:extLst>
            </p:cNvPr>
            <p:cNvSpPr>
              <a:spLocks/>
            </p:cNvSpPr>
            <p:nvPr userDrawn="1"/>
          </p:nvSpPr>
          <p:spPr bwMode="auto">
            <a:xfrm>
              <a:off x="9112026" y="-412720"/>
              <a:ext cx="438779" cy="267549"/>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1" name="Freeform 74">
              <a:extLst>
                <a:ext uri="{FF2B5EF4-FFF2-40B4-BE49-F238E27FC236}">
                  <a16:creationId xmlns:a16="http://schemas.microsoft.com/office/drawing/2014/main" id="{C08263D8-A687-1057-740E-88E568EC5F33}"/>
                </a:ext>
              </a:extLst>
            </p:cNvPr>
            <p:cNvSpPr>
              <a:spLocks/>
            </p:cNvSpPr>
            <p:nvPr userDrawn="1"/>
          </p:nvSpPr>
          <p:spPr bwMode="auto">
            <a:xfrm>
              <a:off x="9630305" y="-491456"/>
              <a:ext cx="300419" cy="425020"/>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2" name="Freeform 75">
              <a:extLst>
                <a:ext uri="{FF2B5EF4-FFF2-40B4-BE49-F238E27FC236}">
                  <a16:creationId xmlns:a16="http://schemas.microsoft.com/office/drawing/2014/main" id="{2E643C1E-F338-6388-D12E-69EB18E7A3C5}"/>
                </a:ext>
              </a:extLst>
            </p:cNvPr>
            <p:cNvSpPr>
              <a:spLocks/>
            </p:cNvSpPr>
            <p:nvPr userDrawn="1"/>
          </p:nvSpPr>
          <p:spPr bwMode="auto">
            <a:xfrm>
              <a:off x="9992642" y="-435653"/>
              <a:ext cx="382212" cy="360808"/>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23" name="Freeform 76">
              <a:extLst>
                <a:ext uri="{FF2B5EF4-FFF2-40B4-BE49-F238E27FC236}">
                  <a16:creationId xmlns:a16="http://schemas.microsoft.com/office/drawing/2014/main" id="{9FE2A7FC-50AB-CB44-5C0B-CD8CE31A603B}"/>
                </a:ext>
              </a:extLst>
            </p:cNvPr>
            <p:cNvSpPr>
              <a:spLocks/>
            </p:cNvSpPr>
            <p:nvPr userDrawn="1"/>
          </p:nvSpPr>
          <p:spPr bwMode="auto">
            <a:xfrm>
              <a:off x="10442123" y="-491456"/>
              <a:ext cx="383741" cy="371510"/>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73">
              <a:extLst>
                <a:ext uri="{FF2B5EF4-FFF2-40B4-BE49-F238E27FC236}">
                  <a16:creationId xmlns:a16="http://schemas.microsoft.com/office/drawing/2014/main" id="{EC2EEE0C-C74A-4923-7385-D76BAC8B9466}"/>
                </a:ext>
              </a:extLst>
            </p:cNvPr>
            <p:cNvSpPr>
              <a:spLocks/>
            </p:cNvSpPr>
            <p:nvPr userDrawn="1"/>
          </p:nvSpPr>
          <p:spPr bwMode="auto">
            <a:xfrm>
              <a:off x="10929913"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EDF9FC"/>
            </a:solidFill>
            <a:ln>
              <a:noFill/>
            </a:ln>
          </p:spPr>
          <p:txBody>
            <a:bodyPr vert="horz" wrap="square" lIns="91440" tIns="45720" rIns="91440" bIns="45720" numCol="1" anchor="t" anchorCtr="0" compatLnSpc="1">
              <a:prstTxWarp prst="textNoShape">
                <a:avLst/>
              </a:prstTxWarp>
            </a:bodyPr>
            <a:lstStyle/>
            <a:p>
              <a:endParaRPr lang="nl-NL"/>
            </a:p>
          </p:txBody>
        </p:sp>
        <p:grpSp>
          <p:nvGrpSpPr>
            <p:cNvPr id="25" name="Groep 24">
              <a:extLst>
                <a:ext uri="{FF2B5EF4-FFF2-40B4-BE49-F238E27FC236}">
                  <a16:creationId xmlns:a16="http://schemas.microsoft.com/office/drawing/2014/main" id="{1208B72B-B7CE-25B4-BDB1-8174F05D2023}"/>
                </a:ext>
              </a:extLst>
            </p:cNvPr>
            <p:cNvGrpSpPr/>
            <p:nvPr userDrawn="1"/>
          </p:nvGrpSpPr>
          <p:grpSpPr>
            <a:xfrm>
              <a:off x="9161116" y="-756893"/>
              <a:ext cx="1646226" cy="273133"/>
              <a:chOff x="10018366" y="-756893"/>
              <a:chExt cx="1646226" cy="273133"/>
            </a:xfrm>
          </p:grpSpPr>
          <p:sp>
            <p:nvSpPr>
              <p:cNvPr id="31" name="Rechteraccolade 30">
                <a:extLst>
                  <a:ext uri="{FF2B5EF4-FFF2-40B4-BE49-F238E27FC236}">
                    <a16:creationId xmlns:a16="http://schemas.microsoft.com/office/drawing/2014/main" id="{D2F37CFE-DC0C-88E6-79A7-11DC51188929}"/>
                  </a:ext>
                </a:extLst>
              </p:cNvPr>
              <p:cNvSpPr/>
              <p:nvPr userDrawn="1"/>
            </p:nvSpPr>
            <p:spPr>
              <a:xfrm rot="16200000">
                <a:off x="10797638" y="-1350713"/>
                <a:ext cx="87681" cy="1646226"/>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2" name="Tekstvak 31">
                <a:extLst>
                  <a:ext uri="{FF2B5EF4-FFF2-40B4-BE49-F238E27FC236}">
                    <a16:creationId xmlns:a16="http://schemas.microsoft.com/office/drawing/2014/main" id="{64E1528D-CF56-28DF-5A1C-5F123D57E456}"/>
                  </a:ext>
                </a:extLst>
              </p:cNvPr>
              <p:cNvSpPr txBox="1"/>
              <p:nvPr userDrawn="1"/>
            </p:nvSpPr>
            <p:spPr>
              <a:xfrm>
                <a:off x="10563137" y="-756893"/>
                <a:ext cx="561372" cy="215444"/>
              </a:xfrm>
              <a:prstGeom prst="rect">
                <a:avLst/>
              </a:prstGeom>
              <a:noFill/>
            </p:spPr>
            <p:txBody>
              <a:bodyPr wrap="none" rtlCol="0" anchor="b">
                <a:spAutoFit/>
              </a:bodyPr>
              <a:lstStyle/>
              <a:p>
                <a:pPr algn="ctr"/>
                <a:r>
                  <a:rPr lang="nl-NL" sz="800" b="1">
                    <a:solidFill>
                      <a:schemeClr val="tx2"/>
                    </a:solidFill>
                  </a:rPr>
                  <a:t>Primair</a:t>
                </a:r>
              </a:p>
            </p:txBody>
          </p:sp>
        </p:grpSp>
        <p:grpSp>
          <p:nvGrpSpPr>
            <p:cNvPr id="26" name="Groep 25">
              <a:extLst>
                <a:ext uri="{FF2B5EF4-FFF2-40B4-BE49-F238E27FC236}">
                  <a16:creationId xmlns:a16="http://schemas.microsoft.com/office/drawing/2014/main" id="{F190087F-1BF0-F0EC-D448-6804137EA192}"/>
                </a:ext>
              </a:extLst>
            </p:cNvPr>
            <p:cNvGrpSpPr/>
            <p:nvPr userDrawn="1"/>
          </p:nvGrpSpPr>
          <p:grpSpPr>
            <a:xfrm>
              <a:off x="10948210" y="-756893"/>
              <a:ext cx="1243791" cy="273132"/>
              <a:chOff x="10229144" y="-756893"/>
              <a:chExt cx="4100619" cy="273132"/>
            </a:xfrm>
          </p:grpSpPr>
          <p:sp>
            <p:nvSpPr>
              <p:cNvPr id="29" name="Rechteraccolade 28">
                <a:extLst>
                  <a:ext uri="{FF2B5EF4-FFF2-40B4-BE49-F238E27FC236}">
                    <a16:creationId xmlns:a16="http://schemas.microsoft.com/office/drawing/2014/main" id="{F190F34E-98C5-A00D-4C97-FB0F3CD2D440}"/>
                  </a:ext>
                </a:extLst>
              </p:cNvPr>
              <p:cNvSpPr/>
              <p:nvPr userDrawn="1"/>
            </p:nvSpPr>
            <p:spPr>
              <a:xfrm rot="16200000">
                <a:off x="12235613" y="-2577911"/>
                <a:ext cx="87681" cy="4100619"/>
              </a:xfrm>
              <a:prstGeom prst="rightBrace">
                <a:avLst>
                  <a:gd name="adj1" fmla="val 47421"/>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wrap="none" rtlCol="0" anchor="ctr"/>
              <a:lstStyle/>
              <a:p>
                <a:pPr algn="ctr"/>
                <a:endParaRPr lang="nl-NL"/>
              </a:p>
            </p:txBody>
          </p:sp>
          <p:sp>
            <p:nvSpPr>
              <p:cNvPr id="30" name="Tekstvak 29">
                <a:extLst>
                  <a:ext uri="{FF2B5EF4-FFF2-40B4-BE49-F238E27FC236}">
                    <a16:creationId xmlns:a16="http://schemas.microsoft.com/office/drawing/2014/main" id="{038428CD-6EE0-696F-EB87-6373C54BBDB6}"/>
                  </a:ext>
                </a:extLst>
              </p:cNvPr>
              <p:cNvSpPr txBox="1"/>
              <p:nvPr userDrawn="1"/>
            </p:nvSpPr>
            <p:spPr>
              <a:xfrm>
                <a:off x="11142074" y="-756893"/>
                <a:ext cx="2299990" cy="215444"/>
              </a:xfrm>
              <a:prstGeom prst="rect">
                <a:avLst/>
              </a:prstGeom>
              <a:noFill/>
            </p:spPr>
            <p:txBody>
              <a:bodyPr wrap="none" rtlCol="0" anchor="b">
                <a:spAutoFit/>
              </a:bodyPr>
              <a:lstStyle/>
              <a:p>
                <a:pPr algn="ctr"/>
                <a:r>
                  <a:rPr lang="nl-NL" sz="800" b="1">
                    <a:solidFill>
                      <a:schemeClr val="tx2"/>
                    </a:solidFill>
                  </a:rPr>
                  <a:t>Secundair</a:t>
                </a:r>
              </a:p>
            </p:txBody>
          </p:sp>
        </p:grpSp>
        <p:sp>
          <p:nvSpPr>
            <p:cNvPr id="27" name="Freeform 73">
              <a:extLst>
                <a:ext uri="{FF2B5EF4-FFF2-40B4-BE49-F238E27FC236}">
                  <a16:creationId xmlns:a16="http://schemas.microsoft.com/office/drawing/2014/main" id="{10EC77B8-6744-E28D-1839-12DBF3CCA703}"/>
                </a:ext>
              </a:extLst>
            </p:cNvPr>
            <p:cNvSpPr>
              <a:spLocks/>
            </p:cNvSpPr>
            <p:nvPr userDrawn="1"/>
          </p:nvSpPr>
          <p:spPr bwMode="auto">
            <a:xfrm rot="2700000">
              <a:off x="11379969"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2F6FF"/>
            </a:solidFill>
            <a:ln>
              <a:noFill/>
            </a:ln>
          </p:spPr>
          <p:txBody>
            <a:bodyPr vert="horz" wrap="square" lIns="91440" tIns="45720" rIns="91440" bIns="45720" numCol="1" anchor="t" anchorCtr="0" compatLnSpc="1">
              <a:prstTxWarp prst="textNoShape">
                <a:avLst/>
              </a:prstTxWarp>
            </a:bodyPr>
            <a:lstStyle/>
            <a:p>
              <a:endParaRPr lang="nl-NL"/>
            </a:p>
          </p:txBody>
        </p:sp>
        <p:sp>
          <p:nvSpPr>
            <p:cNvPr id="28" name="Freeform 73">
              <a:extLst>
                <a:ext uri="{FF2B5EF4-FFF2-40B4-BE49-F238E27FC236}">
                  <a16:creationId xmlns:a16="http://schemas.microsoft.com/office/drawing/2014/main" id="{B14A15CC-EFFE-0B13-383A-1AA3B525D2C7}"/>
                </a:ext>
              </a:extLst>
            </p:cNvPr>
            <p:cNvSpPr>
              <a:spLocks/>
            </p:cNvSpPr>
            <p:nvPr userDrawn="1"/>
          </p:nvSpPr>
          <p:spPr bwMode="auto">
            <a:xfrm rot="17100000">
              <a:off x="11806212" y="-425673"/>
              <a:ext cx="438779" cy="267548"/>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F8FAEA"/>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3405083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7" r:id="rId5"/>
    <p:sldLayoutId id="2147483668" r:id="rId6"/>
    <p:sldLayoutId id="2147483669" r:id="rId7"/>
  </p:sldLayoutIdLst>
  <p:hf hdr="0" ftr="0" dt="0"/>
  <p:txStyles>
    <p:title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p:titleStyle>
    <p:bodyStyle>
      <a:lvl1pPr marL="263525" indent="-263525" algn="l" defTabSz="719138" rtl="0" eaLnBrk="1" latinLnBrk="0" hangingPunct="1">
        <a:lnSpc>
          <a:spcPct val="90000"/>
        </a:lnSpc>
        <a:spcBef>
          <a:spcPts val="0"/>
        </a:spcBef>
        <a:spcAft>
          <a:spcPts val="1200"/>
        </a:spcAft>
        <a:buClr>
          <a:schemeClr val="accent2"/>
        </a:buClr>
        <a:buSzPct val="100000"/>
        <a:buFontTx/>
        <a:buBlip>
          <a:blip r:embed="rId10"/>
        </a:buBlip>
        <a:defRPr sz="1600" kern="1200">
          <a:solidFill>
            <a:schemeClr val="accent4"/>
          </a:solidFill>
          <a:latin typeface="+mn-lt"/>
          <a:ea typeface="+mn-ea"/>
          <a:cs typeface="+mn-cs"/>
        </a:defRPr>
      </a:lvl1pPr>
      <a:lvl2pPr marL="533400" indent="-269875" algn="l" defTabSz="719138" rtl="0" eaLnBrk="1" latinLnBrk="0" hangingPunct="1">
        <a:lnSpc>
          <a:spcPct val="90000"/>
        </a:lnSpc>
        <a:spcBef>
          <a:spcPts val="0"/>
        </a:spcBef>
        <a:spcAft>
          <a:spcPts val="1200"/>
        </a:spcAft>
        <a:buClr>
          <a:schemeClr val="accent1"/>
        </a:buClr>
        <a:buSzPct val="100000"/>
        <a:buFontTx/>
        <a:buBlip>
          <a:blip r:embed="rId11"/>
        </a:buBlip>
        <a:defRPr sz="1600" i="0" kern="1200">
          <a:solidFill>
            <a:schemeClr val="accent4"/>
          </a:solidFill>
          <a:latin typeface="+mn-lt"/>
          <a:ea typeface="+mn-ea"/>
          <a:cs typeface="+mn-cs"/>
        </a:defRPr>
      </a:lvl2pPr>
      <a:lvl3pPr marL="0" indent="0" algn="l" defTabSz="719138" rtl="0" eaLnBrk="1" latinLnBrk="0" hangingPunct="1">
        <a:lnSpc>
          <a:spcPct val="90000"/>
        </a:lnSpc>
        <a:spcBef>
          <a:spcPts val="0"/>
        </a:spcBef>
        <a:spcAft>
          <a:spcPts val="1200"/>
        </a:spcAft>
        <a:buClr>
          <a:srgbClr val="0070C0"/>
        </a:buClr>
        <a:buSzPct val="85000"/>
        <a:buFont typeface="Arial" panose="020B0604020202020204" pitchFamily="34" charset="0"/>
        <a:buNone/>
        <a:defRPr sz="1600" i="0" kern="1200">
          <a:solidFill>
            <a:schemeClr val="accent4"/>
          </a:solidFill>
          <a:latin typeface="+mn-lt"/>
          <a:ea typeface="+mn-ea"/>
          <a:cs typeface="+mn-cs"/>
        </a:defRPr>
      </a:lvl3pPr>
      <a:lvl4pPr marL="0" indent="0" algn="l" defTabSz="719138" rtl="0" eaLnBrk="1" latinLnBrk="0" hangingPunct="1">
        <a:lnSpc>
          <a:spcPct val="90000"/>
        </a:lnSpc>
        <a:spcBef>
          <a:spcPts val="0"/>
        </a:spcBef>
        <a:spcAft>
          <a:spcPts val="1200"/>
        </a:spcAft>
        <a:buFont typeface="Arial" panose="020B0604020202020204" pitchFamily="34" charset="0"/>
        <a:buNone/>
        <a:defRPr sz="1800" b="0" kern="1200" cap="none" spc="30" baseline="0">
          <a:solidFill>
            <a:schemeClr val="accent2"/>
          </a:solidFill>
          <a:latin typeface="+mn-lt"/>
          <a:ea typeface="+mn-ea"/>
          <a:cs typeface="Calibri" panose="020F0502020204030204" pitchFamily="34" charset="0"/>
        </a:defRPr>
      </a:lvl4pPr>
      <a:lvl5pPr marL="263525" indent="-263525" algn="l" defTabSz="719138" rtl="0" eaLnBrk="1" latinLnBrk="0" hangingPunct="1">
        <a:lnSpc>
          <a:spcPct val="90000"/>
        </a:lnSpc>
        <a:spcBef>
          <a:spcPts val="0"/>
        </a:spcBef>
        <a:spcAft>
          <a:spcPts val="1200"/>
        </a:spcAft>
        <a:buClr>
          <a:schemeClr val="accent2"/>
        </a:buClr>
        <a:buFont typeface="+mj-lt"/>
        <a:buAutoNum type="arabicPeriod"/>
        <a:defRPr sz="1600" i="0" kern="1200">
          <a:solidFill>
            <a:schemeClr val="accent4"/>
          </a:solidFill>
          <a:latin typeface="+mn-lt"/>
          <a:ea typeface="+mn-ea"/>
          <a:cs typeface="+mn-cs"/>
        </a:defRPr>
      </a:lvl5pPr>
      <a:lvl6pPr marL="538163" indent="-274638" algn="l" defTabSz="914400" rtl="0" eaLnBrk="1" latinLnBrk="0" hangingPunct="1">
        <a:lnSpc>
          <a:spcPct val="90000"/>
        </a:lnSpc>
        <a:spcBef>
          <a:spcPts val="0"/>
        </a:spcBef>
        <a:spcAft>
          <a:spcPts val="1200"/>
        </a:spcAft>
        <a:buClr>
          <a:schemeClr val="accent1"/>
        </a:buClr>
        <a:buFont typeface="+mj-lt"/>
        <a:buAutoNum type="alphaLcPeriod"/>
        <a:defRPr sz="1600" b="0" i="0" kern="1200">
          <a:solidFill>
            <a:schemeClr val="accent4"/>
          </a:solidFill>
          <a:latin typeface="+mn-lt"/>
          <a:ea typeface="+mn-ea"/>
          <a:cs typeface="+mn-cs"/>
        </a:defRPr>
      </a:lvl6pPr>
      <a:lvl7pPr marL="261938" indent="-261938" algn="l" defTabSz="914400" rtl="0" eaLnBrk="1" latinLnBrk="0" hangingPunct="1">
        <a:lnSpc>
          <a:spcPct val="90000"/>
        </a:lnSpc>
        <a:spcBef>
          <a:spcPts val="0"/>
        </a:spcBef>
        <a:spcAft>
          <a:spcPts val="1200"/>
        </a:spcAft>
        <a:buClr>
          <a:schemeClr val="accent1"/>
        </a:buClr>
        <a:buFontTx/>
        <a:buBlip>
          <a:blip r:embed="rId12"/>
        </a:buBlip>
        <a:defRPr sz="1600" b="0" i="0" kern="1200">
          <a:solidFill>
            <a:schemeClr val="accent4"/>
          </a:solidFill>
          <a:latin typeface="+mn-lt"/>
          <a:ea typeface="+mn-ea"/>
          <a:cs typeface="+mn-cs"/>
        </a:defRPr>
      </a:lvl7pPr>
      <a:lvl8pPr marL="0" indent="0" algn="l" defTabSz="914400" rtl="0" eaLnBrk="1" latinLnBrk="0" hangingPunct="1">
        <a:lnSpc>
          <a:spcPct val="90000"/>
        </a:lnSpc>
        <a:spcBef>
          <a:spcPts val="0"/>
        </a:spcBef>
        <a:spcAft>
          <a:spcPts val="1200"/>
        </a:spcAft>
        <a:buFont typeface="Arial" panose="020B0604020202020204" pitchFamily="34" charset="0"/>
        <a:buNone/>
        <a:defRPr sz="1600" i="1" kern="1200">
          <a:solidFill>
            <a:schemeClr val="accent6"/>
          </a:solidFill>
          <a:latin typeface="+mn-lt"/>
          <a:ea typeface="+mn-ea"/>
          <a:cs typeface="+mn-cs"/>
        </a:defRPr>
      </a:lvl8pPr>
      <a:lvl9pPr marL="0" indent="0" algn="l" defTabSz="914400" rtl="0" eaLnBrk="1" latinLnBrk="0" hangingPunct="1">
        <a:lnSpc>
          <a:spcPct val="90000"/>
        </a:lnSpc>
        <a:spcBef>
          <a:spcPts val="0"/>
        </a:spcBef>
        <a:spcAft>
          <a:spcPts val="1200"/>
        </a:spcAft>
        <a:buFont typeface="Arial" panose="020B0604020202020204" pitchFamily="34" charset="0"/>
        <a:buNone/>
        <a:defRPr sz="1800" b="0" kern="1200" cap="none" baseline="0">
          <a:solidFill>
            <a:schemeClr val="accent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76">
          <p15:clr>
            <a:srgbClr val="F26B43"/>
          </p15:clr>
        </p15:guide>
        <p15:guide id="3" orient="horz" pos="1002">
          <p15:clr>
            <a:srgbClr val="F26B43"/>
          </p15:clr>
        </p15:guide>
        <p15:guide id="5" orient="horz" pos="3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6A1A5A4-1A92-4A0B-B8E3-8B38762C7291}"/>
              </a:ext>
            </a:extLst>
          </p:cNvPr>
          <p:cNvSpPr>
            <a:spLocks noGrp="1"/>
          </p:cNvSpPr>
          <p:nvPr>
            <p:ph type="title"/>
          </p:nvPr>
        </p:nvSpPr>
        <p:spPr/>
        <p:txBody>
          <a:bodyPr/>
          <a:lstStyle/>
          <a:p>
            <a:r>
              <a:rPr lang="nl-NL"/>
              <a:t>PowerPointpresentatie voor Dialoogsessie 1</a:t>
            </a:r>
          </a:p>
        </p:txBody>
      </p:sp>
      <p:sp>
        <p:nvSpPr>
          <p:cNvPr id="11" name="Tijdelijke aanduiding voor verticale tekst 10">
            <a:extLst>
              <a:ext uri="{FF2B5EF4-FFF2-40B4-BE49-F238E27FC236}">
                <a16:creationId xmlns:a16="http://schemas.microsoft.com/office/drawing/2014/main" id="{A1DFB4A7-23DC-4298-9F01-112E367519BF}"/>
              </a:ext>
            </a:extLst>
          </p:cNvPr>
          <p:cNvSpPr>
            <a:spLocks noGrp="1"/>
          </p:cNvSpPr>
          <p:nvPr>
            <p:ph type="body" orient="vert" idx="1"/>
          </p:nvPr>
        </p:nvSpPr>
        <p:spPr/>
        <p:txBody>
          <a:bodyPr vert="horz" lIns="0" tIns="0" rIns="0" bIns="0" rtlCol="0" anchor="t">
            <a:noAutofit/>
          </a:bodyPr>
          <a:lstStyle/>
          <a:p>
            <a:pPr marL="0" indent="0">
              <a:buNone/>
            </a:pPr>
            <a:r>
              <a:rPr lang="nl-NL" sz="1800" b="1"/>
              <a:t>Toelichting projectleiders</a:t>
            </a:r>
          </a:p>
          <a:p>
            <a:pPr marL="0" indent="0">
              <a:buNone/>
            </a:pPr>
            <a:r>
              <a:rPr lang="nl-NL" sz="1800"/>
              <a:t>In de notities van deze presentatie staat uitleg en vind je verwijzingen naar ondersteunende documenten.</a:t>
            </a:r>
            <a:endParaRPr lang="nl-NL" sz="1800">
              <a:ea typeface="Tahoma"/>
              <a:cs typeface="Tahoma"/>
            </a:endParaRPr>
          </a:p>
        </p:txBody>
      </p:sp>
      <p:sp>
        <p:nvSpPr>
          <p:cNvPr id="2" name="Tijdelijke aanduiding voor dianummer 1">
            <a:extLst>
              <a:ext uri="{FF2B5EF4-FFF2-40B4-BE49-F238E27FC236}">
                <a16:creationId xmlns:a16="http://schemas.microsoft.com/office/drawing/2014/main" id="{95DE0A27-6073-4E7E-9233-92DAF27D646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jdelijke aanduiding voor media 5">
            <a:extLst>
              <a:ext uri="{FF2B5EF4-FFF2-40B4-BE49-F238E27FC236}">
                <a16:creationId xmlns:a16="http://schemas.microsoft.com/office/drawing/2014/main" id="{E03190FC-2350-B546-AE86-4FB9EDBD9AAE}"/>
              </a:ext>
            </a:extLst>
          </p:cNvPr>
          <p:cNvSpPr>
            <a:spLocks noGrp="1"/>
          </p:cNvSpPr>
          <p:nvPr>
            <p:ph type="media" sz="quarter" idx="19"/>
          </p:nvPr>
        </p:nvSpPr>
        <p:spPr>
          <a:xfrm>
            <a:off x="3722000" y="1559629"/>
            <a:ext cx="6930000" cy="3898800"/>
          </a:xfrm>
        </p:spPr>
        <p:txBody>
          <a:bodyPr/>
          <a:lstStyle/>
          <a:p>
            <a:endParaRPr lang="nl-NL"/>
          </a:p>
        </p:txBody>
      </p:sp>
      <p:pic>
        <p:nvPicPr>
          <p:cNvPr id="12" name="Tijdelijke aanduiding voor afbeelding 29">
            <a:extLst>
              <a:ext uri="{FF2B5EF4-FFF2-40B4-BE49-F238E27FC236}">
                <a16:creationId xmlns:a16="http://schemas.microsoft.com/office/drawing/2014/main" id="{7A2DA630-C075-42D6-8E63-F7BF1E02270F}"/>
              </a:ext>
            </a:extLst>
          </p:cNvPr>
          <p:cNvPicPr>
            <a:picLocks noChangeAspect="1"/>
          </p:cNvPicPr>
          <p:nvPr/>
        </p:nvPicPr>
        <p:blipFill>
          <a:blip r:embed="rId3">
            <a:extLst>
              <a:ext uri="{28A0092B-C50C-407E-A947-70E740481C1C}">
                <a14:useLocalDpi xmlns:a14="http://schemas.microsoft.com/office/drawing/2010/main" val="0"/>
              </a:ext>
            </a:extLst>
          </a:blip>
          <a:srcRect l="3447" r="3447"/>
          <a:stretch/>
        </p:blipFill>
        <p:spPr>
          <a:xfrm>
            <a:off x="3722000" y="1575952"/>
            <a:ext cx="6930000" cy="3898800"/>
          </a:xfrm>
          <a:prstGeom prst="roundRect">
            <a:avLst>
              <a:gd name="adj" fmla="val 0"/>
            </a:avLst>
          </a:prstGeom>
        </p:spPr>
      </p:pic>
      <p:pic>
        <p:nvPicPr>
          <p:cNvPr id="5" name="Afbeelding 4" descr="Afbeelding met tekst, bloem, Lettertype, Graphics&#10;&#10;Automatisch gegenereerde beschrijving">
            <a:extLst>
              <a:ext uri="{FF2B5EF4-FFF2-40B4-BE49-F238E27FC236}">
                <a16:creationId xmlns:a16="http://schemas.microsoft.com/office/drawing/2014/main" id="{B258EDF7-51AE-30B4-F536-E5ED16305DB0}"/>
              </a:ext>
            </a:extLst>
          </p:cNvPr>
          <p:cNvPicPr>
            <a:picLocks noChangeAspect="1"/>
          </p:cNvPicPr>
          <p:nvPr/>
        </p:nvPicPr>
        <p:blipFill>
          <a:blip r:embed="rId4"/>
          <a:stretch>
            <a:fillRect/>
          </a:stretch>
        </p:blipFill>
        <p:spPr>
          <a:xfrm>
            <a:off x="3982693" y="1653852"/>
            <a:ext cx="6437921" cy="3808045"/>
          </a:xfrm>
          <a:prstGeom prst="rect">
            <a:avLst/>
          </a:prstGeom>
        </p:spPr>
      </p:pic>
    </p:spTree>
    <p:extLst>
      <p:ext uri="{BB962C8B-B14F-4D97-AF65-F5344CB8AC3E}">
        <p14:creationId xmlns:p14="http://schemas.microsoft.com/office/powerpoint/2010/main" val="12004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a:t>Het gaat om feitelijk gedrag, niet om de impact of oorzaak van het gedrag</a:t>
            </a:r>
          </a:p>
          <a:p>
            <a:r>
              <a:rPr lang="nl-NL" sz="1800"/>
              <a:t>Emotie mag, agressie niet</a:t>
            </a:r>
            <a:endParaRPr lang="nl-NL" sz="1800">
              <a:ea typeface="Tahoma"/>
              <a:cs typeface="Tahoma"/>
            </a:endParaRPr>
          </a:p>
          <a:p>
            <a:pPr marL="0" indent="0">
              <a:buNone/>
            </a:pPr>
            <a:endParaRPr lang="nl-NL" sz="1800"/>
          </a:p>
          <a:p>
            <a:pPr marL="0" indent="0">
              <a:buNone/>
            </a:pPr>
            <a:r>
              <a:rPr lang="nl-NL" sz="1800">
                <a:solidFill>
                  <a:srgbClr val="16145F"/>
                </a:solidFill>
              </a:rPr>
              <a:t>Wat is agressie?</a:t>
            </a:r>
            <a:endParaRPr lang="nl-NL" sz="1800">
              <a:solidFill>
                <a:srgbClr val="16145F"/>
              </a:solidFill>
              <a:ea typeface="Tahoma"/>
              <a:cs typeface="Tahoma"/>
            </a:endParaRPr>
          </a:p>
          <a:p>
            <a:r>
              <a:rPr lang="nl-NL" sz="1800"/>
              <a:t>Verbale agressie zoals schelden, beledigen, kleineren, discrimineren</a:t>
            </a:r>
            <a:endParaRPr lang="nl-NL" sz="1800">
              <a:ea typeface="Tahoma"/>
              <a:cs typeface="Tahoma"/>
            </a:endParaRPr>
          </a:p>
          <a:p>
            <a:r>
              <a:rPr lang="nl-NL" sz="1800"/>
              <a:t>Bedreiging met fysiek geweld</a:t>
            </a:r>
          </a:p>
          <a:p>
            <a:r>
              <a:rPr lang="nl-NL" sz="1800"/>
              <a:t>Fysiek geweld</a:t>
            </a:r>
          </a:p>
          <a:p>
            <a:pPr marL="0" indent="0">
              <a:buNone/>
            </a:pPr>
            <a:endParaRPr lang="nl-NL" sz="1800"/>
          </a:p>
          <a:p>
            <a:endParaRPr lang="nl-NL" sz="1800"/>
          </a:p>
          <a:p>
            <a:endParaRPr lang="nl-NL" sz="180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Een gemeenschappelijke norm van wat wel en niet acceptabel is</a:t>
            </a:r>
          </a:p>
        </p:txBody>
      </p:sp>
    </p:spTree>
    <p:extLst>
      <p:ext uri="{BB962C8B-B14F-4D97-AF65-F5344CB8AC3E}">
        <p14:creationId xmlns:p14="http://schemas.microsoft.com/office/powerpoint/2010/main" val="210193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a:xfrm>
            <a:off x="537387" y="1575951"/>
            <a:ext cx="2371439" cy="4046271"/>
          </a:xfrm>
        </p:spPr>
        <p:txBody>
          <a:bodyPr/>
          <a:lstStyle/>
          <a:p>
            <a:pPr marL="0" indent="0">
              <a:buNone/>
            </a:pPr>
            <a:r>
              <a:rPr lang="nl-NL" sz="1800">
                <a:solidFill>
                  <a:srgbClr val="16145F"/>
                </a:solidFill>
              </a:rPr>
              <a:t>Samen naar een gemeenschappelijke norm</a:t>
            </a:r>
          </a:p>
          <a:p>
            <a:pPr marL="0" indent="0">
              <a:buNone/>
            </a:pPr>
            <a:endParaRPr lang="nl-NL" sz="1800" b="1">
              <a:solidFill>
                <a:srgbClr val="16145F"/>
              </a:solidFill>
            </a:endParaRPr>
          </a:p>
          <a:p>
            <a:pPr marL="0" indent="0">
              <a:buNone/>
            </a:pPr>
            <a:endParaRPr lang="nl-NL"/>
          </a:p>
          <a:p>
            <a:endParaRPr lang="nl-NL"/>
          </a:p>
          <a:p>
            <a:endParaRPr lang="nl-NL"/>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Videovoorbeelden – Acceptabel of onacceptabel gedrag: wat vind jij?</a:t>
            </a:r>
            <a:endParaRPr lang="nl-NL" i="1"/>
          </a:p>
        </p:txBody>
      </p:sp>
      <p:pic>
        <p:nvPicPr>
          <p:cNvPr id="5" name="Tijdelijke aanduiding voor afbeelding 42">
            <a:extLst>
              <a:ext uri="{FF2B5EF4-FFF2-40B4-BE49-F238E27FC236}">
                <a16:creationId xmlns:a16="http://schemas.microsoft.com/office/drawing/2014/main" id="{37569920-3C19-701C-3110-CD5B96A01733}"/>
              </a:ext>
            </a:extLst>
          </p:cNvPr>
          <p:cNvPicPr>
            <a:picLocks noChangeAspect="1"/>
          </p:cNvPicPr>
          <p:nvPr/>
        </p:nvPicPr>
        <p:blipFill rotWithShape="1">
          <a:blip r:embed="rId3">
            <a:extLst>
              <a:ext uri="{28A0092B-C50C-407E-A947-70E740481C1C}">
                <a14:useLocalDpi xmlns:a14="http://schemas.microsoft.com/office/drawing/2010/main" val="0"/>
              </a:ext>
            </a:extLst>
          </a:blip>
          <a:srcRect l="7" r="7"/>
          <a:stretch/>
        </p:blipFill>
        <p:spPr>
          <a:xfrm>
            <a:off x="3334885" y="2298300"/>
            <a:ext cx="2271248" cy="2822675"/>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7" name="Tijdelijke aanduiding voor afbeelding 12" descr="Afbeelding met kleding, persoon, Menselijk gezicht, overdekt&#10;&#10;Automatisch gegenereerde beschrijving">
            <a:extLst>
              <a:ext uri="{FF2B5EF4-FFF2-40B4-BE49-F238E27FC236}">
                <a16:creationId xmlns:a16="http://schemas.microsoft.com/office/drawing/2014/main" id="{78B02C35-E3A7-1FAF-398F-7E80F8E01603}"/>
              </a:ext>
            </a:extLst>
          </p:cNvPr>
          <p:cNvPicPr>
            <a:picLocks noChangeAspect="1"/>
          </p:cNvPicPr>
          <p:nvPr/>
        </p:nvPicPr>
        <p:blipFill>
          <a:blip r:embed="rId4">
            <a:extLst>
              <a:ext uri="{28A0092B-C50C-407E-A947-70E740481C1C}">
                <a14:useLocalDpi xmlns:a14="http://schemas.microsoft.com/office/drawing/2010/main" val="0"/>
              </a:ext>
            </a:extLst>
          </a:blip>
          <a:srcRect l="27369" r="27369"/>
          <a:stretch>
            <a:fillRect/>
          </a:stretch>
        </p:blipFill>
        <p:spPr>
          <a:xfrm>
            <a:off x="6364116" y="2288881"/>
            <a:ext cx="2271248" cy="2822701"/>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pic>
        <p:nvPicPr>
          <p:cNvPr id="8" name="Tijdelijke aanduiding voor afbeelding 10" descr="Afbeelding met overdekt, persoon, muur, kleding&#10;&#10;Automatisch gegenereerde beschrijving">
            <a:extLst>
              <a:ext uri="{FF2B5EF4-FFF2-40B4-BE49-F238E27FC236}">
                <a16:creationId xmlns:a16="http://schemas.microsoft.com/office/drawing/2014/main" id="{C7F25CE0-99AA-CBC5-6C94-0D6F1D6EFDD5}"/>
              </a:ext>
            </a:extLst>
          </p:cNvPr>
          <p:cNvPicPr>
            <a:picLocks noChangeAspect="1"/>
          </p:cNvPicPr>
          <p:nvPr/>
        </p:nvPicPr>
        <p:blipFill>
          <a:blip r:embed="rId5">
            <a:extLst>
              <a:ext uri="{28A0092B-C50C-407E-A947-70E740481C1C}">
                <a14:useLocalDpi xmlns:a14="http://schemas.microsoft.com/office/drawing/2010/main" val="0"/>
              </a:ext>
            </a:extLst>
          </a:blip>
          <a:srcRect l="27369" r="27369"/>
          <a:stretch>
            <a:fillRect/>
          </a:stretch>
        </p:blipFill>
        <p:spPr>
          <a:xfrm>
            <a:off x="9393347" y="2298274"/>
            <a:ext cx="2271248" cy="2822701"/>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spTree>
    <p:extLst>
      <p:ext uri="{BB962C8B-B14F-4D97-AF65-F5344CB8AC3E}">
        <p14:creationId xmlns:p14="http://schemas.microsoft.com/office/powerpoint/2010/main" val="230230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pPr marL="0" indent="0">
              <a:buNone/>
            </a:pPr>
            <a:r>
              <a:rPr lang="nl-NL" sz="1800">
                <a:solidFill>
                  <a:srgbClr val="16145F"/>
                </a:solidFill>
              </a:rPr>
              <a:t>Videovoorbeeld </a:t>
            </a:r>
          </a:p>
          <a:p>
            <a:pPr marL="0" indent="0">
              <a:buNone/>
            </a:pPr>
            <a:endParaRPr lang="nl-NL" sz="1800" b="1">
              <a:solidFill>
                <a:srgbClr val="16145F"/>
              </a:solidFill>
            </a:endParaRPr>
          </a:p>
          <a:p>
            <a:pPr marL="0" indent="0">
              <a:buNone/>
            </a:pPr>
            <a:endParaRPr lang="nl-NL"/>
          </a:p>
          <a:p>
            <a:endParaRPr lang="nl-NL"/>
          </a:p>
          <a:p>
            <a:endParaRPr lang="nl-NL"/>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Acceptabel of onacceptabel gedrag: wat vind jij?</a:t>
            </a:r>
          </a:p>
        </p:txBody>
      </p:sp>
      <p:graphicFrame>
        <p:nvGraphicFramePr>
          <p:cNvPr id="6" name="Tabel 5">
            <a:extLst>
              <a:ext uri="{FF2B5EF4-FFF2-40B4-BE49-F238E27FC236}">
                <a16:creationId xmlns:a16="http://schemas.microsoft.com/office/drawing/2014/main" id="{AAB76CC0-7AA1-4316-134A-C65B7463290D}"/>
              </a:ext>
            </a:extLst>
          </p:cNvPr>
          <p:cNvGraphicFramePr>
            <a:graphicFrameLocks noGrp="1"/>
          </p:cNvGraphicFramePr>
          <p:nvPr>
            <p:extLst>
              <p:ext uri="{D42A27DB-BD31-4B8C-83A1-F6EECF244321}">
                <p14:modId xmlns:p14="http://schemas.microsoft.com/office/powerpoint/2010/main" val="3480558299"/>
              </p:ext>
            </p:extLst>
          </p:nvPr>
        </p:nvGraphicFramePr>
        <p:xfrm>
          <a:off x="568654" y="2235705"/>
          <a:ext cx="4823160" cy="1338351"/>
        </p:xfrm>
        <a:graphic>
          <a:graphicData uri="http://schemas.openxmlformats.org/drawingml/2006/table">
            <a:tbl>
              <a:tblPr firstRow="1" bandRow="1">
                <a:tableStyleId>{5C22544A-7EE6-4342-B048-85BDC9FD1C3A}</a:tableStyleId>
              </a:tblPr>
              <a:tblGrid>
                <a:gridCol w="2411580">
                  <a:extLst>
                    <a:ext uri="{9D8B030D-6E8A-4147-A177-3AD203B41FA5}">
                      <a16:colId xmlns:a16="http://schemas.microsoft.com/office/drawing/2014/main" val="3362212525"/>
                    </a:ext>
                  </a:extLst>
                </a:gridCol>
                <a:gridCol w="2411580">
                  <a:extLst>
                    <a:ext uri="{9D8B030D-6E8A-4147-A177-3AD203B41FA5}">
                      <a16:colId xmlns:a16="http://schemas.microsoft.com/office/drawing/2014/main" val="1304264950"/>
                    </a:ext>
                  </a:extLst>
                </a:gridCol>
              </a:tblGrid>
              <a:tr h="446117">
                <a:tc>
                  <a:txBody>
                    <a:bodyPr/>
                    <a:lstStyle/>
                    <a:p>
                      <a:r>
                        <a:rPr lang="nl-NL"/>
                        <a:t>Antwoorden</a:t>
                      </a:r>
                    </a:p>
                  </a:txBody>
                  <a:tcPr/>
                </a:tc>
                <a:tc>
                  <a:txBody>
                    <a:bodyPr/>
                    <a:lstStyle/>
                    <a:p>
                      <a:r>
                        <a:rPr lang="nl-NL"/>
                        <a:t>Aantal antwoorden</a:t>
                      </a:r>
                    </a:p>
                  </a:txBody>
                  <a:tcPr/>
                </a:tc>
                <a:extLst>
                  <a:ext uri="{0D108BD9-81ED-4DB2-BD59-A6C34878D82A}">
                    <a16:rowId xmlns:a16="http://schemas.microsoft.com/office/drawing/2014/main" val="343847315"/>
                  </a:ext>
                </a:extLst>
              </a:tr>
              <a:tr h="446117">
                <a:tc>
                  <a:txBody>
                    <a:bodyPr/>
                    <a:lstStyle/>
                    <a:p>
                      <a:r>
                        <a:rPr lang="nl-NL" b="1"/>
                        <a:t>Acceptabel </a:t>
                      </a:r>
                    </a:p>
                  </a:txBody>
                  <a:tcPr/>
                </a:tc>
                <a:tc>
                  <a:txBody>
                    <a:bodyPr/>
                    <a:lstStyle/>
                    <a:p>
                      <a:endParaRPr lang="nl-NL"/>
                    </a:p>
                  </a:txBody>
                  <a:tcPr/>
                </a:tc>
                <a:extLst>
                  <a:ext uri="{0D108BD9-81ED-4DB2-BD59-A6C34878D82A}">
                    <a16:rowId xmlns:a16="http://schemas.microsoft.com/office/drawing/2014/main" val="691230149"/>
                  </a:ext>
                </a:extLst>
              </a:tr>
              <a:tr h="446117">
                <a:tc>
                  <a:txBody>
                    <a:bodyPr/>
                    <a:lstStyle/>
                    <a:p>
                      <a:r>
                        <a:rPr lang="nl-NL" b="1"/>
                        <a:t>Niet acceptabel</a:t>
                      </a:r>
                    </a:p>
                  </a:txBody>
                  <a:tcPr/>
                </a:tc>
                <a:tc>
                  <a:txBody>
                    <a:bodyPr/>
                    <a:lstStyle/>
                    <a:p>
                      <a:endParaRPr lang="nl-NL"/>
                    </a:p>
                  </a:txBody>
                  <a:tcPr/>
                </a:tc>
                <a:extLst>
                  <a:ext uri="{0D108BD9-81ED-4DB2-BD59-A6C34878D82A}">
                    <a16:rowId xmlns:a16="http://schemas.microsoft.com/office/drawing/2014/main" val="2883457108"/>
                  </a:ext>
                </a:extLst>
              </a:tr>
            </a:tbl>
          </a:graphicData>
        </a:graphic>
      </p:graphicFrame>
      <p:sp>
        <p:nvSpPr>
          <p:cNvPr id="5" name="Tekstvak 4">
            <a:extLst>
              <a:ext uri="{FF2B5EF4-FFF2-40B4-BE49-F238E27FC236}">
                <a16:creationId xmlns:a16="http://schemas.microsoft.com/office/drawing/2014/main" id="{002F7F68-9E79-F56B-651C-BFA5396B61A8}"/>
              </a:ext>
            </a:extLst>
          </p:cNvPr>
          <p:cNvSpPr txBox="1"/>
          <p:nvPr/>
        </p:nvSpPr>
        <p:spPr>
          <a:xfrm>
            <a:off x="537387" y="3940948"/>
            <a:ext cx="7783760" cy="1555811"/>
          </a:xfrm>
          <a:prstGeom prst="rect">
            <a:avLst/>
          </a:prstGeom>
          <a:noFill/>
        </p:spPr>
        <p:txBody>
          <a:bodyPr wrap="square" rtlCol="0">
            <a:spAutoFit/>
          </a:bodyPr>
          <a:lstStyle/>
          <a:p>
            <a:pPr marL="0" lvl="0" indent="0">
              <a:lnSpc>
                <a:spcPct val="115000"/>
              </a:lnSpc>
              <a:spcAft>
                <a:spcPts val="600"/>
              </a:spcAft>
              <a:buFont typeface="Gill Sans MT" panose="020B0502020104020203" pitchFamily="34" charset="77"/>
              <a:buNone/>
              <a:tabLst>
                <a:tab pos="1620520" algn="l"/>
                <a:tab pos="5130800" algn="r"/>
              </a:tabLst>
            </a:pPr>
            <a:r>
              <a:rPr lang="nl-NL">
                <a:solidFill>
                  <a:srgbClr val="16145F"/>
                </a:solidFill>
                <a:effectLst/>
                <a:latin typeface="Tahoma" panose="020B0604030504040204" pitchFamily="34" charset="0"/>
                <a:ea typeface="Calibri" panose="020F0502020204030204" pitchFamily="34" charset="0"/>
                <a:cs typeface="Tahoma" panose="020B0604030504040204" pitchFamily="34" charset="0"/>
              </a:rPr>
              <a:t>Bespreekpunten per fragment:</a:t>
            </a:r>
            <a:endParaRPr lang="nl-NL">
              <a:solidFill>
                <a:srgbClr val="16145F"/>
              </a:solidFill>
              <a:effectLst/>
              <a:latin typeface="Tahoma" panose="020B0604030504040204" pitchFamily="34" charset="0"/>
              <a:ea typeface="Calibri" panose="020F0502020204030204" pitchFamily="34" charset="0"/>
              <a:cs typeface="Arial" panose="020B0604020202020204" pitchFamily="34" charset="0"/>
            </a:endParaRPr>
          </a:p>
          <a:p>
            <a:pPr marL="171450" lvl="0" indent="-171450">
              <a:lnSpc>
                <a:spcPct val="115000"/>
              </a:lnSpc>
              <a:spcAft>
                <a:spcPts val="600"/>
              </a:spcAft>
              <a:buFont typeface="Arial" panose="020B0604020202020204" pitchFamily="34" charset="0"/>
              <a:buChar char="•"/>
              <a:tabLst>
                <a:tab pos="1620520" algn="l"/>
                <a:tab pos="5130800" algn="r"/>
              </a:tabLst>
            </a:pPr>
            <a:r>
              <a:rPr lang="nl-NL">
                <a:effectLst/>
                <a:latin typeface="Tahoma" panose="020B0604030504040204" pitchFamily="34" charset="0"/>
                <a:ea typeface="Calibri" panose="020F0502020204030204" pitchFamily="34" charset="0"/>
                <a:cs typeface="Tahoma" panose="020B0604030504040204" pitchFamily="34" charset="0"/>
              </a:rPr>
              <a:t>Wat maakt dat je vindt dat het acceptabel is?</a:t>
            </a:r>
            <a:endParaRPr lang="nl-NL">
              <a:effectLst/>
              <a:latin typeface="Tahoma" panose="020B0604030504040204" pitchFamily="34" charset="0"/>
              <a:ea typeface="Calibri" panose="020F0502020204030204" pitchFamily="34" charset="0"/>
              <a:cs typeface="Times New Roman" panose="02020603050405020304" pitchFamily="18" charset="0"/>
            </a:endParaRPr>
          </a:p>
          <a:p>
            <a:pPr marL="171450" lvl="0" indent="-171450">
              <a:lnSpc>
                <a:spcPct val="115000"/>
              </a:lnSpc>
              <a:spcAft>
                <a:spcPts val="600"/>
              </a:spcAft>
              <a:buFont typeface="Arial" panose="020B0604020202020204" pitchFamily="34" charset="0"/>
              <a:buChar char="•"/>
              <a:tabLst>
                <a:tab pos="1620520" algn="l"/>
                <a:tab pos="5130800" algn="r"/>
              </a:tabLst>
            </a:pPr>
            <a:r>
              <a:rPr lang="nl-NL">
                <a:effectLst/>
                <a:latin typeface="Tahoma" panose="020B0604030504040204" pitchFamily="34" charset="0"/>
                <a:ea typeface="Calibri" panose="020F0502020204030204" pitchFamily="34" charset="0"/>
                <a:cs typeface="Tahoma" panose="020B0604030504040204" pitchFamily="34" charset="0"/>
              </a:rPr>
              <a:t>Wat maakt dat je vindt dat het onacceptabel is?</a:t>
            </a:r>
            <a:endParaRPr lang="nl-NL">
              <a:effectLst/>
              <a:latin typeface="Tahoma" panose="020B0604030504040204" pitchFamily="34" charset="0"/>
              <a:ea typeface="Calibri" panose="020F0502020204030204" pitchFamily="34" charset="0"/>
              <a:cs typeface="Times New Roman" panose="02020603050405020304" pitchFamily="18" charset="0"/>
            </a:endParaRPr>
          </a:p>
          <a:p>
            <a:endParaRPr lang="nl-NL"/>
          </a:p>
        </p:txBody>
      </p:sp>
      <p:pic>
        <p:nvPicPr>
          <p:cNvPr id="8" name="Tijdelijke aanduiding voor afbeelding 42">
            <a:extLst>
              <a:ext uri="{FF2B5EF4-FFF2-40B4-BE49-F238E27FC236}">
                <a16:creationId xmlns:a16="http://schemas.microsoft.com/office/drawing/2014/main" id="{42D42F30-D3D9-DD53-A545-C7495AED5D69}"/>
              </a:ext>
            </a:extLst>
          </p:cNvPr>
          <p:cNvPicPr>
            <a:picLocks noChangeAspect="1"/>
          </p:cNvPicPr>
          <p:nvPr/>
        </p:nvPicPr>
        <p:blipFill rotWithShape="1">
          <a:blip r:embed="rId3">
            <a:extLst>
              <a:ext uri="{28A0092B-C50C-407E-A947-70E740481C1C}">
                <a14:useLocalDpi xmlns:a14="http://schemas.microsoft.com/office/drawing/2010/main" val="0"/>
              </a:ext>
            </a:extLst>
          </a:blip>
          <a:srcRect l="7" r="7"/>
          <a:stretch/>
        </p:blipFill>
        <p:spPr>
          <a:xfrm>
            <a:off x="7973087" y="1161502"/>
            <a:ext cx="3174525" cy="3945255"/>
          </a:xfrm>
          <a:custGeom>
            <a:avLst/>
            <a:gdLst>
              <a:gd name="connsiteX0" fmla="*/ 1569023 w 2159205"/>
              <a:gd name="connsiteY0" fmla="*/ 1968 h 2683454"/>
              <a:gd name="connsiteX1" fmla="*/ 2130929 w 2159205"/>
              <a:gd name="connsiteY1" fmla="*/ 804381 h 2683454"/>
              <a:gd name="connsiteX2" fmla="*/ 2103783 w 2159205"/>
              <a:gd name="connsiteY2" fmla="*/ 899708 h 2683454"/>
              <a:gd name="connsiteX3" fmla="*/ 773649 w 2159205"/>
              <a:gd name="connsiteY3" fmla="*/ 2642836 h 2683454"/>
              <a:gd name="connsiteX4" fmla="*/ 0 w 2159205"/>
              <a:gd name="connsiteY4" fmla="*/ 1240162 h 2683454"/>
              <a:gd name="connsiteX5" fmla="*/ 54291 w 2159205"/>
              <a:gd name="connsiteY5" fmla="*/ 872471 h 2683454"/>
              <a:gd name="connsiteX6" fmla="*/ 1112969 w 2159205"/>
              <a:gd name="connsiteY6" fmla="*/ 55380 h 2683454"/>
              <a:gd name="connsiteX7" fmla="*/ 1569023 w 2159205"/>
              <a:gd name="connsiteY7" fmla="*/ 1968 h 268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205" h="2683454">
                <a:moveTo>
                  <a:pt x="1569023" y="1968"/>
                </a:moveTo>
                <a:cubicBezTo>
                  <a:pt x="2119212" y="36070"/>
                  <a:pt x="2219152" y="505632"/>
                  <a:pt x="2130929" y="804381"/>
                </a:cubicBezTo>
                <a:cubicBezTo>
                  <a:pt x="2130929" y="831617"/>
                  <a:pt x="2117356" y="872471"/>
                  <a:pt x="2103783" y="899708"/>
                </a:cubicBezTo>
                <a:cubicBezTo>
                  <a:pt x="2008774" y="1076744"/>
                  <a:pt x="1262270" y="2983290"/>
                  <a:pt x="773649" y="2642836"/>
                </a:cubicBezTo>
                <a:cubicBezTo>
                  <a:pt x="285029" y="2288763"/>
                  <a:pt x="0" y="1580617"/>
                  <a:pt x="0" y="1240162"/>
                </a:cubicBezTo>
                <a:cubicBezTo>
                  <a:pt x="0" y="1131217"/>
                  <a:pt x="13573" y="1008653"/>
                  <a:pt x="54291" y="872471"/>
                </a:cubicBezTo>
                <a:cubicBezTo>
                  <a:pt x="135728" y="572871"/>
                  <a:pt x="380038" y="246035"/>
                  <a:pt x="1112969" y="55380"/>
                </a:cubicBezTo>
                <a:cubicBezTo>
                  <a:pt x="1291112" y="9419"/>
                  <a:pt x="1442056" y="-5901"/>
                  <a:pt x="1569023" y="1968"/>
                </a:cubicBezTo>
                <a:close/>
              </a:path>
            </a:pathLst>
          </a:custGeom>
        </p:spPr>
      </p:pic>
    </p:spTree>
    <p:extLst>
      <p:ext uri="{BB962C8B-B14F-4D97-AF65-F5344CB8AC3E}">
        <p14:creationId xmlns:p14="http://schemas.microsoft.com/office/powerpoint/2010/main" val="80948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a:solidFill>
                  <a:srgbClr val="16145F"/>
                </a:solidFill>
              </a:rPr>
              <a:t>Videovoorbeeld </a:t>
            </a: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Acceptabel of onacceptabel gedrag: wat vind jij?</a:t>
            </a:r>
          </a:p>
        </p:txBody>
      </p:sp>
      <p:pic>
        <p:nvPicPr>
          <p:cNvPr id="8" name="caa_p1_regels-wm (1)">
            <a:hlinkClick r:id="" action="ppaction://media"/>
            <a:extLst>
              <a:ext uri="{FF2B5EF4-FFF2-40B4-BE49-F238E27FC236}">
                <a16:creationId xmlns:a16="http://schemas.microsoft.com/office/drawing/2014/main" id="{6FD97C66-0627-FA9E-83B7-70925415471F}"/>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4"/>
          <a:stretch>
            <a:fillRect/>
          </a:stretch>
        </p:blipFill>
        <p:spPr>
          <a:xfrm>
            <a:off x="3724275" y="1558925"/>
            <a:ext cx="6926263" cy="3898900"/>
          </a:xfrm>
        </p:spPr>
      </p:pic>
    </p:spTree>
    <p:extLst>
      <p:ext uri="{BB962C8B-B14F-4D97-AF65-F5344CB8AC3E}">
        <p14:creationId xmlns:p14="http://schemas.microsoft.com/office/powerpoint/2010/main" val="359018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a:xfrm>
            <a:off x="4999703" y="514083"/>
            <a:ext cx="6652365" cy="738859"/>
          </a:xfrm>
        </p:spPr>
        <p:txBody>
          <a:bodyPr/>
          <a:lstStyle/>
          <a:p>
            <a:r>
              <a:rPr lang="nl-NL"/>
              <a:t>Acceptabel of onacceptabel gedrag: wat vind jij?</a:t>
            </a:r>
          </a:p>
        </p:txBody>
      </p:sp>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4999704" y="1626630"/>
            <a:ext cx="6252689" cy="3604739"/>
          </a:xfrm>
        </p:spPr>
        <p:txBody>
          <a:bodyPr vert="horz" lIns="0" tIns="0" rIns="0" bIns="0" numCol="1" spcCol="360000" rtlCol="0" anchor="t">
            <a:noAutofit/>
          </a:bodyPr>
          <a:lstStyle/>
          <a:p>
            <a:pPr marL="0" indent="0">
              <a:buNone/>
            </a:pPr>
            <a:r>
              <a:rPr lang="nl-NL" sz="1800">
                <a:solidFill>
                  <a:srgbClr val="16145F"/>
                </a:solidFill>
              </a:rPr>
              <a:t>Videovoorbeeld</a:t>
            </a:r>
          </a:p>
          <a:p>
            <a:pPr marL="0" indent="0">
              <a:buNone/>
            </a:pPr>
            <a:endParaRPr lang="nl-NL" sz="1800" b="1">
              <a:solidFill>
                <a:srgbClr val="16145F"/>
              </a:solidFill>
            </a:endParaRPr>
          </a:p>
          <a:p>
            <a:pPr marL="0" indent="0">
              <a:buNone/>
            </a:pPr>
            <a:endParaRPr lang="nl-NL" sz="1050"/>
          </a:p>
          <a:p>
            <a:endParaRPr lang="nl-NL" sz="1050"/>
          </a:p>
          <a:p>
            <a:endParaRPr lang="nl-NL" sz="1050"/>
          </a:p>
        </p:txBody>
      </p:sp>
      <p:graphicFrame>
        <p:nvGraphicFramePr>
          <p:cNvPr id="3" name="Tabel 5">
            <a:extLst>
              <a:ext uri="{FF2B5EF4-FFF2-40B4-BE49-F238E27FC236}">
                <a16:creationId xmlns:a16="http://schemas.microsoft.com/office/drawing/2014/main" id="{EBBAD3AA-0FFE-B379-9433-B26E2C6EF8B5}"/>
              </a:ext>
            </a:extLst>
          </p:cNvPr>
          <p:cNvGraphicFramePr>
            <a:graphicFrameLocks noGrp="1"/>
          </p:cNvGraphicFramePr>
          <p:nvPr>
            <p:extLst>
              <p:ext uri="{D42A27DB-BD31-4B8C-83A1-F6EECF244321}">
                <p14:modId xmlns:p14="http://schemas.microsoft.com/office/powerpoint/2010/main" val="2437423586"/>
              </p:ext>
            </p:extLst>
          </p:nvPr>
        </p:nvGraphicFramePr>
        <p:xfrm>
          <a:off x="4999703" y="2182749"/>
          <a:ext cx="5676740" cy="1658589"/>
        </p:xfrm>
        <a:graphic>
          <a:graphicData uri="http://schemas.openxmlformats.org/drawingml/2006/table">
            <a:tbl>
              <a:tblPr firstRow="1" bandRow="1">
                <a:tableStyleId>{5C22544A-7EE6-4342-B048-85BDC9FD1C3A}</a:tableStyleId>
              </a:tblPr>
              <a:tblGrid>
                <a:gridCol w="2838370">
                  <a:extLst>
                    <a:ext uri="{9D8B030D-6E8A-4147-A177-3AD203B41FA5}">
                      <a16:colId xmlns:a16="http://schemas.microsoft.com/office/drawing/2014/main" val="3362212525"/>
                    </a:ext>
                  </a:extLst>
                </a:gridCol>
                <a:gridCol w="2838370">
                  <a:extLst>
                    <a:ext uri="{9D8B030D-6E8A-4147-A177-3AD203B41FA5}">
                      <a16:colId xmlns:a16="http://schemas.microsoft.com/office/drawing/2014/main" val="1304264950"/>
                    </a:ext>
                  </a:extLst>
                </a:gridCol>
              </a:tblGrid>
              <a:tr h="552863">
                <a:tc>
                  <a:txBody>
                    <a:bodyPr/>
                    <a:lstStyle/>
                    <a:p>
                      <a:r>
                        <a:rPr lang="nl-NL"/>
                        <a:t>Antwoorden</a:t>
                      </a:r>
                    </a:p>
                  </a:txBody>
                  <a:tcPr/>
                </a:tc>
                <a:tc>
                  <a:txBody>
                    <a:bodyPr/>
                    <a:lstStyle/>
                    <a:p>
                      <a:r>
                        <a:rPr lang="nl-NL"/>
                        <a:t>Aantal antwoorden</a:t>
                      </a:r>
                    </a:p>
                  </a:txBody>
                  <a:tcPr/>
                </a:tc>
                <a:extLst>
                  <a:ext uri="{0D108BD9-81ED-4DB2-BD59-A6C34878D82A}">
                    <a16:rowId xmlns:a16="http://schemas.microsoft.com/office/drawing/2014/main" val="343847315"/>
                  </a:ext>
                </a:extLst>
              </a:tr>
              <a:tr h="552863">
                <a:tc>
                  <a:txBody>
                    <a:bodyPr/>
                    <a:lstStyle/>
                    <a:p>
                      <a:r>
                        <a:rPr lang="nl-NL" b="1"/>
                        <a:t>Acceptabel</a:t>
                      </a:r>
                    </a:p>
                  </a:txBody>
                  <a:tcPr/>
                </a:tc>
                <a:tc>
                  <a:txBody>
                    <a:bodyPr/>
                    <a:lstStyle/>
                    <a:p>
                      <a:endParaRPr lang="nl-NL"/>
                    </a:p>
                  </a:txBody>
                  <a:tcPr/>
                </a:tc>
                <a:extLst>
                  <a:ext uri="{0D108BD9-81ED-4DB2-BD59-A6C34878D82A}">
                    <a16:rowId xmlns:a16="http://schemas.microsoft.com/office/drawing/2014/main" val="691230149"/>
                  </a:ext>
                </a:extLst>
              </a:tr>
              <a:tr h="552863">
                <a:tc>
                  <a:txBody>
                    <a:bodyPr/>
                    <a:lstStyle/>
                    <a:p>
                      <a:r>
                        <a:rPr lang="nl-NL" b="1"/>
                        <a:t>Niet acceptabel</a:t>
                      </a:r>
                    </a:p>
                  </a:txBody>
                  <a:tcPr/>
                </a:tc>
                <a:tc>
                  <a:txBody>
                    <a:bodyPr/>
                    <a:lstStyle/>
                    <a:p>
                      <a:endParaRPr lang="nl-NL"/>
                    </a:p>
                  </a:txBody>
                  <a:tcPr/>
                </a:tc>
                <a:extLst>
                  <a:ext uri="{0D108BD9-81ED-4DB2-BD59-A6C34878D82A}">
                    <a16:rowId xmlns:a16="http://schemas.microsoft.com/office/drawing/2014/main" val="2883457108"/>
                  </a:ext>
                </a:extLst>
              </a:tr>
            </a:tbl>
          </a:graphicData>
        </a:graphic>
      </p:graphicFrame>
      <p:pic>
        <p:nvPicPr>
          <p:cNvPr id="5" name="Tijdelijke aanduiding voor afbeelding 12" descr="Afbeelding met kleding, persoon, Menselijk gezicht, overdekt&#10;&#10;Automatisch gegenereerde beschrijving">
            <a:extLst>
              <a:ext uri="{FF2B5EF4-FFF2-40B4-BE49-F238E27FC236}">
                <a16:creationId xmlns:a16="http://schemas.microsoft.com/office/drawing/2014/main" id="{19F90A7A-1B6C-5DE5-0E54-9195FBCB81EF}"/>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7369" r="27369"/>
          <a:stretch>
            <a:fillRect/>
          </a:stretch>
        </p:blipFill>
        <p:spPr>
          <a:xfrm>
            <a:off x="562556" y="1115084"/>
            <a:ext cx="3647135" cy="4532649"/>
          </a:xfrm>
        </p:spPr>
      </p:pic>
    </p:spTree>
    <p:extLst>
      <p:ext uri="{BB962C8B-B14F-4D97-AF65-F5344CB8AC3E}">
        <p14:creationId xmlns:p14="http://schemas.microsoft.com/office/powerpoint/2010/main" val="300673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a:solidFill>
                  <a:srgbClr val="16145F"/>
                </a:solidFill>
              </a:rPr>
              <a:t>Videovoorbeeld </a:t>
            </a: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Acceptabel of onacceptabel gedrag: wat vind jij?</a:t>
            </a:r>
          </a:p>
        </p:txBody>
      </p:sp>
      <p:pic>
        <p:nvPicPr>
          <p:cNvPr id="8" name="caa_p1_baas_spelen_2024">
            <a:hlinkClick r:id="" action="ppaction://media"/>
            <a:extLst>
              <a:ext uri="{FF2B5EF4-FFF2-40B4-BE49-F238E27FC236}">
                <a16:creationId xmlns:a16="http://schemas.microsoft.com/office/drawing/2014/main" id="{D90649C7-E3E4-850C-6B3A-A9CA97092DE9}"/>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4"/>
          <a:stretch>
            <a:fillRect/>
          </a:stretch>
        </p:blipFill>
        <p:spPr>
          <a:xfrm>
            <a:off x="3722688" y="1558925"/>
            <a:ext cx="6929437" cy="3897313"/>
          </a:xfrm>
        </p:spPr>
      </p:pic>
    </p:spTree>
    <p:extLst>
      <p:ext uri="{BB962C8B-B14F-4D97-AF65-F5344CB8AC3E}">
        <p14:creationId xmlns:p14="http://schemas.microsoft.com/office/powerpoint/2010/main" val="367403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a:xfrm>
            <a:off x="4999703" y="514083"/>
            <a:ext cx="6652365" cy="738859"/>
          </a:xfrm>
        </p:spPr>
        <p:txBody>
          <a:bodyPr/>
          <a:lstStyle/>
          <a:p>
            <a:r>
              <a:rPr lang="nl-NL"/>
              <a:t>Acceptabel of onacceptabel gedrag: wat vind jij?</a:t>
            </a:r>
          </a:p>
        </p:txBody>
      </p:sp>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4999704" y="1626630"/>
            <a:ext cx="6252689" cy="3604739"/>
          </a:xfrm>
        </p:spPr>
        <p:txBody>
          <a:bodyPr vert="horz" lIns="0" tIns="0" rIns="0" bIns="0" numCol="1" spcCol="360000" rtlCol="0" anchor="t">
            <a:noAutofit/>
          </a:bodyPr>
          <a:lstStyle/>
          <a:p>
            <a:pPr marL="0" indent="0">
              <a:buNone/>
            </a:pPr>
            <a:r>
              <a:rPr lang="nl-NL" sz="1800">
                <a:solidFill>
                  <a:srgbClr val="16145F"/>
                </a:solidFill>
              </a:rPr>
              <a:t>Videovoorbeeld </a:t>
            </a:r>
          </a:p>
          <a:p>
            <a:pPr marL="0" indent="0">
              <a:buNone/>
            </a:pPr>
            <a:endParaRPr lang="nl-NL" sz="1800" b="1">
              <a:solidFill>
                <a:srgbClr val="16145F"/>
              </a:solidFill>
            </a:endParaRPr>
          </a:p>
          <a:p>
            <a:pPr marL="0" indent="0">
              <a:buNone/>
            </a:pPr>
            <a:endParaRPr lang="nl-NL" sz="1050"/>
          </a:p>
          <a:p>
            <a:endParaRPr lang="nl-NL" sz="1050"/>
          </a:p>
          <a:p>
            <a:endParaRPr lang="nl-NL" sz="1050"/>
          </a:p>
        </p:txBody>
      </p:sp>
      <p:graphicFrame>
        <p:nvGraphicFramePr>
          <p:cNvPr id="3" name="Tabel 5">
            <a:extLst>
              <a:ext uri="{FF2B5EF4-FFF2-40B4-BE49-F238E27FC236}">
                <a16:creationId xmlns:a16="http://schemas.microsoft.com/office/drawing/2014/main" id="{EBBAD3AA-0FFE-B379-9433-B26E2C6EF8B5}"/>
              </a:ext>
            </a:extLst>
          </p:cNvPr>
          <p:cNvGraphicFramePr>
            <a:graphicFrameLocks noGrp="1"/>
          </p:cNvGraphicFramePr>
          <p:nvPr>
            <p:extLst>
              <p:ext uri="{D42A27DB-BD31-4B8C-83A1-F6EECF244321}">
                <p14:modId xmlns:p14="http://schemas.microsoft.com/office/powerpoint/2010/main" val="2148676690"/>
              </p:ext>
            </p:extLst>
          </p:nvPr>
        </p:nvGraphicFramePr>
        <p:xfrm>
          <a:off x="4999703" y="2182749"/>
          <a:ext cx="5676740" cy="1658589"/>
        </p:xfrm>
        <a:graphic>
          <a:graphicData uri="http://schemas.openxmlformats.org/drawingml/2006/table">
            <a:tbl>
              <a:tblPr firstRow="1" bandRow="1">
                <a:tableStyleId>{5C22544A-7EE6-4342-B048-85BDC9FD1C3A}</a:tableStyleId>
              </a:tblPr>
              <a:tblGrid>
                <a:gridCol w="2838370">
                  <a:extLst>
                    <a:ext uri="{9D8B030D-6E8A-4147-A177-3AD203B41FA5}">
                      <a16:colId xmlns:a16="http://schemas.microsoft.com/office/drawing/2014/main" val="3362212525"/>
                    </a:ext>
                  </a:extLst>
                </a:gridCol>
                <a:gridCol w="2838370">
                  <a:extLst>
                    <a:ext uri="{9D8B030D-6E8A-4147-A177-3AD203B41FA5}">
                      <a16:colId xmlns:a16="http://schemas.microsoft.com/office/drawing/2014/main" val="1304264950"/>
                    </a:ext>
                  </a:extLst>
                </a:gridCol>
              </a:tblGrid>
              <a:tr h="552863">
                <a:tc>
                  <a:txBody>
                    <a:bodyPr/>
                    <a:lstStyle/>
                    <a:p>
                      <a:r>
                        <a:rPr lang="nl-NL"/>
                        <a:t>Antwoorden</a:t>
                      </a:r>
                    </a:p>
                  </a:txBody>
                  <a:tcPr/>
                </a:tc>
                <a:tc>
                  <a:txBody>
                    <a:bodyPr/>
                    <a:lstStyle/>
                    <a:p>
                      <a:r>
                        <a:rPr lang="nl-NL"/>
                        <a:t>Aantal antwoorden</a:t>
                      </a:r>
                    </a:p>
                  </a:txBody>
                  <a:tcPr/>
                </a:tc>
                <a:extLst>
                  <a:ext uri="{0D108BD9-81ED-4DB2-BD59-A6C34878D82A}">
                    <a16:rowId xmlns:a16="http://schemas.microsoft.com/office/drawing/2014/main" val="343847315"/>
                  </a:ext>
                </a:extLst>
              </a:tr>
              <a:tr h="552863">
                <a:tc>
                  <a:txBody>
                    <a:bodyPr/>
                    <a:lstStyle/>
                    <a:p>
                      <a:r>
                        <a:rPr lang="nl-NL" b="1"/>
                        <a:t>Acceptabel</a:t>
                      </a:r>
                    </a:p>
                  </a:txBody>
                  <a:tcPr/>
                </a:tc>
                <a:tc>
                  <a:txBody>
                    <a:bodyPr/>
                    <a:lstStyle/>
                    <a:p>
                      <a:endParaRPr lang="nl-NL"/>
                    </a:p>
                  </a:txBody>
                  <a:tcPr/>
                </a:tc>
                <a:extLst>
                  <a:ext uri="{0D108BD9-81ED-4DB2-BD59-A6C34878D82A}">
                    <a16:rowId xmlns:a16="http://schemas.microsoft.com/office/drawing/2014/main" val="691230149"/>
                  </a:ext>
                </a:extLst>
              </a:tr>
              <a:tr h="552863">
                <a:tc>
                  <a:txBody>
                    <a:bodyPr/>
                    <a:lstStyle/>
                    <a:p>
                      <a:r>
                        <a:rPr lang="nl-NL" b="1"/>
                        <a:t>Niet acceptabel</a:t>
                      </a:r>
                    </a:p>
                  </a:txBody>
                  <a:tcPr/>
                </a:tc>
                <a:tc>
                  <a:txBody>
                    <a:bodyPr/>
                    <a:lstStyle/>
                    <a:p>
                      <a:endParaRPr lang="nl-NL"/>
                    </a:p>
                  </a:txBody>
                  <a:tcPr/>
                </a:tc>
                <a:extLst>
                  <a:ext uri="{0D108BD9-81ED-4DB2-BD59-A6C34878D82A}">
                    <a16:rowId xmlns:a16="http://schemas.microsoft.com/office/drawing/2014/main" val="2883457108"/>
                  </a:ext>
                </a:extLst>
              </a:tr>
            </a:tbl>
          </a:graphicData>
        </a:graphic>
      </p:graphicFrame>
      <p:pic>
        <p:nvPicPr>
          <p:cNvPr id="5" name="Tijdelijke aanduiding voor afbeelding 10" descr="Afbeelding met overdekt, persoon, muur, kleding&#10;&#10;Automatisch gegenereerde beschrijving">
            <a:extLst>
              <a:ext uri="{FF2B5EF4-FFF2-40B4-BE49-F238E27FC236}">
                <a16:creationId xmlns:a16="http://schemas.microsoft.com/office/drawing/2014/main" id="{6E478A91-27D9-28B8-077D-31464717614D}"/>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7369" r="27369"/>
          <a:stretch>
            <a:fillRect/>
          </a:stretch>
        </p:blipFill>
        <p:spPr>
          <a:xfrm>
            <a:off x="539932" y="959312"/>
            <a:ext cx="3578123" cy="4446881"/>
          </a:xfrm>
        </p:spPr>
      </p:pic>
    </p:spTree>
    <p:extLst>
      <p:ext uri="{BB962C8B-B14F-4D97-AF65-F5344CB8AC3E}">
        <p14:creationId xmlns:p14="http://schemas.microsoft.com/office/powerpoint/2010/main" val="12815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erticale tekst 2">
            <a:extLst>
              <a:ext uri="{FF2B5EF4-FFF2-40B4-BE49-F238E27FC236}">
                <a16:creationId xmlns:a16="http://schemas.microsoft.com/office/drawing/2014/main" id="{BD9C05A4-7991-4017-35FE-145CDCA31C93}"/>
              </a:ext>
            </a:extLst>
          </p:cNvPr>
          <p:cNvSpPr>
            <a:spLocks noGrp="1"/>
          </p:cNvSpPr>
          <p:nvPr>
            <p:ph type="body" orient="vert" idx="1"/>
          </p:nvPr>
        </p:nvSpPr>
        <p:spPr/>
        <p:txBody>
          <a:bodyPr/>
          <a:lstStyle/>
          <a:p>
            <a:r>
              <a:rPr lang="nl-NL" sz="1600">
                <a:solidFill>
                  <a:srgbClr val="16145F"/>
                </a:solidFill>
              </a:rPr>
              <a:t>Videovoorbeeld </a:t>
            </a:r>
          </a:p>
          <a:p>
            <a:pPr marL="0" indent="0">
              <a:buNone/>
            </a:pPr>
            <a:endParaRPr lang="nl-NL"/>
          </a:p>
        </p:txBody>
      </p:sp>
      <p:sp>
        <p:nvSpPr>
          <p:cNvPr id="4" name="Tijdelijke aanduiding voor dianummer 3">
            <a:extLst>
              <a:ext uri="{FF2B5EF4-FFF2-40B4-BE49-F238E27FC236}">
                <a16:creationId xmlns:a16="http://schemas.microsoft.com/office/drawing/2014/main" id="{6B3D0F74-F2CD-7FF0-F857-D281C0EECD2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7" name="Titel 3">
            <a:extLst>
              <a:ext uri="{FF2B5EF4-FFF2-40B4-BE49-F238E27FC236}">
                <a16:creationId xmlns:a16="http://schemas.microsoft.com/office/drawing/2014/main" id="{3E04C73A-77AC-CD40-C887-B4F48F4FFAC2}"/>
              </a:ext>
            </a:extLst>
          </p:cNvPr>
          <p:cNvSpPr>
            <a:spLocks noGrp="1"/>
          </p:cNvSpPr>
          <p:nvPr>
            <p:ph type="title"/>
          </p:nvPr>
        </p:nvSpPr>
        <p:spPr/>
        <p:txBody>
          <a:bodyPr/>
          <a:lstStyle/>
          <a:p>
            <a:r>
              <a:rPr lang="nl-NL"/>
              <a:t>Acceptabel of onacceptabel gedrag: wat vind jij?</a:t>
            </a:r>
          </a:p>
        </p:txBody>
      </p:sp>
      <p:pic>
        <p:nvPicPr>
          <p:cNvPr id="8" name="caa_p1_3_zeg_meisje_2024">
            <a:hlinkClick r:id="" action="ppaction://media"/>
            <a:extLst>
              <a:ext uri="{FF2B5EF4-FFF2-40B4-BE49-F238E27FC236}">
                <a16:creationId xmlns:a16="http://schemas.microsoft.com/office/drawing/2014/main" id="{ECC30072-FE09-3C4C-D474-06F4DFE85B9C}"/>
              </a:ext>
            </a:extLst>
          </p:cNvPr>
          <p:cNvPicPr>
            <a:picLocks noGrp="1" noChangeAspect="1"/>
          </p:cNvPicPr>
          <p:nvPr>
            <p:ph type="media" sz="quarter" idx="19"/>
            <a:videoFile r:link="rId2"/>
            <p:extLst>
              <p:ext uri="{DAA4B4D4-6D71-4841-9C94-3DE7FCFB9230}">
                <p14:media xmlns:p14="http://schemas.microsoft.com/office/powerpoint/2010/main" r:embed="rId1"/>
              </p:ext>
            </p:extLst>
          </p:nvPr>
        </p:nvPicPr>
        <p:blipFill>
          <a:blip r:embed="rId4"/>
          <a:stretch>
            <a:fillRect/>
          </a:stretch>
        </p:blipFill>
        <p:spPr>
          <a:xfrm>
            <a:off x="3722688" y="1558925"/>
            <a:ext cx="6929437" cy="3897313"/>
          </a:xfrm>
        </p:spPr>
      </p:pic>
    </p:spTree>
    <p:extLst>
      <p:ext uri="{BB962C8B-B14F-4D97-AF65-F5344CB8AC3E}">
        <p14:creationId xmlns:p14="http://schemas.microsoft.com/office/powerpoint/2010/main" val="224283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Dienstverlening en veilig werken</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b="0"/>
              <a:t>Stellingen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a:t>Op de volgende slides komen de verschillende stellingen langs die zijn beantwoord</a:t>
            </a:r>
          </a:p>
          <a:p>
            <a:r>
              <a:rPr lang="nl-NL" sz="1800"/>
              <a:t>Per doelgroep zijn er antwoorden gegeven</a:t>
            </a:r>
          </a:p>
        </p:txBody>
      </p:sp>
    </p:spTree>
    <p:extLst>
      <p:ext uri="{BB962C8B-B14F-4D97-AF65-F5344CB8AC3E}">
        <p14:creationId xmlns:p14="http://schemas.microsoft.com/office/powerpoint/2010/main" val="269113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a:t>Uitkomsten</a:t>
            </a:r>
            <a:br>
              <a:rPr lang="nl-NL" b="1"/>
            </a:br>
            <a:r>
              <a:rPr lang="nl-NL" sz="2000">
                <a:solidFill>
                  <a:srgbClr val="16145F"/>
                </a:solidFill>
              </a:rPr>
              <a:t>Dienstverlening en veilig werken</a:t>
            </a:r>
            <a:endParaRPr lang="nl-NL" sz="2000">
              <a:solidFill>
                <a:srgbClr val="16145F"/>
              </a:solidFill>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3" name="Tabel 2">
            <a:extLst>
              <a:ext uri="{FF2B5EF4-FFF2-40B4-BE49-F238E27FC236}">
                <a16:creationId xmlns:a16="http://schemas.microsoft.com/office/drawing/2014/main" id="{F9107230-99F1-B0CB-CF32-949DA72BECFE}"/>
              </a:ext>
            </a:extLst>
          </p:cNvPr>
          <p:cNvGraphicFramePr>
            <a:graphicFrameLocks noGrp="1"/>
          </p:cNvGraphicFramePr>
          <p:nvPr>
            <p:extLst>
              <p:ext uri="{D42A27DB-BD31-4B8C-83A1-F6EECF244321}">
                <p14:modId xmlns:p14="http://schemas.microsoft.com/office/powerpoint/2010/main" val="966398356"/>
              </p:ext>
            </p:extLst>
          </p:nvPr>
        </p:nvGraphicFramePr>
        <p:xfrm>
          <a:off x="524487" y="1335972"/>
          <a:ext cx="10367868" cy="4350979"/>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611151">
                <a:tc>
                  <a:txBody>
                    <a:bodyPr/>
                    <a:lstStyle/>
                    <a:p>
                      <a:r>
                        <a:rPr lang="nl-NL"/>
                        <a:t>Pijler 1: Dienstverlening en veilig werken</a:t>
                      </a:r>
                    </a:p>
                  </a:txBody>
                  <a:tcPr/>
                </a:tc>
                <a:tc>
                  <a:txBody>
                    <a:bodyPr/>
                    <a:lstStyle/>
                    <a:p>
                      <a:r>
                        <a:rPr lang="nl-NL"/>
                        <a:t>Mede</a:t>
                      </a:r>
                    </a:p>
                    <a:p>
                      <a:r>
                        <a:rPr lang="nl-NL"/>
                        <a:t>werkers</a:t>
                      </a:r>
                    </a:p>
                  </a:txBody>
                  <a:tcPr/>
                </a:tc>
                <a:tc>
                  <a:txBody>
                    <a:bodyPr/>
                    <a:lstStyle/>
                    <a:p>
                      <a:r>
                        <a:rPr lang="nl-NL"/>
                        <a:t>HR</a:t>
                      </a:r>
                    </a:p>
                  </a:txBody>
                  <a:tcPr/>
                </a:tc>
                <a:tc>
                  <a:txBody>
                    <a:bodyPr/>
                    <a:lstStyle/>
                    <a:p>
                      <a:r>
                        <a:rPr lang="nl-NL"/>
                        <a:t>Leiding</a:t>
                      </a:r>
                    </a:p>
                  </a:txBody>
                  <a:tcPr/>
                </a:tc>
                <a:tc>
                  <a:txBody>
                    <a:bodyPr/>
                    <a:lstStyle/>
                    <a:p>
                      <a:r>
                        <a:rPr lang="nl-NL"/>
                        <a:t>Directie</a:t>
                      </a:r>
                    </a:p>
                  </a:txBody>
                  <a:tcPr/>
                </a:tc>
                <a:extLst>
                  <a:ext uri="{0D108BD9-81ED-4DB2-BD59-A6C34878D82A}">
                    <a16:rowId xmlns:a16="http://schemas.microsoft.com/office/drawing/2014/main" val="3290334613"/>
                  </a:ext>
                </a:extLst>
              </a:tr>
              <a:tr h="873074">
                <a:tc>
                  <a:txBody>
                    <a:bodyPr/>
                    <a:lstStyle/>
                    <a:p>
                      <a:pPr lvl="0" algn="l">
                        <a:lnSpc>
                          <a:spcPct val="100000"/>
                        </a:lnSpc>
                        <a:spcBef>
                          <a:spcPts val="0"/>
                        </a:spcBef>
                        <a:spcAft>
                          <a:spcPts val="0"/>
                        </a:spcAft>
                        <a:buNone/>
                      </a:pPr>
                      <a:r>
                        <a:rPr lang="nl-NL" sz="1600" b="0" i="0">
                          <a:solidFill>
                            <a:srgbClr val="333333"/>
                          </a:solidFill>
                        </a:rPr>
                        <a:t>In onze organisatie hebben we uitgewerkt wat we belangrijk vinden aan onze eigen houding en gewenst gedrag en duidelijke afspraken over hoe we met onze cliënten omgaan en communiceren</a:t>
                      </a:r>
                    </a:p>
                  </a:txBody>
                  <a:tcPr/>
                </a:tc>
                <a:tc>
                  <a:txBody>
                    <a:bodyPr/>
                    <a:lstStyle/>
                    <a:p>
                      <a:r>
                        <a:rPr lang="nl-NL" sz="1600"/>
                        <a:t>Aantal:</a:t>
                      </a:r>
                    </a:p>
                    <a:p>
                      <a:r>
                        <a:rPr lang="nl-NL" sz="1600"/>
                        <a:t>Eens:</a:t>
                      </a:r>
                    </a:p>
                    <a:p>
                      <a:r>
                        <a:rPr lang="nl-NL" sz="1600"/>
                        <a:t>Oneens:</a:t>
                      </a:r>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extLst>
                  <a:ext uri="{0D108BD9-81ED-4DB2-BD59-A6C34878D82A}">
                    <a16:rowId xmlns:a16="http://schemas.microsoft.com/office/drawing/2014/main" val="725717854"/>
                  </a:ext>
                </a:extLst>
              </a:tr>
              <a:tr h="897951">
                <a:tc>
                  <a:txBody>
                    <a:bodyPr/>
                    <a:lstStyle/>
                    <a:p>
                      <a:pPr lvl="0" algn="l">
                        <a:lnSpc>
                          <a:spcPct val="100000"/>
                        </a:lnSpc>
                        <a:spcBef>
                          <a:spcPts val="0"/>
                        </a:spcBef>
                        <a:spcAft>
                          <a:spcPts val="0"/>
                        </a:spcAft>
                        <a:buNone/>
                      </a:pPr>
                      <a:r>
                        <a:rPr lang="nl-NL" sz="1600" b="0" i="0">
                          <a:solidFill>
                            <a:srgbClr val="333333"/>
                          </a:solidFill>
                        </a:rPr>
                        <a:t>Ons protocol bevat praktische handelingsinstructies voor het stimuleren en creëren van gewenste omgang met onze cliënten</a:t>
                      </a:r>
                      <a:endParaRPr lang="nl-NL" sz="1600"/>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extLst>
                  <a:ext uri="{0D108BD9-81ED-4DB2-BD59-A6C34878D82A}">
                    <a16:rowId xmlns:a16="http://schemas.microsoft.com/office/drawing/2014/main" val="4089028047"/>
                  </a:ext>
                </a:extLst>
              </a:tr>
              <a:tr h="873074">
                <a:tc>
                  <a:txBody>
                    <a:bodyPr/>
                    <a:lstStyle/>
                    <a:p>
                      <a:pPr lvl="0" algn="l">
                        <a:lnSpc>
                          <a:spcPct val="100000"/>
                        </a:lnSpc>
                        <a:spcBef>
                          <a:spcPts val="0"/>
                        </a:spcBef>
                        <a:spcAft>
                          <a:spcPts val="0"/>
                        </a:spcAft>
                        <a:buNone/>
                      </a:pPr>
                      <a:r>
                        <a:rPr lang="nl-NL" sz="1600" b="0" i="0">
                          <a:solidFill>
                            <a:srgbClr val="333333"/>
                          </a:solidFill>
                        </a:rPr>
                        <a:t>In onze organisatie besteden we structureel aandacht aan het ontwikkelen van (communicatie) vaardigheden, houding en gedrag voor een goede omgang met cliënten</a:t>
                      </a:r>
                      <a:endParaRPr lang="nl-NL" sz="1600"/>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extLst>
                  <a:ext uri="{0D108BD9-81ED-4DB2-BD59-A6C34878D82A}">
                    <a16:rowId xmlns:a16="http://schemas.microsoft.com/office/drawing/2014/main" val="161331985"/>
                  </a:ext>
                </a:extLst>
              </a:tr>
              <a:tr h="873074">
                <a:tc>
                  <a:txBody>
                    <a:bodyPr/>
                    <a:lstStyle/>
                    <a:p>
                      <a:pPr lvl="0" algn="l">
                        <a:lnSpc>
                          <a:spcPct val="100000"/>
                        </a:lnSpc>
                        <a:spcBef>
                          <a:spcPts val="0"/>
                        </a:spcBef>
                        <a:spcAft>
                          <a:spcPts val="0"/>
                        </a:spcAft>
                        <a:buNone/>
                      </a:pPr>
                      <a:r>
                        <a:rPr lang="nl-NL" sz="1600" b="0" i="0">
                          <a:solidFill>
                            <a:srgbClr val="333333"/>
                          </a:solidFill>
                        </a:rPr>
                        <a:t>In onze werkwijzen en procedures houden we rekening met de veiligheid van de medewerkers</a:t>
                      </a:r>
                      <a:endParaRPr lang="nl-NL" sz="1600"/>
                    </a:p>
                    <a:p>
                      <a:pPr lvl="0" defTabSz="914400">
                        <a:tabLst/>
                        <a:defRPr/>
                      </a:pPr>
                      <a:endParaRPr lang="nl-NL" sz="1600" kern="1200">
                        <a:solidFill>
                          <a:schemeClr val="dk1"/>
                        </a:solidFill>
                        <a:effectLst/>
                        <a:latin typeface="+mn-lt"/>
                        <a:ea typeface="+mn-ea"/>
                        <a:cs typeface="+mn-cs"/>
                      </a:endParaRPr>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tc>
                  <a:txBody>
                    <a:bodyPr/>
                    <a:lstStyle/>
                    <a:p>
                      <a:pPr lvl="0">
                        <a:buNone/>
                      </a:pPr>
                      <a:r>
                        <a:rPr lang="nl-NL" sz="1600" b="0" i="0" u="none" strike="noStrike" noProof="0">
                          <a:solidFill>
                            <a:srgbClr val="000000"/>
                          </a:solidFill>
                          <a:latin typeface="Tahoma"/>
                        </a:rPr>
                        <a:t>Aantal:</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Eens:</a:t>
                      </a:r>
                      <a:endParaRPr lang="en-US" sz="1600" b="0" i="0" u="none" strike="noStrike" noProof="0">
                        <a:solidFill>
                          <a:srgbClr val="000000"/>
                        </a:solidFill>
                        <a:latin typeface="Tahoma"/>
                      </a:endParaRPr>
                    </a:p>
                    <a:p>
                      <a:pPr lvl="0">
                        <a:buNone/>
                      </a:pPr>
                      <a:r>
                        <a:rPr lang="nl-NL" sz="1600" b="0" i="0" u="none" strike="noStrike" noProof="0">
                          <a:solidFill>
                            <a:srgbClr val="000000"/>
                          </a:solidFill>
                          <a:latin typeface="Tahoma"/>
                        </a:rPr>
                        <a:t>Oneens:</a:t>
                      </a:r>
                    </a:p>
                  </a:txBody>
                  <a:tcPr/>
                </a:tc>
                <a:extLst>
                  <a:ext uri="{0D108BD9-81ED-4DB2-BD59-A6C34878D82A}">
                    <a16:rowId xmlns:a16="http://schemas.microsoft.com/office/drawing/2014/main" val="398469425"/>
                  </a:ext>
                </a:extLst>
              </a:tr>
            </a:tbl>
          </a:graphicData>
        </a:graphic>
      </p:graphicFrame>
    </p:spTree>
    <p:extLst>
      <p:ext uri="{BB962C8B-B14F-4D97-AF65-F5344CB8AC3E}">
        <p14:creationId xmlns:p14="http://schemas.microsoft.com/office/powerpoint/2010/main" val="80008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a:t>Opdrachtgever (MT)</a:t>
            </a:r>
          </a:p>
          <a:p>
            <a:r>
              <a:rPr lang="nl-NL" sz="1800"/>
              <a:t>Projectleider </a:t>
            </a:r>
          </a:p>
          <a:p>
            <a:r>
              <a:rPr lang="nl-NL" sz="1800"/>
              <a:t>Projectteam (NAMEN PROJECTTEAM)</a:t>
            </a:r>
          </a:p>
          <a:p>
            <a:r>
              <a:rPr lang="nl-NL" sz="1800"/>
              <a:t>Projectondersteuning </a:t>
            </a:r>
          </a:p>
          <a:p>
            <a:r>
              <a:rPr lang="nl-NL" sz="1800"/>
              <a:t>(Interne) communicatie</a:t>
            </a:r>
            <a:endParaRPr lang="nl-NL" sz="1800">
              <a:ea typeface="Tahoma"/>
              <a:cs typeface="Tahoma"/>
            </a:endParaRPr>
          </a:p>
          <a:p>
            <a:r>
              <a:rPr lang="nl-NL" sz="1800"/>
              <a:t>Projectoverleg </a:t>
            </a:r>
          </a:p>
          <a:p>
            <a:r>
              <a:rPr lang="nl-NL" sz="1800"/>
              <a:t>Uitwerken uitkomsten online vragenlijsten en dialoogsessies</a:t>
            </a:r>
          </a:p>
          <a:p>
            <a:endParaRPr lang="nl-NL" sz="1800"/>
          </a:p>
          <a:p>
            <a:pPr marL="0" indent="0">
              <a:buNone/>
            </a:pPr>
            <a:endParaRPr lang="nl-NL" sz="1800"/>
          </a:p>
          <a:p>
            <a:endParaRPr lang="nl-NL" sz="1800"/>
          </a:p>
          <a:p>
            <a:endParaRPr lang="nl-NL" sz="180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De projectorganisatie van de Complete agressie-aanpak </a:t>
            </a:r>
          </a:p>
        </p:txBody>
      </p:sp>
    </p:spTree>
    <p:extLst>
      <p:ext uri="{BB962C8B-B14F-4D97-AF65-F5344CB8AC3E}">
        <p14:creationId xmlns:p14="http://schemas.microsoft.com/office/powerpoint/2010/main" val="327507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p:txBody>
          <a:bodyPr/>
          <a:lstStyle/>
          <a:p>
            <a:r>
              <a:rPr lang="nl-NL"/>
              <a:t>Uitkomsten</a:t>
            </a:r>
            <a:br>
              <a:rPr lang="nl-NL" b="1"/>
            </a:br>
            <a:r>
              <a:rPr lang="nl-NL" sz="2000">
                <a:solidFill>
                  <a:srgbClr val="16145F"/>
                </a:solidFill>
              </a:rPr>
              <a:t>Dienstverlening en veilig werken</a:t>
            </a:r>
            <a:endParaRPr lang="nl-NL" sz="2000">
              <a:solidFill>
                <a:srgbClr val="16145F"/>
              </a:solidFill>
              <a:ea typeface="Tahoma"/>
              <a:cs typeface="Tahoma"/>
            </a:endParaRP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3" name="Tabel 2">
            <a:extLst>
              <a:ext uri="{FF2B5EF4-FFF2-40B4-BE49-F238E27FC236}">
                <a16:creationId xmlns:a16="http://schemas.microsoft.com/office/drawing/2014/main" id="{F9107230-99F1-B0CB-CF32-949DA72BECFE}"/>
              </a:ext>
            </a:extLst>
          </p:cNvPr>
          <p:cNvGraphicFramePr>
            <a:graphicFrameLocks noGrp="1"/>
          </p:cNvGraphicFramePr>
          <p:nvPr>
            <p:extLst>
              <p:ext uri="{D42A27DB-BD31-4B8C-83A1-F6EECF244321}">
                <p14:modId xmlns:p14="http://schemas.microsoft.com/office/powerpoint/2010/main" val="2776851706"/>
              </p:ext>
            </p:extLst>
          </p:nvPr>
        </p:nvGraphicFramePr>
        <p:xfrm>
          <a:off x="537387" y="1333879"/>
          <a:ext cx="10367868" cy="3745548"/>
        </p:xfrm>
        <a:graphic>
          <a:graphicData uri="http://schemas.openxmlformats.org/drawingml/2006/table">
            <a:tbl>
              <a:tblPr firstRow="1" bandRow="1">
                <a:tableStyleId>{5C22544A-7EE6-4342-B048-85BDC9FD1C3A}</a:tableStyleId>
              </a:tblPr>
              <a:tblGrid>
                <a:gridCol w="5471527">
                  <a:extLst>
                    <a:ext uri="{9D8B030D-6E8A-4147-A177-3AD203B41FA5}">
                      <a16:colId xmlns:a16="http://schemas.microsoft.com/office/drawing/2014/main" val="3745719737"/>
                    </a:ext>
                  </a:extLst>
                </a:gridCol>
                <a:gridCol w="1223159">
                  <a:extLst>
                    <a:ext uri="{9D8B030D-6E8A-4147-A177-3AD203B41FA5}">
                      <a16:colId xmlns:a16="http://schemas.microsoft.com/office/drawing/2014/main" val="70998763"/>
                    </a:ext>
                  </a:extLst>
                </a:gridCol>
                <a:gridCol w="1235033">
                  <a:extLst>
                    <a:ext uri="{9D8B030D-6E8A-4147-A177-3AD203B41FA5}">
                      <a16:colId xmlns:a16="http://schemas.microsoft.com/office/drawing/2014/main" val="1844244709"/>
                    </a:ext>
                  </a:extLst>
                </a:gridCol>
                <a:gridCol w="1151907">
                  <a:extLst>
                    <a:ext uri="{9D8B030D-6E8A-4147-A177-3AD203B41FA5}">
                      <a16:colId xmlns:a16="http://schemas.microsoft.com/office/drawing/2014/main" val="414963796"/>
                    </a:ext>
                  </a:extLst>
                </a:gridCol>
                <a:gridCol w="1286242">
                  <a:extLst>
                    <a:ext uri="{9D8B030D-6E8A-4147-A177-3AD203B41FA5}">
                      <a16:colId xmlns:a16="http://schemas.microsoft.com/office/drawing/2014/main" val="1478417956"/>
                    </a:ext>
                  </a:extLst>
                </a:gridCol>
              </a:tblGrid>
              <a:tr h="728028">
                <a:tc>
                  <a:txBody>
                    <a:bodyPr/>
                    <a:lstStyle/>
                    <a:p>
                      <a:r>
                        <a:rPr lang="nl-NL"/>
                        <a:t>Pijler 1: Dienstverlening en veilig werken</a:t>
                      </a:r>
                    </a:p>
                  </a:txBody>
                  <a:tcPr/>
                </a:tc>
                <a:tc>
                  <a:txBody>
                    <a:bodyPr/>
                    <a:lstStyle/>
                    <a:p>
                      <a:r>
                        <a:rPr lang="nl-NL"/>
                        <a:t>Mede</a:t>
                      </a:r>
                    </a:p>
                    <a:p>
                      <a:r>
                        <a:rPr lang="nl-NL"/>
                        <a:t>werkers</a:t>
                      </a:r>
                    </a:p>
                  </a:txBody>
                  <a:tcPr/>
                </a:tc>
                <a:tc>
                  <a:txBody>
                    <a:bodyPr/>
                    <a:lstStyle/>
                    <a:p>
                      <a:r>
                        <a:rPr lang="nl-NL"/>
                        <a:t>HR</a:t>
                      </a:r>
                    </a:p>
                  </a:txBody>
                  <a:tcPr/>
                </a:tc>
                <a:tc>
                  <a:txBody>
                    <a:bodyPr/>
                    <a:lstStyle/>
                    <a:p>
                      <a:r>
                        <a:rPr lang="nl-NL"/>
                        <a:t>Leiding</a:t>
                      </a:r>
                    </a:p>
                  </a:txBody>
                  <a:tcPr/>
                </a:tc>
                <a:tc>
                  <a:txBody>
                    <a:bodyPr/>
                    <a:lstStyle/>
                    <a:p>
                      <a:r>
                        <a:rPr lang="nl-NL"/>
                        <a:t>Directie</a:t>
                      </a:r>
                    </a:p>
                  </a:txBody>
                  <a:tcPr/>
                </a:tc>
                <a:extLst>
                  <a:ext uri="{0D108BD9-81ED-4DB2-BD59-A6C34878D82A}">
                    <a16:rowId xmlns:a16="http://schemas.microsoft.com/office/drawing/2014/main" val="3290334613"/>
                  </a:ext>
                </a:extLst>
              </a:tr>
              <a:tr h="728028">
                <a:tc>
                  <a:txBody>
                    <a:bodyPr/>
                    <a:lstStyle/>
                    <a:p>
                      <a:pPr lvl="0" algn="l">
                        <a:lnSpc>
                          <a:spcPct val="100000"/>
                        </a:lnSpc>
                        <a:spcBef>
                          <a:spcPts val="0"/>
                        </a:spcBef>
                        <a:spcAft>
                          <a:spcPts val="0"/>
                        </a:spcAft>
                        <a:buNone/>
                      </a:pPr>
                      <a:r>
                        <a:rPr lang="nl-NL" b="0" i="0">
                          <a:solidFill>
                            <a:srgbClr val="333333"/>
                          </a:solidFill>
                        </a:rPr>
                        <a:t>We hanteren in ons team of onze organisatie een eenduidige norm over welk gedrag van cliënten wel en niet acceptabel is</a:t>
                      </a:r>
                      <a:endParaRPr lang="nl-NL"/>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725717854"/>
                  </a:ext>
                </a:extLst>
              </a:tr>
              <a:tr h="728028">
                <a:tc>
                  <a:txBody>
                    <a:bodyPr/>
                    <a:lstStyle/>
                    <a:p>
                      <a:pPr lvl="0" algn="l">
                        <a:lnSpc>
                          <a:spcPct val="100000"/>
                        </a:lnSpc>
                        <a:spcBef>
                          <a:spcPts val="0"/>
                        </a:spcBef>
                        <a:spcAft>
                          <a:spcPts val="0"/>
                        </a:spcAft>
                        <a:buNone/>
                      </a:pPr>
                      <a:r>
                        <a:rPr lang="nl-NL" b="0" i="0">
                          <a:solidFill>
                            <a:srgbClr val="333333"/>
                          </a:solidFill>
                        </a:rPr>
                        <a:t>We evalueren onze werkwijzen en procedures om van te leren en veilig en veerkrachtig werken te vergroten</a:t>
                      </a:r>
                      <a:endParaRPr lang="nl-NL"/>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p>
                      <a:endParaRPr lang="nl-NL"/>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p>
                      <a:endParaRPr lang="nl-NL"/>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p>
                      <a:endParaRPr lang="nl-NL"/>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p>
                      <a:endParaRPr lang="nl-NL"/>
                    </a:p>
                  </a:txBody>
                  <a:tcPr/>
                </a:tc>
                <a:extLst>
                  <a:ext uri="{0D108BD9-81ED-4DB2-BD59-A6C34878D82A}">
                    <a16:rowId xmlns:a16="http://schemas.microsoft.com/office/drawing/2014/main" val="4089028047"/>
                  </a:ext>
                </a:extLst>
              </a:tr>
              <a:tr h="728028">
                <a:tc>
                  <a:txBody>
                    <a:bodyPr/>
                    <a:lstStyle/>
                    <a:p>
                      <a:pPr lvl="0" algn="l">
                        <a:lnSpc>
                          <a:spcPct val="100000"/>
                        </a:lnSpc>
                        <a:spcBef>
                          <a:spcPts val="0"/>
                        </a:spcBef>
                        <a:spcAft>
                          <a:spcPts val="0"/>
                        </a:spcAft>
                        <a:buNone/>
                      </a:pPr>
                      <a:r>
                        <a:rPr lang="nl-NL" b="0" i="0">
                          <a:solidFill>
                            <a:srgbClr val="333333"/>
                          </a:solidFill>
                        </a:rPr>
                        <a:t>In onze organisatie hanteren we een inwerkprogramma voor nieuwe collega’s waarin ze voorbereid worden op de omgang met cliënten</a:t>
                      </a:r>
                    </a:p>
                  </a:txBody>
                  <a:tcPr/>
                </a:tc>
                <a:tc>
                  <a:txBody>
                    <a:bodyPr/>
                    <a:lstStyle/>
                    <a:p>
                      <a:r>
                        <a:rPr lang="nl-NL"/>
                        <a:t>Aantal:</a:t>
                      </a:r>
                    </a:p>
                    <a:p>
                      <a:r>
                        <a:rPr lang="nl-NL"/>
                        <a:t>Eens:</a:t>
                      </a:r>
                    </a:p>
                    <a:p>
                      <a:r>
                        <a:rPr lang="nl-NL"/>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tc>
                  <a:txBody>
                    <a:bodyPr/>
                    <a:lstStyle/>
                    <a:p>
                      <a:pPr lvl="0">
                        <a:buNone/>
                      </a:pPr>
                      <a:r>
                        <a:rPr lang="nl-NL" sz="1800" b="0" i="0" u="none" strike="noStrike" noProof="0">
                          <a:solidFill>
                            <a:srgbClr val="000000"/>
                          </a:solidFill>
                          <a:latin typeface="Tahoma"/>
                        </a:rPr>
                        <a:t>Aantal:</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Eens:</a:t>
                      </a:r>
                      <a:endParaRPr lang="en-US" sz="1800" b="0" i="0" u="none" strike="noStrike" noProof="0">
                        <a:solidFill>
                          <a:srgbClr val="000000"/>
                        </a:solidFill>
                        <a:latin typeface="Tahoma"/>
                      </a:endParaRPr>
                    </a:p>
                    <a:p>
                      <a:pPr lvl="0">
                        <a:buNone/>
                      </a:pPr>
                      <a:r>
                        <a:rPr lang="nl-NL" sz="1800" b="0" i="0" u="none" strike="noStrike" noProof="0">
                          <a:solidFill>
                            <a:srgbClr val="000000"/>
                          </a:solidFill>
                          <a:latin typeface="Tahoma"/>
                        </a:rPr>
                        <a:t>Oneens:</a:t>
                      </a:r>
                    </a:p>
                  </a:txBody>
                  <a:tcPr/>
                </a:tc>
                <a:extLst>
                  <a:ext uri="{0D108BD9-81ED-4DB2-BD59-A6C34878D82A}">
                    <a16:rowId xmlns:a16="http://schemas.microsoft.com/office/drawing/2014/main" val="161331985"/>
                  </a:ext>
                </a:extLst>
              </a:tr>
            </a:tbl>
          </a:graphicData>
        </a:graphic>
      </p:graphicFrame>
    </p:spTree>
    <p:extLst>
      <p:ext uri="{BB962C8B-B14F-4D97-AF65-F5344CB8AC3E}">
        <p14:creationId xmlns:p14="http://schemas.microsoft.com/office/powerpoint/2010/main" val="211583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Open vragen uit vragenlijst</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4"/>
            <a:ext cx="4435765" cy="201309"/>
          </a:xfrm>
        </p:spPr>
        <p:txBody>
          <a:bodyPr/>
          <a:lstStyle/>
          <a:p>
            <a:r>
              <a:rPr lang="nl-NL" b="0"/>
              <a:t>Dienstverlening en veilig werken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vert="horz" lIns="0" tIns="0" rIns="0" bIns="0" numCol="1" spcCol="360000" rtlCol="0" anchor="t">
            <a:noAutofit/>
          </a:bodyPr>
          <a:lstStyle/>
          <a:p>
            <a:r>
              <a:rPr lang="nl-NL" sz="1800"/>
              <a:t>Eigen houding en gedrag</a:t>
            </a:r>
          </a:p>
          <a:p>
            <a:r>
              <a:rPr lang="nl-NL" sz="1800"/>
              <a:t>Verbeterpunten team en organisatie</a:t>
            </a:r>
            <a:endParaRPr lang="nl-NL" sz="1800">
              <a:ea typeface="Tahoma"/>
              <a:cs typeface="Tahoma"/>
            </a:endParaRPr>
          </a:p>
          <a:p>
            <a:r>
              <a:rPr lang="nl-NL" sz="1800"/>
              <a:t>Behoeften</a:t>
            </a:r>
            <a:endParaRPr lang="nl-NL" sz="1800">
              <a:ea typeface="Tahoma"/>
              <a:cs typeface="Tahoma"/>
            </a:endParaRPr>
          </a:p>
          <a:p>
            <a:r>
              <a:rPr lang="nl-NL" sz="1800"/>
              <a:t>Vragen en opmerkingen</a:t>
            </a:r>
            <a:endParaRPr lang="nl-NL" sz="1800">
              <a:ea typeface="Tahoma"/>
              <a:cs typeface="Tahoma"/>
            </a:endParaRPr>
          </a:p>
          <a:p>
            <a:pPr marL="0" indent="0">
              <a:buNone/>
            </a:pPr>
            <a:endParaRPr lang="nl-NL" sz="1800"/>
          </a:p>
          <a:p>
            <a:endParaRPr lang="nl-NL" sz="1800"/>
          </a:p>
          <a:p>
            <a:endParaRPr lang="nl-NL" sz="1800"/>
          </a:p>
        </p:txBody>
      </p:sp>
    </p:spTree>
    <p:extLst>
      <p:ext uri="{BB962C8B-B14F-4D97-AF65-F5344CB8AC3E}">
        <p14:creationId xmlns:p14="http://schemas.microsoft.com/office/powerpoint/2010/main" val="33258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a:t>Vul hier een samenvatting van de uitkomsten van de online vragenlijst in</a:t>
            </a:r>
          </a:p>
          <a:p>
            <a:pPr marL="0" indent="0">
              <a:buNone/>
            </a:pPr>
            <a:endParaRPr lang="nl-NL" sz="1800"/>
          </a:p>
          <a:p>
            <a:pPr marL="0" indent="0">
              <a:buNone/>
            </a:pPr>
            <a:r>
              <a:rPr lang="nl-NL" sz="1800">
                <a:solidFill>
                  <a:srgbClr val="16145F"/>
                </a:solidFill>
              </a:rPr>
              <a:t>Bijvoorbeeld:</a:t>
            </a:r>
            <a:endParaRPr lang="nl-NL" sz="1800"/>
          </a:p>
          <a:p>
            <a:pPr>
              <a:lnSpc>
                <a:spcPct val="100000"/>
              </a:lnSpc>
              <a:spcAft>
                <a:spcPts val="800"/>
              </a:spcAft>
            </a:pPr>
            <a:r>
              <a:rPr lang="nl-NL" sz="1800" i="1">
                <a:solidFill>
                  <a:srgbClr val="666666"/>
                </a:solidFill>
                <a:effectLst/>
                <a:latin typeface="Tahoma"/>
                <a:ea typeface="Calibri"/>
                <a:cs typeface="Tahoma"/>
              </a:rPr>
              <a:t>Stel mensen op hun gemak</a:t>
            </a:r>
          </a:p>
          <a:p>
            <a:pPr>
              <a:lnSpc>
                <a:spcPct val="100000"/>
              </a:lnSpc>
              <a:spcAft>
                <a:spcPts val="800"/>
              </a:spcAft>
            </a:pPr>
            <a:r>
              <a:rPr lang="nl-NL" sz="1800" i="1">
                <a:solidFill>
                  <a:srgbClr val="666666"/>
                </a:solidFill>
                <a:effectLst/>
                <a:latin typeface="Tahoma"/>
                <a:ea typeface="Calibri"/>
                <a:cs typeface="Tahoma"/>
              </a:rPr>
              <a:t>Wees eerlij</a:t>
            </a:r>
            <a:r>
              <a:rPr lang="nl-NL" sz="1800" i="1">
                <a:solidFill>
                  <a:srgbClr val="666666"/>
                </a:solidFill>
                <a:latin typeface="Tahoma"/>
                <a:ea typeface="Calibri"/>
                <a:cs typeface="Tahoma"/>
              </a:rPr>
              <a:t>k over wat je kunt leveren</a:t>
            </a:r>
            <a:endParaRPr lang="nl-NL" sz="1800" i="1">
              <a:solidFill>
                <a:srgbClr val="666666"/>
              </a:solidFill>
              <a:effectLst/>
              <a:latin typeface="Tahoma"/>
              <a:ea typeface="Calibri"/>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Hoe kun je met je eigen houding en gedrag werken aan gewenste omgang met cliënten? Wat zijn jouw tips en suggesties?</a:t>
            </a:r>
          </a:p>
        </p:txBody>
      </p:sp>
    </p:spTree>
    <p:extLst>
      <p:ext uri="{BB962C8B-B14F-4D97-AF65-F5344CB8AC3E}">
        <p14:creationId xmlns:p14="http://schemas.microsoft.com/office/powerpoint/2010/main" val="205962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a:t>Vul hier een samenvatting van de uitkomsten van de online vragenlijst in</a:t>
            </a:r>
          </a:p>
          <a:p>
            <a:pPr marL="0" indent="0">
              <a:buNone/>
            </a:pPr>
            <a:endParaRPr lang="nl-NL" sz="1800">
              <a:solidFill>
                <a:srgbClr val="16145F"/>
              </a:solidFill>
            </a:endParaRPr>
          </a:p>
          <a:p>
            <a:pPr marL="0" indent="0">
              <a:buNone/>
            </a:pPr>
            <a:r>
              <a:rPr lang="nl-NL" sz="1800">
                <a:solidFill>
                  <a:srgbClr val="16145F"/>
                </a:solidFill>
              </a:rPr>
              <a:t>Bijvoorbeeld:</a:t>
            </a:r>
            <a:endParaRPr lang="nl-NL" sz="1800"/>
          </a:p>
          <a:p>
            <a:pPr>
              <a:lnSpc>
                <a:spcPct val="115000"/>
              </a:lnSpc>
              <a:spcAft>
                <a:spcPts val="800"/>
              </a:spcAft>
            </a:pPr>
            <a:r>
              <a:rPr lang="nl-NL" sz="1800" i="1">
                <a:solidFill>
                  <a:srgbClr val="666666"/>
                </a:solidFill>
                <a:effectLst/>
                <a:latin typeface="Tahoma"/>
                <a:ea typeface="Calibri"/>
                <a:cs typeface="Tahoma"/>
              </a:rPr>
              <a:t>We hebben samen niet helder wat we niet acceptabel vinden. Wat de één prima vindt, vindt de ander niet prima</a:t>
            </a:r>
            <a:endParaRPr lang="nl-NL" sz="1800" i="1">
              <a:effectLst/>
              <a:latin typeface="Tahoma"/>
              <a:ea typeface="Calibri"/>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Wat zou binnen onze organisatie of ons team verteberd kunnen worden om de omgang met cliënten en de dienstverlening en veilig werken te (blijven) verbeteren?</a:t>
            </a:r>
          </a:p>
        </p:txBody>
      </p:sp>
    </p:spTree>
    <p:extLst>
      <p:ext uri="{BB962C8B-B14F-4D97-AF65-F5344CB8AC3E}">
        <p14:creationId xmlns:p14="http://schemas.microsoft.com/office/powerpoint/2010/main" val="26894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vert="horz" lIns="0" tIns="0" rIns="0" bIns="0" rtlCol="0" anchor="t">
            <a:noAutofit/>
          </a:bodyPr>
          <a:lstStyle/>
          <a:p>
            <a:r>
              <a:rPr lang="nl-NL" sz="1800"/>
              <a:t>Vul hier een samenvatting van de uitkomsten van de online vragenlijst in</a:t>
            </a:r>
          </a:p>
          <a:p>
            <a:pPr marL="0" indent="0">
              <a:buNone/>
            </a:pPr>
            <a:endParaRPr lang="nl-NL" sz="1800">
              <a:solidFill>
                <a:srgbClr val="16145F"/>
              </a:solidFill>
            </a:endParaRPr>
          </a:p>
          <a:p>
            <a:pPr marL="0" indent="0">
              <a:buNone/>
            </a:pPr>
            <a:r>
              <a:rPr lang="nl-NL" sz="1800">
                <a:solidFill>
                  <a:srgbClr val="16145F"/>
                </a:solidFill>
              </a:rPr>
              <a:t>Bijvoorbeeld:</a:t>
            </a:r>
            <a:endParaRPr lang="nl-NL" sz="1800">
              <a:solidFill>
                <a:srgbClr val="16145F"/>
              </a:solidFill>
              <a:ea typeface="Tahoma"/>
              <a:cs typeface="Tahoma"/>
            </a:endParaRPr>
          </a:p>
          <a:p>
            <a:pPr>
              <a:lnSpc>
                <a:spcPct val="115000"/>
              </a:lnSpc>
              <a:spcAft>
                <a:spcPts val="800"/>
              </a:spcAft>
            </a:pPr>
            <a:r>
              <a:rPr lang="nl-NL" sz="1800" i="1">
                <a:solidFill>
                  <a:srgbClr val="666666"/>
                </a:solidFill>
                <a:effectLst/>
                <a:latin typeface="Tahoma"/>
                <a:ea typeface="Calibri"/>
                <a:cs typeface="Tahoma"/>
              </a:rPr>
              <a:t>We hebben samen niet helder wat we niet acceptabel vinden. Wat de één prima vindt, vindt de ander niet prima</a:t>
            </a:r>
            <a:endParaRPr lang="nl-NL" sz="1800" i="1">
              <a:effectLst/>
              <a:latin typeface="Tahoma"/>
              <a:ea typeface="Calibri"/>
              <a:cs typeface="Tahoma"/>
            </a:endParaRPr>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dirty="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Waar heb je vanuit jouw rol behoefte aan als het gaat om het stimuleren van veilig werken en gewenste omgang tussen medewerkers en cliënten?</a:t>
            </a:r>
          </a:p>
        </p:txBody>
      </p:sp>
    </p:spTree>
    <p:extLst>
      <p:ext uri="{BB962C8B-B14F-4D97-AF65-F5344CB8AC3E}">
        <p14:creationId xmlns:p14="http://schemas.microsoft.com/office/powerpoint/2010/main" val="82205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r>
              <a:rPr lang="nl-NL" sz="1800"/>
              <a:t>Vul hier een samenvatting van de uitkomsten van de online vragenlijst in</a:t>
            </a:r>
          </a:p>
          <a:p>
            <a:pPr marL="0" indent="0">
              <a:buNone/>
            </a:pPr>
            <a:endParaRPr lang="nl-NL" sz="1800"/>
          </a:p>
          <a:p>
            <a:pPr marL="0" indent="0">
              <a:buNone/>
            </a:pPr>
            <a:endParaRPr lang="nl-NL" sz="1800"/>
          </a:p>
          <a:p>
            <a:pPr marL="0" indent="0">
              <a:buNone/>
            </a:pPr>
            <a:endParaRPr lang="nl-NL" sz="1800"/>
          </a:p>
          <a:p>
            <a:endParaRPr lang="nl-NL" sz="1800"/>
          </a:p>
          <a:p>
            <a:endParaRPr lang="nl-NL" sz="180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pPr>
              <a:spcAft>
                <a:spcPts val="800"/>
              </a:spcAft>
            </a:pPr>
            <a:r>
              <a:rPr lang="nl-NL"/>
              <a:t>Welke vragen of opmerkingen heb je over de (professionele) organisatienorm?</a:t>
            </a:r>
          </a:p>
        </p:txBody>
      </p:sp>
    </p:spTree>
    <p:extLst>
      <p:ext uri="{BB962C8B-B14F-4D97-AF65-F5344CB8AC3E}">
        <p14:creationId xmlns:p14="http://schemas.microsoft.com/office/powerpoint/2010/main" val="160754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Vervolgacties</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b="0"/>
              <a:t>Dialoogsessie 1</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vert="horz" lIns="0" tIns="0" rIns="0" bIns="0" numCol="1" spcCol="360000" rtlCol="0" anchor="t">
            <a:noAutofit/>
          </a:bodyPr>
          <a:lstStyle/>
          <a:p>
            <a:r>
              <a:rPr lang="nl-NL" sz="1800"/>
              <a:t>Verwerken uitkomsten van het invultemplate per dialoogsessie</a:t>
            </a:r>
            <a:endParaRPr lang="nl-NL" sz="1800">
              <a:ea typeface="Tahoma"/>
              <a:cs typeface="Tahoma"/>
            </a:endParaRPr>
          </a:p>
          <a:p>
            <a:r>
              <a:rPr lang="nl-NL" sz="1800"/>
              <a:t>Bespreken in projectgroep</a:t>
            </a:r>
          </a:p>
          <a:p>
            <a:r>
              <a:rPr lang="nl-NL" sz="1800"/>
              <a:t>Voorbereiding dialoogsessie 2 Risico’s en preventie</a:t>
            </a:r>
          </a:p>
          <a:p>
            <a:r>
              <a:rPr lang="nl-NL" sz="1800"/>
              <a:t>Uitvoering dialoogsessie 2 (DATUM)</a:t>
            </a:r>
          </a:p>
          <a:p>
            <a:pPr marL="0" indent="0">
              <a:buNone/>
            </a:pPr>
            <a:endParaRPr lang="nl-NL" sz="1800"/>
          </a:p>
          <a:p>
            <a:endParaRPr lang="nl-NL" sz="1800"/>
          </a:p>
          <a:p>
            <a:endParaRPr lang="nl-NL" sz="1800"/>
          </a:p>
        </p:txBody>
      </p:sp>
    </p:spTree>
    <p:extLst>
      <p:ext uri="{BB962C8B-B14F-4D97-AF65-F5344CB8AC3E}">
        <p14:creationId xmlns:p14="http://schemas.microsoft.com/office/powerpoint/2010/main" val="258711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F4A7BF2-C591-8D59-DAB6-A09C6D6854D8}"/>
              </a:ext>
            </a:extLst>
          </p:cNvPr>
          <p:cNvSpPr>
            <a:spLocks noGrp="1"/>
          </p:cNvSpPr>
          <p:nvPr>
            <p:ph type="pic" sz="quarter" idx="17"/>
          </p:nvPr>
        </p:nvSpPr>
        <p:spPr/>
        <p:txBody>
          <a:bodyPr/>
          <a:lstStyle/>
          <a:p>
            <a:endParaRPr lang="en-NL"/>
          </a:p>
        </p:txBody>
      </p:sp>
      <p:sp>
        <p:nvSpPr>
          <p:cNvPr id="3" name="Text Placeholder 2">
            <a:extLst>
              <a:ext uri="{FF2B5EF4-FFF2-40B4-BE49-F238E27FC236}">
                <a16:creationId xmlns:a16="http://schemas.microsoft.com/office/drawing/2014/main" id="{6DEBD713-0D49-8864-991D-9B6B6E5A1B27}"/>
              </a:ext>
            </a:extLst>
          </p:cNvPr>
          <p:cNvSpPr>
            <a:spLocks noGrp="1"/>
          </p:cNvSpPr>
          <p:nvPr>
            <p:ph type="body" sz="quarter" idx="24"/>
          </p:nvPr>
        </p:nvSpPr>
        <p:spPr/>
        <p:txBody>
          <a:bodyPr/>
          <a:lstStyle/>
          <a:p>
            <a:endParaRPr lang="en-NL"/>
          </a:p>
        </p:txBody>
      </p:sp>
      <p:sp>
        <p:nvSpPr>
          <p:cNvPr id="4" name="Text Placeholder 3">
            <a:extLst>
              <a:ext uri="{FF2B5EF4-FFF2-40B4-BE49-F238E27FC236}">
                <a16:creationId xmlns:a16="http://schemas.microsoft.com/office/drawing/2014/main" id="{5362FCA5-5D8F-E076-2B2C-11EF68D05A10}"/>
              </a:ext>
            </a:extLst>
          </p:cNvPr>
          <p:cNvSpPr>
            <a:spLocks noGrp="1"/>
          </p:cNvSpPr>
          <p:nvPr>
            <p:ph type="body" sz="quarter" idx="26"/>
          </p:nvPr>
        </p:nvSpPr>
        <p:spPr/>
        <p:txBody>
          <a:bodyPr/>
          <a:lstStyle/>
          <a:p>
            <a:endParaRPr lang="en-NL"/>
          </a:p>
        </p:txBody>
      </p:sp>
      <p:sp>
        <p:nvSpPr>
          <p:cNvPr id="6" name="Text Placeholder 5">
            <a:extLst>
              <a:ext uri="{FF2B5EF4-FFF2-40B4-BE49-F238E27FC236}">
                <a16:creationId xmlns:a16="http://schemas.microsoft.com/office/drawing/2014/main" id="{C35ECF0C-A876-BC1B-712C-4CF8FBAAE72B}"/>
              </a:ext>
            </a:extLst>
          </p:cNvPr>
          <p:cNvSpPr>
            <a:spLocks noGrp="1"/>
          </p:cNvSpPr>
          <p:nvPr>
            <p:ph type="body" sz="quarter" idx="23"/>
          </p:nvPr>
        </p:nvSpPr>
        <p:spPr>
          <a:xfrm>
            <a:off x="557466" y="298870"/>
            <a:ext cx="2838170" cy="2010768"/>
          </a:xfrm>
        </p:spPr>
        <p:txBody>
          <a:bodyPr/>
          <a:lstStyle/>
          <a:p>
            <a:endParaRPr lang="en-NL"/>
          </a:p>
        </p:txBody>
      </p:sp>
      <p:sp>
        <p:nvSpPr>
          <p:cNvPr id="7" name="Text Placeholder 6">
            <a:extLst>
              <a:ext uri="{FF2B5EF4-FFF2-40B4-BE49-F238E27FC236}">
                <a16:creationId xmlns:a16="http://schemas.microsoft.com/office/drawing/2014/main" id="{20DF6352-F84C-1111-28E2-E93EE9541491}"/>
              </a:ext>
            </a:extLst>
          </p:cNvPr>
          <p:cNvSpPr>
            <a:spLocks noGrp="1"/>
          </p:cNvSpPr>
          <p:nvPr>
            <p:ph type="body" sz="quarter" idx="21"/>
          </p:nvPr>
        </p:nvSpPr>
        <p:spPr>
          <a:xfrm>
            <a:off x="5740065" y="1259932"/>
            <a:ext cx="5947695" cy="4263938"/>
          </a:xfrm>
        </p:spPr>
        <p:txBody>
          <a:bodyPr/>
          <a:lstStyle/>
          <a:p>
            <a:endParaRPr lang="en-NL"/>
          </a:p>
        </p:txBody>
      </p:sp>
      <p:sp>
        <p:nvSpPr>
          <p:cNvPr id="8" name="Title 7">
            <a:extLst>
              <a:ext uri="{FF2B5EF4-FFF2-40B4-BE49-F238E27FC236}">
                <a16:creationId xmlns:a16="http://schemas.microsoft.com/office/drawing/2014/main" id="{0B863437-EA4E-9E87-EC72-6D977811CFB7}"/>
              </a:ext>
            </a:extLst>
          </p:cNvPr>
          <p:cNvSpPr>
            <a:spLocks noGrp="1"/>
          </p:cNvSpPr>
          <p:nvPr>
            <p:ph type="title"/>
          </p:nvPr>
        </p:nvSpPr>
        <p:spPr>
          <a:xfrm>
            <a:off x="6748108" y="2436490"/>
            <a:ext cx="3931608" cy="1414766"/>
          </a:xfrm>
        </p:spPr>
        <p:txBody>
          <a:bodyPr/>
          <a:lstStyle/>
          <a:p>
            <a:r>
              <a:rPr lang="en-NL"/>
              <a:t>Afronding</a:t>
            </a:r>
          </a:p>
        </p:txBody>
      </p:sp>
      <p:sp>
        <p:nvSpPr>
          <p:cNvPr id="10" name="Tijdelijke aanduiding voor verticale tekst 1">
            <a:extLst>
              <a:ext uri="{FF2B5EF4-FFF2-40B4-BE49-F238E27FC236}">
                <a16:creationId xmlns:a16="http://schemas.microsoft.com/office/drawing/2014/main" id="{D5472C2D-4B22-86A7-51ED-7C739FF585FB}"/>
              </a:ext>
            </a:extLst>
          </p:cNvPr>
          <p:cNvSpPr>
            <a:spLocks noGrp="1"/>
          </p:cNvSpPr>
          <p:nvPr>
            <p:ph type="body" orient="vert" idx="4294967295"/>
          </p:nvPr>
        </p:nvSpPr>
        <p:spPr>
          <a:xfrm>
            <a:off x="537388" y="2322186"/>
            <a:ext cx="4820425" cy="4046271"/>
          </a:xfrm>
        </p:spPr>
        <p:txBody>
          <a:bodyPr/>
          <a:lstStyle/>
          <a:p>
            <a:pPr marL="0" indent="0">
              <a:buNone/>
            </a:pPr>
            <a:r>
              <a:rPr lang="nl-NL" sz="1800">
                <a:solidFill>
                  <a:srgbClr val="16145F"/>
                </a:solidFill>
              </a:rPr>
              <a:t>Terugblik</a:t>
            </a:r>
          </a:p>
          <a:p>
            <a:r>
              <a:rPr lang="nl-NL" sz="1800"/>
              <a:t>Hoe kijk je terug op deze sessie?</a:t>
            </a:r>
          </a:p>
          <a:p>
            <a:r>
              <a:rPr lang="nl-NL" sz="1800"/>
              <a:t>Waar heb je nog vragen over?</a:t>
            </a:r>
          </a:p>
          <a:p>
            <a:pPr marL="0" indent="0">
              <a:buNone/>
            </a:pPr>
            <a:endParaRPr lang="nl-NL" sz="1800"/>
          </a:p>
          <a:p>
            <a:pPr marL="0" indent="0">
              <a:buNone/>
            </a:pPr>
            <a:r>
              <a:rPr lang="nl-NL" sz="1800">
                <a:solidFill>
                  <a:srgbClr val="16145F"/>
                </a:solidFill>
              </a:rPr>
              <a:t>Vooruitblik</a:t>
            </a:r>
            <a:endParaRPr lang="nl-NL" sz="1800"/>
          </a:p>
          <a:p>
            <a:r>
              <a:rPr lang="nl-NL" sz="1800"/>
              <a:t>Wat neem je mee en ga je toepassen in de praktijk?</a:t>
            </a:r>
          </a:p>
          <a:p>
            <a:pPr marL="0" indent="0">
              <a:buNone/>
            </a:pPr>
            <a:endParaRPr lang="nl-NL" sz="1800"/>
          </a:p>
        </p:txBody>
      </p:sp>
      <p:sp>
        <p:nvSpPr>
          <p:cNvPr id="9" name="Rechthoek 97">
            <a:extLst>
              <a:ext uri="{FF2B5EF4-FFF2-40B4-BE49-F238E27FC236}">
                <a16:creationId xmlns:a16="http://schemas.microsoft.com/office/drawing/2014/main" id="{3C0A5D1D-3728-4339-39BC-C05283B82CD1}"/>
              </a:ext>
            </a:extLst>
          </p:cNvPr>
          <p:cNvSpPr/>
          <p:nvPr/>
        </p:nvSpPr>
        <p:spPr>
          <a:xfrm>
            <a:off x="0" y="0"/>
            <a:ext cx="12192000" cy="175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4318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EC624E22-8D70-8B9C-309D-D5A46AAAFDB5}"/>
              </a:ext>
            </a:extLst>
          </p:cNvPr>
          <p:cNvSpPr>
            <a:spLocks noGrp="1"/>
          </p:cNvSpPr>
          <p:nvPr>
            <p:ph type="body" orient="vert" idx="1"/>
          </p:nvPr>
        </p:nvSpPr>
        <p:spPr/>
        <p:txBody>
          <a:bodyPr/>
          <a:lstStyle/>
          <a:p>
            <a:pPr marL="0" indent="0">
              <a:buNone/>
            </a:pPr>
            <a:r>
              <a:rPr lang="nl-NL" sz="1800" dirty="0">
                <a:solidFill>
                  <a:srgbClr val="16145F"/>
                </a:solidFill>
              </a:rPr>
              <a:t>Publicatiedatum</a:t>
            </a:r>
            <a:r>
              <a:rPr lang="nl-NL" sz="1800">
                <a:solidFill>
                  <a:srgbClr val="16145F"/>
                </a:solidFill>
              </a:rPr>
              <a:t>: juni 2024</a:t>
            </a:r>
            <a:endParaRPr lang="nl-NL" sz="1800" dirty="0">
              <a:solidFill>
                <a:srgbClr val="16145F"/>
              </a:solidFill>
            </a:endParaRPr>
          </a:p>
          <a:p>
            <a:pPr marL="0" indent="0">
              <a:buNone/>
            </a:pPr>
            <a:endParaRPr lang="nl-NL" sz="1800" dirty="0">
              <a:solidFill>
                <a:srgbClr val="16145F"/>
              </a:solidFill>
            </a:endParaRPr>
          </a:p>
          <a:p>
            <a:pPr marL="0" indent="0">
              <a:buNone/>
            </a:pPr>
            <a:r>
              <a:rPr lang="nl-NL" sz="1800" dirty="0">
                <a:solidFill>
                  <a:srgbClr val="16145F"/>
                </a:solidFill>
              </a:rPr>
              <a:t>Deze uitgave maakt onderdeel uit van de Complete agressie-aanpak en is </a:t>
            </a:r>
          </a:p>
          <a:p>
            <a:pPr marL="0" indent="0">
              <a:buNone/>
            </a:pPr>
            <a:r>
              <a:rPr lang="nl-NL" sz="1800" dirty="0">
                <a:solidFill>
                  <a:srgbClr val="16145F"/>
                </a:solidFill>
              </a:rPr>
              <a:t>ontwikkeld door Jeugdzorg werkt! in samenwerking met Bureau Dinsdag </a:t>
            </a:r>
          </a:p>
          <a:p>
            <a:pPr marL="0" indent="0">
              <a:buNone/>
            </a:pPr>
            <a:r>
              <a:rPr lang="nl-NL" sz="1800" dirty="0">
                <a:solidFill>
                  <a:srgbClr val="16145F"/>
                </a:solidFill>
              </a:rPr>
              <a:t>en professionals uit jeugdzorg.</a:t>
            </a:r>
            <a:br>
              <a:rPr lang="nl-NL" sz="1800" dirty="0">
                <a:solidFill>
                  <a:srgbClr val="16145F"/>
                </a:solidFill>
              </a:rPr>
            </a:br>
            <a:endParaRPr lang="nl-NL" sz="1800" dirty="0">
              <a:solidFill>
                <a:srgbClr val="16145F"/>
              </a:solidFill>
            </a:endParaRPr>
          </a:p>
          <a:p>
            <a:pPr marL="0" indent="0">
              <a:buNone/>
            </a:pPr>
            <a:r>
              <a:rPr kumimoji="0" lang="nl-NL" sz="1800" b="0" i="0" u="none" strike="noStrike" kern="1200" cap="none" spc="0" normalizeH="0" baseline="0" noProof="0" dirty="0">
                <a:ln>
                  <a:noFill/>
                </a:ln>
                <a:solidFill>
                  <a:srgbClr val="54C8E8"/>
                </a:solidFill>
                <a:effectLst/>
                <a:uLnTx/>
                <a:uFillTx/>
                <a:latin typeface="Tahoma"/>
                <a:ea typeface="+mj-ea"/>
                <a:cs typeface="+mj-cs"/>
              </a:rPr>
              <a:t>www.jeugdzorg-werkt.nl</a:t>
            </a:r>
            <a:endParaRPr lang="nl-NL" sz="1800" dirty="0">
              <a:solidFill>
                <a:srgbClr val="16145F"/>
              </a:solidFill>
            </a:endParaRPr>
          </a:p>
          <a:p>
            <a:pPr marL="0" indent="0">
              <a:buNone/>
            </a:pPr>
            <a:endParaRPr lang="nl-NL" sz="1800" dirty="0">
              <a:solidFill>
                <a:srgbClr val="16145F"/>
              </a:solidFill>
            </a:endParaRPr>
          </a:p>
          <a:p>
            <a:pPr marL="0" indent="0">
              <a:buNone/>
            </a:pPr>
            <a:endParaRPr lang="nl-NL" sz="1800" dirty="0">
              <a:solidFill>
                <a:srgbClr val="16145F"/>
              </a:solidFill>
            </a:endParaRPr>
          </a:p>
          <a:p>
            <a:pPr marL="0" indent="0">
              <a:buNone/>
            </a:pPr>
            <a:endParaRPr lang="nl-NL" sz="1800" dirty="0"/>
          </a:p>
          <a:p>
            <a:pPr marL="0" indent="0">
              <a:buNone/>
            </a:pPr>
            <a:endParaRPr lang="nl-NL" sz="1800" dirty="0"/>
          </a:p>
        </p:txBody>
      </p:sp>
      <p:sp>
        <p:nvSpPr>
          <p:cNvPr id="3" name="Tijdelijke aanduiding voor dianummer 2">
            <a:extLst>
              <a:ext uri="{FF2B5EF4-FFF2-40B4-BE49-F238E27FC236}">
                <a16:creationId xmlns:a16="http://schemas.microsoft.com/office/drawing/2014/main" id="{00B251F8-9DDC-3397-E803-5D652F29FB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4" name="Titel 3">
            <a:extLst>
              <a:ext uri="{FF2B5EF4-FFF2-40B4-BE49-F238E27FC236}">
                <a16:creationId xmlns:a16="http://schemas.microsoft.com/office/drawing/2014/main" id="{AE27B289-B4E0-6019-EC3C-06EB00E59BFF}"/>
              </a:ext>
            </a:extLst>
          </p:cNvPr>
          <p:cNvSpPr>
            <a:spLocks noGrp="1"/>
          </p:cNvSpPr>
          <p:nvPr>
            <p:ph type="title"/>
          </p:nvPr>
        </p:nvSpPr>
        <p:spPr/>
        <p:txBody>
          <a:bodyPr/>
          <a:lstStyle/>
          <a:p>
            <a:r>
              <a:rPr lang="nl-NL"/>
              <a:t>Colofon</a:t>
            </a:r>
            <a:endParaRPr lang="nl-NL" i="1"/>
          </a:p>
        </p:txBody>
      </p:sp>
    </p:spTree>
    <p:extLst>
      <p:ext uri="{BB962C8B-B14F-4D97-AF65-F5344CB8AC3E}">
        <p14:creationId xmlns:p14="http://schemas.microsoft.com/office/powerpoint/2010/main" val="49824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42">
            <a:extLst>
              <a:ext uri="{FF2B5EF4-FFF2-40B4-BE49-F238E27FC236}">
                <a16:creationId xmlns:a16="http://schemas.microsoft.com/office/drawing/2014/main" id="{F00CA13C-9A1C-401B-8966-AC1E2F3973A7}"/>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p:blipFill>
        <p:spPr>
          <a:xfrm>
            <a:off x="0" y="0"/>
            <a:ext cx="12187390" cy="6858001"/>
          </a:xfrm>
        </p:spPr>
      </p:pic>
      <p:sp>
        <p:nvSpPr>
          <p:cNvPr id="9" name="Tijdelijke aanduiding voor tekst 8">
            <a:extLst>
              <a:ext uri="{FF2B5EF4-FFF2-40B4-BE49-F238E27FC236}">
                <a16:creationId xmlns:a16="http://schemas.microsoft.com/office/drawing/2014/main" id="{FC7BD6B9-D1FA-47CA-AB57-15DBFA6A3227}"/>
              </a:ext>
            </a:extLst>
          </p:cNvPr>
          <p:cNvSpPr>
            <a:spLocks noGrp="1"/>
          </p:cNvSpPr>
          <p:nvPr>
            <p:ph type="body" sz="quarter" idx="24"/>
          </p:nvPr>
        </p:nvSpPr>
        <p:spPr/>
        <p:txBody>
          <a:bodyPr/>
          <a:lstStyle/>
          <a:p>
            <a:r>
              <a:rPr lang="nl-NL"/>
              <a:t> </a:t>
            </a:r>
          </a:p>
        </p:txBody>
      </p:sp>
      <p:sp>
        <p:nvSpPr>
          <p:cNvPr id="8" name="Tijdelijke aanduiding voor tekst 7">
            <a:extLst>
              <a:ext uri="{FF2B5EF4-FFF2-40B4-BE49-F238E27FC236}">
                <a16:creationId xmlns:a16="http://schemas.microsoft.com/office/drawing/2014/main" id="{9DE2FC2D-663B-4C4B-8A0F-D9DC102B853C}"/>
              </a:ext>
            </a:extLst>
          </p:cNvPr>
          <p:cNvSpPr>
            <a:spLocks noGrp="1"/>
          </p:cNvSpPr>
          <p:nvPr>
            <p:ph type="body" sz="quarter" idx="23"/>
          </p:nvPr>
        </p:nvSpPr>
        <p:spPr>
          <a:xfrm>
            <a:off x="9353830" y="0"/>
            <a:ext cx="2838170" cy="2010768"/>
          </a:xfrm>
        </p:spPr>
        <p:txBody>
          <a:bodyPr/>
          <a:lstStyle/>
          <a:p>
            <a:r>
              <a:rPr lang="nl-NL"/>
              <a:t> </a:t>
            </a:r>
          </a:p>
        </p:txBody>
      </p:sp>
      <p:sp>
        <p:nvSpPr>
          <p:cNvPr id="19" name="Tijdelijke aanduiding voor tekst 18">
            <a:extLst>
              <a:ext uri="{FF2B5EF4-FFF2-40B4-BE49-F238E27FC236}">
                <a16:creationId xmlns:a16="http://schemas.microsoft.com/office/drawing/2014/main" id="{AA45C038-0FB3-4F52-9F6D-EC688C533409}"/>
              </a:ext>
            </a:extLst>
          </p:cNvPr>
          <p:cNvSpPr>
            <a:spLocks noGrp="1"/>
          </p:cNvSpPr>
          <p:nvPr>
            <p:ph type="body" sz="quarter" idx="26"/>
          </p:nvPr>
        </p:nvSpPr>
        <p:spPr/>
        <p:txBody>
          <a:bodyPr/>
          <a:lstStyle/>
          <a:p>
            <a:endParaRPr lang="nl-NL"/>
          </a:p>
        </p:txBody>
      </p:sp>
      <p:sp>
        <p:nvSpPr>
          <p:cNvPr id="22" name="Tijdelijke aanduiding voor tekst 21">
            <a:extLst>
              <a:ext uri="{FF2B5EF4-FFF2-40B4-BE49-F238E27FC236}">
                <a16:creationId xmlns:a16="http://schemas.microsoft.com/office/drawing/2014/main" id="{CA8CF702-F564-4B10-8AF0-794341295E27}"/>
              </a:ext>
            </a:extLst>
          </p:cNvPr>
          <p:cNvSpPr>
            <a:spLocks noGrp="1"/>
          </p:cNvSpPr>
          <p:nvPr>
            <p:ph type="body" sz="quarter" idx="25"/>
          </p:nvPr>
        </p:nvSpPr>
        <p:spPr>
          <a:xfrm>
            <a:off x="785181" y="5558651"/>
            <a:ext cx="3061443" cy="943299"/>
          </a:xfrm>
        </p:spPr>
        <p:txBody>
          <a:bodyPr/>
          <a:lstStyle/>
          <a:p>
            <a:r>
              <a:rPr lang="nl-NL"/>
              <a:t>Naam organisatie + </a:t>
            </a:r>
          </a:p>
          <a:p>
            <a:r>
              <a:rPr lang="nl-NL"/>
              <a:t>Voeg je eigen logo toe</a:t>
            </a:r>
          </a:p>
        </p:txBody>
      </p:sp>
      <p:sp>
        <p:nvSpPr>
          <p:cNvPr id="7" name="Tijdelijke aanduiding voor tekst 6">
            <a:extLst>
              <a:ext uri="{FF2B5EF4-FFF2-40B4-BE49-F238E27FC236}">
                <a16:creationId xmlns:a16="http://schemas.microsoft.com/office/drawing/2014/main" id="{799A629F-83AA-4492-A631-0ECB0633F45B}"/>
              </a:ext>
            </a:extLst>
          </p:cNvPr>
          <p:cNvSpPr>
            <a:spLocks noGrp="1"/>
          </p:cNvSpPr>
          <p:nvPr>
            <p:ph type="body" sz="quarter" idx="21"/>
          </p:nvPr>
        </p:nvSpPr>
        <p:spPr/>
        <p:txBody>
          <a:bodyPr/>
          <a:lstStyle/>
          <a:p>
            <a:r>
              <a:rPr lang="nl-NL"/>
              <a:t> </a:t>
            </a:r>
          </a:p>
        </p:txBody>
      </p:sp>
      <p:sp>
        <p:nvSpPr>
          <p:cNvPr id="153" name="Titel 152">
            <a:extLst>
              <a:ext uri="{FF2B5EF4-FFF2-40B4-BE49-F238E27FC236}">
                <a16:creationId xmlns:a16="http://schemas.microsoft.com/office/drawing/2014/main" id="{D70F5203-EE0F-487D-9E66-BFC613CE2B3F}"/>
              </a:ext>
            </a:extLst>
          </p:cNvPr>
          <p:cNvSpPr>
            <a:spLocks noGrp="1"/>
          </p:cNvSpPr>
          <p:nvPr>
            <p:ph type="title"/>
          </p:nvPr>
        </p:nvSpPr>
        <p:spPr/>
        <p:txBody>
          <a:bodyPr/>
          <a:lstStyle/>
          <a:p>
            <a:r>
              <a:rPr lang="nl-NL"/>
              <a:t>Dialoogsessie 1</a:t>
            </a:r>
            <a:br>
              <a:rPr lang="nl-NL"/>
            </a:br>
            <a:r>
              <a:rPr lang="nl-NL"/>
              <a:t>Dienstverlening en veilig werken</a:t>
            </a:r>
            <a:endParaRPr lang="nl-NL">
              <a:ea typeface="Tahoma"/>
              <a:cs typeface="Tahoma"/>
            </a:endParaRPr>
          </a:p>
        </p:txBody>
      </p:sp>
      <p:sp>
        <p:nvSpPr>
          <p:cNvPr id="15" name="Tijdelijke aanduiding voor tekst 14">
            <a:extLst>
              <a:ext uri="{FF2B5EF4-FFF2-40B4-BE49-F238E27FC236}">
                <a16:creationId xmlns:a16="http://schemas.microsoft.com/office/drawing/2014/main" id="{D93609A9-7989-46AD-9B1A-9E98084A5D4A}"/>
              </a:ext>
            </a:extLst>
          </p:cNvPr>
          <p:cNvSpPr>
            <a:spLocks noGrp="1"/>
          </p:cNvSpPr>
          <p:nvPr>
            <p:ph type="body" sz="quarter" idx="27"/>
          </p:nvPr>
        </p:nvSpPr>
        <p:spPr/>
        <p:txBody>
          <a:bodyPr/>
          <a:lstStyle/>
          <a:p>
            <a:r>
              <a:rPr lang="nl-NL"/>
              <a:t>De Complete agressie-aanpak</a:t>
            </a:r>
          </a:p>
        </p:txBody>
      </p:sp>
    </p:spTree>
    <p:extLst>
      <p:ext uri="{BB962C8B-B14F-4D97-AF65-F5344CB8AC3E}">
        <p14:creationId xmlns:p14="http://schemas.microsoft.com/office/powerpoint/2010/main" val="64936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Rechte verbindingslijn 14">
            <a:extLst>
              <a:ext uri="{FF2B5EF4-FFF2-40B4-BE49-F238E27FC236}">
                <a16:creationId xmlns:a16="http://schemas.microsoft.com/office/drawing/2014/main" id="{3D483C39-8AE8-036D-05CB-8D78CF82D998}"/>
              </a:ext>
            </a:extLst>
          </p:cNvPr>
          <p:cNvCxnSpPr>
            <a:cxnSpLocks/>
          </p:cNvCxnSpPr>
          <p:nvPr/>
        </p:nvCxnSpPr>
        <p:spPr>
          <a:xfrm flipH="1">
            <a:off x="9819884" y="3132825"/>
            <a:ext cx="564944" cy="0"/>
          </a:xfrm>
          <a:prstGeom prst="line">
            <a:avLst/>
          </a:prstGeom>
          <a:noFill/>
          <a:ln>
            <a:solidFill>
              <a:schemeClr val="accent2"/>
            </a:solidFill>
            <a:prstDash val="dash"/>
            <a:headEnd type="arrow" w="med" len="med"/>
            <a:tailEnd type="none" w="med" len="med"/>
          </a:ln>
        </p:spPr>
      </p:cxnSp>
      <p:cxnSp>
        <p:nvCxnSpPr>
          <p:cNvPr id="19" name="Rechte verbindingslijn 14">
            <a:extLst>
              <a:ext uri="{FF2B5EF4-FFF2-40B4-BE49-F238E27FC236}">
                <a16:creationId xmlns:a16="http://schemas.microsoft.com/office/drawing/2014/main" id="{55904D24-3309-F260-2CFD-4CCA50F0C364}"/>
              </a:ext>
            </a:extLst>
          </p:cNvPr>
          <p:cNvCxnSpPr>
            <a:cxnSpLocks/>
          </p:cNvCxnSpPr>
          <p:nvPr/>
        </p:nvCxnSpPr>
        <p:spPr>
          <a:xfrm flipH="1">
            <a:off x="7828873" y="3132825"/>
            <a:ext cx="564944" cy="0"/>
          </a:xfrm>
          <a:prstGeom prst="line">
            <a:avLst/>
          </a:prstGeom>
          <a:noFill/>
          <a:ln>
            <a:solidFill>
              <a:schemeClr val="accent2"/>
            </a:solidFill>
            <a:prstDash val="dash"/>
            <a:headEnd type="arrow" w="med" len="med"/>
            <a:tailEnd type="none" w="med" len="med"/>
          </a:ln>
        </p:spPr>
      </p:cxnSp>
      <p:cxnSp>
        <p:nvCxnSpPr>
          <p:cNvPr id="20" name="Rechte verbindingslijn 14">
            <a:extLst>
              <a:ext uri="{FF2B5EF4-FFF2-40B4-BE49-F238E27FC236}">
                <a16:creationId xmlns:a16="http://schemas.microsoft.com/office/drawing/2014/main" id="{1F539CDB-1012-C227-398B-B33C45B049F7}"/>
              </a:ext>
            </a:extLst>
          </p:cNvPr>
          <p:cNvCxnSpPr>
            <a:cxnSpLocks/>
          </p:cNvCxnSpPr>
          <p:nvPr/>
        </p:nvCxnSpPr>
        <p:spPr>
          <a:xfrm flipH="1">
            <a:off x="5832729" y="3132825"/>
            <a:ext cx="564944" cy="0"/>
          </a:xfrm>
          <a:prstGeom prst="line">
            <a:avLst/>
          </a:prstGeom>
          <a:noFill/>
          <a:ln>
            <a:solidFill>
              <a:schemeClr val="accent2"/>
            </a:solidFill>
            <a:prstDash val="dash"/>
            <a:headEnd type="arrow" w="med" len="med"/>
            <a:tailEnd type="none" w="med" len="med"/>
          </a:ln>
        </p:spPr>
      </p:cxnSp>
      <p:cxnSp>
        <p:nvCxnSpPr>
          <p:cNvPr id="18" name="Rechte verbindingslijn 14">
            <a:extLst>
              <a:ext uri="{FF2B5EF4-FFF2-40B4-BE49-F238E27FC236}">
                <a16:creationId xmlns:a16="http://schemas.microsoft.com/office/drawing/2014/main" id="{EC20F88D-49F5-81C9-1477-F0329077ED64}"/>
              </a:ext>
            </a:extLst>
          </p:cNvPr>
          <p:cNvCxnSpPr>
            <a:cxnSpLocks/>
          </p:cNvCxnSpPr>
          <p:nvPr/>
        </p:nvCxnSpPr>
        <p:spPr>
          <a:xfrm flipH="1">
            <a:off x="3836585" y="3132825"/>
            <a:ext cx="564944" cy="0"/>
          </a:xfrm>
          <a:prstGeom prst="line">
            <a:avLst/>
          </a:prstGeom>
          <a:noFill/>
          <a:ln>
            <a:solidFill>
              <a:schemeClr val="accent2"/>
            </a:solidFill>
            <a:prstDash val="dash"/>
            <a:headEnd type="arrow" w="med" len="med"/>
            <a:tailEnd type="none" w="med" len="med"/>
          </a:ln>
        </p:spPr>
      </p:cxnSp>
      <p:cxnSp>
        <p:nvCxnSpPr>
          <p:cNvPr id="16" name="Rechte verbindingslijn 14">
            <a:extLst>
              <a:ext uri="{FF2B5EF4-FFF2-40B4-BE49-F238E27FC236}">
                <a16:creationId xmlns:a16="http://schemas.microsoft.com/office/drawing/2014/main" id="{7D8C85F9-832A-05E0-B05C-DC93408EDC72}"/>
              </a:ext>
            </a:extLst>
          </p:cNvPr>
          <p:cNvCxnSpPr>
            <a:cxnSpLocks/>
          </p:cNvCxnSpPr>
          <p:nvPr/>
        </p:nvCxnSpPr>
        <p:spPr>
          <a:xfrm flipH="1">
            <a:off x="1840441" y="3132825"/>
            <a:ext cx="564944" cy="0"/>
          </a:xfrm>
          <a:prstGeom prst="line">
            <a:avLst/>
          </a:prstGeom>
          <a:noFill/>
          <a:ln>
            <a:solidFill>
              <a:schemeClr val="accent2"/>
            </a:solidFill>
            <a:prstDash val="dash"/>
            <a:headEnd type="arrow" w="med" len="med"/>
            <a:tailEnd type="none" w="med" len="med"/>
          </a:ln>
        </p:spPr>
      </p:cxnSp>
      <p:cxnSp>
        <p:nvCxnSpPr>
          <p:cNvPr id="14" name="Rechte verbindingslijn 137">
            <a:extLst>
              <a:ext uri="{FF2B5EF4-FFF2-40B4-BE49-F238E27FC236}">
                <a16:creationId xmlns:a16="http://schemas.microsoft.com/office/drawing/2014/main" id="{8FD7CF4C-8149-DDD7-5046-7003443B6D06}"/>
              </a:ext>
            </a:extLst>
          </p:cNvPr>
          <p:cNvCxnSpPr>
            <a:cxnSpLocks/>
          </p:cNvCxnSpPr>
          <p:nvPr/>
        </p:nvCxnSpPr>
        <p:spPr>
          <a:xfrm flipH="1">
            <a:off x="8756054" y="3105755"/>
            <a:ext cx="892212" cy="0"/>
          </a:xfrm>
          <a:prstGeom prst="line">
            <a:avLst/>
          </a:prstGeom>
          <a:noFill/>
          <a:ln>
            <a:solidFill>
              <a:schemeClr val="accent2"/>
            </a:solidFill>
            <a:prstDash val="dash"/>
            <a:headEnd type="arrow" w="med" len="med"/>
            <a:tailEnd type="none" w="med" len="med"/>
          </a:ln>
        </p:spPr>
      </p:cxnSp>
      <p:sp>
        <p:nvSpPr>
          <p:cNvPr id="3" name="Tijdelijke aanduiding voor dianummer 2">
            <a:extLst>
              <a:ext uri="{FF2B5EF4-FFF2-40B4-BE49-F238E27FC236}">
                <a16:creationId xmlns:a16="http://schemas.microsoft.com/office/drawing/2014/main" id="{7741FBE6-54CF-48A4-AEBA-22D434FE36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5" name="Titel 4">
            <a:extLst>
              <a:ext uri="{FF2B5EF4-FFF2-40B4-BE49-F238E27FC236}">
                <a16:creationId xmlns:a16="http://schemas.microsoft.com/office/drawing/2014/main" id="{5B8BF1AE-3EF8-42BA-B220-D9122813CEC0}"/>
              </a:ext>
            </a:extLst>
          </p:cNvPr>
          <p:cNvSpPr>
            <a:spLocks noGrp="1"/>
          </p:cNvSpPr>
          <p:nvPr>
            <p:ph type="title"/>
          </p:nvPr>
        </p:nvSpPr>
        <p:spPr>
          <a:xfrm>
            <a:off x="524487" y="357829"/>
            <a:ext cx="11127582" cy="738859"/>
          </a:xfrm>
        </p:spPr>
        <p:txBody>
          <a:bodyPr/>
          <a:lstStyle/>
          <a:p>
            <a:r>
              <a:rPr lang="nl-NL"/>
              <a:t>De stappen van de Complete agressie-aanpak </a:t>
            </a:r>
            <a:endParaRPr lang="en-GB"/>
          </a:p>
        </p:txBody>
      </p:sp>
      <p:grpSp>
        <p:nvGrpSpPr>
          <p:cNvPr id="4" name="Group 72">
            <a:extLst>
              <a:ext uri="{FF2B5EF4-FFF2-40B4-BE49-F238E27FC236}">
                <a16:creationId xmlns:a16="http://schemas.microsoft.com/office/drawing/2014/main" id="{051C725A-4A39-47AE-B1DD-7BF9AA50A355}"/>
              </a:ext>
            </a:extLst>
          </p:cNvPr>
          <p:cNvGrpSpPr>
            <a:grpSpLocks noChangeAspect="1"/>
          </p:cNvGrpSpPr>
          <p:nvPr/>
        </p:nvGrpSpPr>
        <p:grpSpPr bwMode="auto">
          <a:xfrm>
            <a:off x="10478163" y="-536466"/>
            <a:ext cx="1713838" cy="425020"/>
            <a:chOff x="3024" y="1396"/>
            <a:chExt cx="2242" cy="556"/>
          </a:xfrm>
        </p:grpSpPr>
        <p:sp>
          <p:nvSpPr>
            <p:cNvPr id="6" name="Freeform 73">
              <a:extLst>
                <a:ext uri="{FF2B5EF4-FFF2-40B4-BE49-F238E27FC236}">
                  <a16:creationId xmlns:a16="http://schemas.microsoft.com/office/drawing/2014/main" id="{C5A01B34-2739-43A0-B8BD-276DD261DDA4}"/>
                </a:ext>
              </a:extLst>
            </p:cNvPr>
            <p:cNvSpPr>
              <a:spLocks/>
            </p:cNvSpPr>
            <p:nvPr userDrawn="1"/>
          </p:nvSpPr>
          <p:spPr bwMode="auto">
            <a:xfrm>
              <a:off x="3024" y="1499"/>
              <a:ext cx="574" cy="350"/>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7" name="Freeform 74">
              <a:extLst>
                <a:ext uri="{FF2B5EF4-FFF2-40B4-BE49-F238E27FC236}">
                  <a16:creationId xmlns:a16="http://schemas.microsoft.com/office/drawing/2014/main" id="{35D9671B-FCC1-436D-8FBE-1ABF34FE59D1}"/>
                </a:ext>
              </a:extLst>
            </p:cNvPr>
            <p:cNvSpPr>
              <a:spLocks/>
            </p:cNvSpPr>
            <p:nvPr userDrawn="1"/>
          </p:nvSpPr>
          <p:spPr bwMode="auto">
            <a:xfrm>
              <a:off x="3702" y="1396"/>
              <a:ext cx="393" cy="556"/>
            </a:xfrm>
            <a:custGeom>
              <a:avLst/>
              <a:gdLst>
                <a:gd name="T0" fmla="*/ 4 w 165"/>
                <a:gd name="T1" fmla="*/ 78 h 233"/>
                <a:gd name="T2" fmla="*/ 0 w 165"/>
                <a:gd name="T3" fmla="*/ 105 h 233"/>
                <a:gd name="T4" fmla="*/ 57 w 165"/>
                <a:gd name="T5" fmla="*/ 208 h 233"/>
                <a:gd name="T6" fmla="*/ 155 w 165"/>
                <a:gd name="T7" fmla="*/ 80 h 233"/>
                <a:gd name="T8" fmla="*/ 157 w 165"/>
                <a:gd name="T9" fmla="*/ 73 h 233"/>
                <a:gd name="T10" fmla="*/ 82 w 165"/>
                <a:gd name="T11" fmla="*/ 18 h 233"/>
                <a:gd name="T12" fmla="*/ 4 w 165"/>
                <a:gd name="T13" fmla="*/ 78 h 233"/>
              </a:gdLst>
              <a:ahLst/>
              <a:cxnLst>
                <a:cxn ang="0">
                  <a:pos x="T0" y="T1"/>
                </a:cxn>
                <a:cxn ang="0">
                  <a:pos x="T2" y="T3"/>
                </a:cxn>
                <a:cxn ang="0">
                  <a:pos x="T4" y="T5"/>
                </a:cxn>
                <a:cxn ang="0">
                  <a:pos x="T6" y="T7"/>
                </a:cxn>
                <a:cxn ang="0">
                  <a:pos x="T8" y="T9"/>
                </a:cxn>
                <a:cxn ang="0">
                  <a:pos x="T10" y="T11"/>
                </a:cxn>
                <a:cxn ang="0">
                  <a:pos x="T12" y="T13"/>
                </a:cxn>
              </a:cxnLst>
              <a:rect l="0" t="0" r="r" b="b"/>
              <a:pathLst>
                <a:path w="165" h="233">
                  <a:moveTo>
                    <a:pt x="4" y="78"/>
                  </a:moveTo>
                  <a:cubicBezTo>
                    <a:pt x="1" y="88"/>
                    <a:pt x="0" y="97"/>
                    <a:pt x="0" y="105"/>
                  </a:cubicBezTo>
                  <a:cubicBezTo>
                    <a:pt x="0" y="130"/>
                    <a:pt x="21" y="182"/>
                    <a:pt x="57" y="208"/>
                  </a:cubicBezTo>
                  <a:cubicBezTo>
                    <a:pt x="93" y="233"/>
                    <a:pt x="148" y="93"/>
                    <a:pt x="155" y="80"/>
                  </a:cubicBezTo>
                  <a:cubicBezTo>
                    <a:pt x="156" y="78"/>
                    <a:pt x="157" y="75"/>
                    <a:pt x="157" y="73"/>
                  </a:cubicBezTo>
                  <a:cubicBezTo>
                    <a:pt x="165" y="46"/>
                    <a:pt x="152" y="0"/>
                    <a:pt x="82" y="18"/>
                  </a:cubicBezTo>
                  <a:cubicBezTo>
                    <a:pt x="28" y="32"/>
                    <a:pt x="10" y="56"/>
                    <a:pt x="4" y="78"/>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8" name="Freeform 75">
              <a:extLst>
                <a:ext uri="{FF2B5EF4-FFF2-40B4-BE49-F238E27FC236}">
                  <a16:creationId xmlns:a16="http://schemas.microsoft.com/office/drawing/2014/main" id="{772F3AFF-3A64-44AD-8C6F-7843775E1795}"/>
                </a:ext>
              </a:extLst>
            </p:cNvPr>
            <p:cNvSpPr>
              <a:spLocks/>
            </p:cNvSpPr>
            <p:nvPr userDrawn="1"/>
          </p:nvSpPr>
          <p:spPr bwMode="auto">
            <a:xfrm>
              <a:off x="4176" y="1469"/>
              <a:ext cx="500" cy="472"/>
            </a:xfrm>
            <a:custGeom>
              <a:avLst/>
              <a:gdLst>
                <a:gd name="T0" fmla="*/ 179 w 210"/>
                <a:gd name="T1" fmla="*/ 30 h 198"/>
                <a:gd name="T2" fmla="*/ 156 w 210"/>
                <a:gd name="T3" fmla="*/ 15 h 198"/>
                <a:gd name="T4" fmla="*/ 39 w 210"/>
                <a:gd name="T5" fmla="*/ 21 h 198"/>
                <a:gd name="T6" fmla="*/ 111 w 210"/>
                <a:gd name="T7" fmla="*/ 165 h 198"/>
                <a:gd name="T8" fmla="*/ 117 w 210"/>
                <a:gd name="T9" fmla="*/ 171 h 198"/>
                <a:gd name="T10" fmla="*/ 199 w 210"/>
                <a:gd name="T11" fmla="*/ 126 h 198"/>
                <a:gd name="T12" fmla="*/ 179 w 210"/>
                <a:gd name="T13" fmla="*/ 30 h 198"/>
              </a:gdLst>
              <a:ahLst/>
              <a:cxnLst>
                <a:cxn ang="0">
                  <a:pos x="T0" y="T1"/>
                </a:cxn>
                <a:cxn ang="0">
                  <a:pos x="T2" y="T3"/>
                </a:cxn>
                <a:cxn ang="0">
                  <a:pos x="T4" y="T5"/>
                </a:cxn>
                <a:cxn ang="0">
                  <a:pos x="T6" y="T7"/>
                </a:cxn>
                <a:cxn ang="0">
                  <a:pos x="T8" y="T9"/>
                </a:cxn>
                <a:cxn ang="0">
                  <a:pos x="T10" y="T11"/>
                </a:cxn>
                <a:cxn ang="0">
                  <a:pos x="T12" y="T13"/>
                </a:cxn>
              </a:cxnLst>
              <a:rect l="0" t="0" r="r" b="b"/>
              <a:pathLst>
                <a:path w="210" h="198">
                  <a:moveTo>
                    <a:pt x="179" y="30"/>
                  </a:moveTo>
                  <a:cubicBezTo>
                    <a:pt x="172" y="23"/>
                    <a:pt x="163" y="19"/>
                    <a:pt x="156" y="15"/>
                  </a:cubicBezTo>
                  <a:cubicBezTo>
                    <a:pt x="133" y="4"/>
                    <a:pt x="78" y="0"/>
                    <a:pt x="39" y="21"/>
                  </a:cubicBezTo>
                  <a:cubicBezTo>
                    <a:pt x="0" y="42"/>
                    <a:pt x="102" y="153"/>
                    <a:pt x="111" y="165"/>
                  </a:cubicBezTo>
                  <a:cubicBezTo>
                    <a:pt x="113" y="167"/>
                    <a:pt x="115" y="169"/>
                    <a:pt x="117" y="171"/>
                  </a:cubicBezTo>
                  <a:cubicBezTo>
                    <a:pt x="137" y="189"/>
                    <a:pt x="184" y="198"/>
                    <a:pt x="199" y="126"/>
                  </a:cubicBezTo>
                  <a:cubicBezTo>
                    <a:pt x="210" y="73"/>
                    <a:pt x="196" y="45"/>
                    <a:pt x="179" y="30"/>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9" name="Freeform 76">
              <a:extLst>
                <a:ext uri="{FF2B5EF4-FFF2-40B4-BE49-F238E27FC236}">
                  <a16:creationId xmlns:a16="http://schemas.microsoft.com/office/drawing/2014/main" id="{5A6FE3DA-A761-4338-B623-77F5815BF6C1}"/>
                </a:ext>
              </a:extLst>
            </p:cNvPr>
            <p:cNvSpPr>
              <a:spLocks/>
            </p:cNvSpPr>
            <p:nvPr userDrawn="1"/>
          </p:nvSpPr>
          <p:spPr bwMode="auto">
            <a:xfrm>
              <a:off x="4764" y="1396"/>
              <a:ext cx="502" cy="486"/>
            </a:xfrm>
            <a:custGeom>
              <a:avLst/>
              <a:gdLst>
                <a:gd name="T0" fmla="*/ 167 w 211"/>
                <a:gd name="T1" fmla="*/ 179 h 204"/>
                <a:gd name="T2" fmla="*/ 185 w 211"/>
                <a:gd name="T3" fmla="*/ 158 h 204"/>
                <a:gd name="T4" fmla="*/ 195 w 211"/>
                <a:gd name="T5" fmla="*/ 41 h 204"/>
                <a:gd name="T6" fmla="*/ 43 w 211"/>
                <a:gd name="T7" fmla="*/ 93 h 204"/>
                <a:gd name="T8" fmla="*/ 37 w 211"/>
                <a:gd name="T9" fmla="*/ 98 h 204"/>
                <a:gd name="T10" fmla="*/ 69 w 211"/>
                <a:gd name="T11" fmla="*/ 185 h 204"/>
                <a:gd name="T12" fmla="*/ 167 w 211"/>
                <a:gd name="T13" fmla="*/ 179 h 204"/>
              </a:gdLst>
              <a:ahLst/>
              <a:cxnLst>
                <a:cxn ang="0">
                  <a:pos x="T0" y="T1"/>
                </a:cxn>
                <a:cxn ang="0">
                  <a:pos x="T2" y="T3"/>
                </a:cxn>
                <a:cxn ang="0">
                  <a:pos x="T4" y="T5"/>
                </a:cxn>
                <a:cxn ang="0">
                  <a:pos x="T6" y="T7"/>
                </a:cxn>
                <a:cxn ang="0">
                  <a:pos x="T8" y="T9"/>
                </a:cxn>
                <a:cxn ang="0">
                  <a:pos x="T10" y="T11"/>
                </a:cxn>
                <a:cxn ang="0">
                  <a:pos x="T12" y="T13"/>
                </a:cxn>
              </a:cxnLst>
              <a:rect l="0" t="0" r="r" b="b"/>
              <a:pathLst>
                <a:path w="211" h="204">
                  <a:moveTo>
                    <a:pt x="167" y="179"/>
                  </a:moveTo>
                  <a:cubicBezTo>
                    <a:pt x="175" y="173"/>
                    <a:pt x="181" y="165"/>
                    <a:pt x="185" y="158"/>
                  </a:cubicBezTo>
                  <a:cubicBezTo>
                    <a:pt x="199" y="137"/>
                    <a:pt x="211" y="83"/>
                    <a:pt x="195" y="41"/>
                  </a:cubicBezTo>
                  <a:cubicBezTo>
                    <a:pt x="180" y="0"/>
                    <a:pt x="56" y="86"/>
                    <a:pt x="43" y="93"/>
                  </a:cubicBezTo>
                  <a:cubicBezTo>
                    <a:pt x="41" y="94"/>
                    <a:pt x="39" y="96"/>
                    <a:pt x="37" y="98"/>
                  </a:cubicBezTo>
                  <a:cubicBezTo>
                    <a:pt x="15" y="115"/>
                    <a:pt x="0" y="160"/>
                    <a:pt x="69" y="185"/>
                  </a:cubicBezTo>
                  <a:cubicBezTo>
                    <a:pt x="121" y="204"/>
                    <a:pt x="149" y="194"/>
                    <a:pt x="167" y="179"/>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grpSp>
      <p:sp>
        <p:nvSpPr>
          <p:cNvPr id="79" name="TextBox 62">
            <a:extLst>
              <a:ext uri="{FF2B5EF4-FFF2-40B4-BE49-F238E27FC236}">
                <a16:creationId xmlns:a16="http://schemas.microsoft.com/office/drawing/2014/main" id="{D9A9B5FD-17C4-4A9A-A7F1-802898F9B0E9}"/>
              </a:ext>
            </a:extLst>
          </p:cNvPr>
          <p:cNvSpPr txBox="1"/>
          <p:nvPr/>
        </p:nvSpPr>
        <p:spPr>
          <a:xfrm>
            <a:off x="47248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Doe de Startscan Veilig werken</a:t>
            </a:r>
          </a:p>
        </p:txBody>
      </p:sp>
      <p:sp>
        <p:nvSpPr>
          <p:cNvPr id="139" name="Freeform 73">
            <a:extLst>
              <a:ext uri="{FF2B5EF4-FFF2-40B4-BE49-F238E27FC236}">
                <a16:creationId xmlns:a16="http://schemas.microsoft.com/office/drawing/2014/main" id="{EBCCCF38-2129-4FF7-B1F9-DE3BBE346BC7}"/>
              </a:ext>
            </a:extLst>
          </p:cNvPr>
          <p:cNvSpPr>
            <a:spLocks/>
          </p:cNvSpPr>
          <p:nvPr userDrawn="1"/>
        </p:nvSpPr>
        <p:spPr bwMode="auto">
          <a:xfrm>
            <a:off x="409241"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0" name="Titel 4">
            <a:extLst>
              <a:ext uri="{FF2B5EF4-FFF2-40B4-BE49-F238E27FC236}">
                <a16:creationId xmlns:a16="http://schemas.microsoft.com/office/drawing/2014/main" id="{749CA423-1EBF-4412-B78C-FFCB9DA31809}"/>
              </a:ext>
            </a:extLst>
          </p:cNvPr>
          <p:cNvSpPr txBox="1">
            <a:spLocks/>
          </p:cNvSpPr>
          <p:nvPr/>
        </p:nvSpPr>
        <p:spPr>
          <a:xfrm>
            <a:off x="476184"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1</a:t>
            </a:r>
          </a:p>
        </p:txBody>
      </p:sp>
      <p:sp>
        <p:nvSpPr>
          <p:cNvPr id="142" name="Freeform 73">
            <a:extLst>
              <a:ext uri="{FF2B5EF4-FFF2-40B4-BE49-F238E27FC236}">
                <a16:creationId xmlns:a16="http://schemas.microsoft.com/office/drawing/2014/main" id="{3E6537F4-0C4E-4B96-89CD-DF5B4000B9D8}"/>
              </a:ext>
            </a:extLst>
          </p:cNvPr>
          <p:cNvSpPr>
            <a:spLocks/>
          </p:cNvSpPr>
          <p:nvPr/>
        </p:nvSpPr>
        <p:spPr bwMode="auto">
          <a:xfrm>
            <a:off x="2405385"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3" name="Titel 4">
            <a:extLst>
              <a:ext uri="{FF2B5EF4-FFF2-40B4-BE49-F238E27FC236}">
                <a16:creationId xmlns:a16="http://schemas.microsoft.com/office/drawing/2014/main" id="{F9B46A2C-E6AA-4AA2-8CC1-EE8A6C4FB7F8}"/>
              </a:ext>
            </a:extLst>
          </p:cNvPr>
          <p:cNvSpPr txBox="1">
            <a:spLocks/>
          </p:cNvSpPr>
          <p:nvPr/>
        </p:nvSpPr>
        <p:spPr>
          <a:xfrm>
            <a:off x="2472328"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2</a:t>
            </a:r>
          </a:p>
        </p:txBody>
      </p:sp>
      <p:sp>
        <p:nvSpPr>
          <p:cNvPr id="145" name="Freeform 73">
            <a:extLst>
              <a:ext uri="{FF2B5EF4-FFF2-40B4-BE49-F238E27FC236}">
                <a16:creationId xmlns:a16="http://schemas.microsoft.com/office/drawing/2014/main" id="{48AC41C1-CFE3-4137-8123-0177AEA8FE4B}"/>
              </a:ext>
            </a:extLst>
          </p:cNvPr>
          <p:cNvSpPr>
            <a:spLocks/>
          </p:cNvSpPr>
          <p:nvPr userDrawn="1"/>
        </p:nvSpPr>
        <p:spPr bwMode="auto">
          <a:xfrm>
            <a:off x="440152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6" name="Titel 4">
            <a:extLst>
              <a:ext uri="{FF2B5EF4-FFF2-40B4-BE49-F238E27FC236}">
                <a16:creationId xmlns:a16="http://schemas.microsoft.com/office/drawing/2014/main" id="{3046BA65-F190-4B75-90EA-17EC3A3D6001}"/>
              </a:ext>
            </a:extLst>
          </p:cNvPr>
          <p:cNvSpPr txBox="1">
            <a:spLocks/>
          </p:cNvSpPr>
          <p:nvPr/>
        </p:nvSpPr>
        <p:spPr>
          <a:xfrm>
            <a:off x="446847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 </a:t>
            </a:r>
            <a:r>
              <a:rPr lang="nl-NL" sz="1600" b="1">
                <a:solidFill>
                  <a:schemeClr val="bg1"/>
                </a:solidFill>
                <a:latin typeface="Tahoma"/>
              </a:rPr>
              <a:t>Stap</a:t>
            </a:r>
            <a:r>
              <a:rPr kumimoji="0" lang="nl-NL" sz="1600" b="1" i="0" u="none" strike="noStrike" kern="1200" cap="none" spc="0" normalizeH="0" baseline="0" noProof="0">
                <a:ln>
                  <a:noFill/>
                </a:ln>
                <a:solidFill>
                  <a:schemeClr val="bg1"/>
                </a:solidFill>
                <a:effectLst/>
                <a:uLnTx/>
                <a:uFillTx/>
                <a:latin typeface="Tahoma"/>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schemeClr val="bg1"/>
                </a:solidFill>
                <a:effectLst/>
                <a:uLnTx/>
                <a:uFillTx/>
                <a:latin typeface="Tahoma"/>
                <a:ea typeface="+mj-ea"/>
                <a:cs typeface="+mj-cs"/>
              </a:rPr>
              <a:t>3</a:t>
            </a:r>
          </a:p>
        </p:txBody>
      </p:sp>
      <p:sp>
        <p:nvSpPr>
          <p:cNvPr id="148" name="Freeform 73">
            <a:extLst>
              <a:ext uri="{FF2B5EF4-FFF2-40B4-BE49-F238E27FC236}">
                <a16:creationId xmlns:a16="http://schemas.microsoft.com/office/drawing/2014/main" id="{4B1D9B00-36E9-48A8-9B42-3F196038924A}"/>
              </a:ext>
            </a:extLst>
          </p:cNvPr>
          <p:cNvSpPr>
            <a:spLocks/>
          </p:cNvSpPr>
          <p:nvPr userDrawn="1"/>
        </p:nvSpPr>
        <p:spPr bwMode="auto">
          <a:xfrm>
            <a:off x="6397673"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49" name="Titel 4">
            <a:extLst>
              <a:ext uri="{FF2B5EF4-FFF2-40B4-BE49-F238E27FC236}">
                <a16:creationId xmlns:a16="http://schemas.microsoft.com/office/drawing/2014/main" id="{3BFBF2D3-72E8-4A13-9618-96C1DECEA64C}"/>
              </a:ext>
            </a:extLst>
          </p:cNvPr>
          <p:cNvSpPr txBox="1">
            <a:spLocks/>
          </p:cNvSpPr>
          <p:nvPr/>
        </p:nvSpPr>
        <p:spPr>
          <a:xfrm>
            <a:off x="6464616"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4</a:t>
            </a:r>
          </a:p>
        </p:txBody>
      </p:sp>
      <p:sp>
        <p:nvSpPr>
          <p:cNvPr id="151" name="Freeform 73">
            <a:extLst>
              <a:ext uri="{FF2B5EF4-FFF2-40B4-BE49-F238E27FC236}">
                <a16:creationId xmlns:a16="http://schemas.microsoft.com/office/drawing/2014/main" id="{54502F14-00D6-4A2C-90AB-95B653B36E7D}"/>
              </a:ext>
            </a:extLst>
          </p:cNvPr>
          <p:cNvSpPr>
            <a:spLocks/>
          </p:cNvSpPr>
          <p:nvPr userDrawn="1"/>
        </p:nvSpPr>
        <p:spPr bwMode="auto">
          <a:xfrm>
            <a:off x="8393817"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rgbClr val="16145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52" name="Titel 4">
            <a:extLst>
              <a:ext uri="{FF2B5EF4-FFF2-40B4-BE49-F238E27FC236}">
                <a16:creationId xmlns:a16="http://schemas.microsoft.com/office/drawing/2014/main" id="{18C1B7BD-480E-402C-98E0-CD8097DD6D51}"/>
              </a:ext>
            </a:extLst>
          </p:cNvPr>
          <p:cNvSpPr txBox="1">
            <a:spLocks/>
          </p:cNvSpPr>
          <p:nvPr/>
        </p:nvSpPr>
        <p:spPr>
          <a:xfrm>
            <a:off x="8460760"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5</a:t>
            </a:r>
          </a:p>
        </p:txBody>
      </p:sp>
      <p:sp>
        <p:nvSpPr>
          <p:cNvPr id="12" name="Freeform 73">
            <a:extLst>
              <a:ext uri="{FF2B5EF4-FFF2-40B4-BE49-F238E27FC236}">
                <a16:creationId xmlns:a16="http://schemas.microsoft.com/office/drawing/2014/main" id="{9A54BAE5-E493-8134-3C2E-668F273528E8}"/>
              </a:ext>
            </a:extLst>
          </p:cNvPr>
          <p:cNvSpPr>
            <a:spLocks/>
          </p:cNvSpPr>
          <p:nvPr userDrawn="1"/>
        </p:nvSpPr>
        <p:spPr bwMode="auto">
          <a:xfrm>
            <a:off x="10389959" y="2671854"/>
            <a:ext cx="1513383" cy="921943"/>
          </a:xfrm>
          <a:custGeom>
            <a:avLst/>
            <a:gdLst>
              <a:gd name="T0" fmla="*/ 126 w 241"/>
              <a:gd name="T1" fmla="*/ 0 h 147"/>
              <a:gd name="T2" fmla="*/ 98 w 241"/>
              <a:gd name="T3" fmla="*/ 5 h 147"/>
              <a:gd name="T4" fmla="*/ 15 w 241"/>
              <a:gd name="T5" fmla="*/ 88 h 147"/>
              <a:gd name="T6" fmla="*/ 165 w 241"/>
              <a:gd name="T7" fmla="*/ 146 h 147"/>
              <a:gd name="T8" fmla="*/ 173 w 241"/>
              <a:gd name="T9" fmla="*/ 147 h 147"/>
              <a:gd name="T10" fmla="*/ 204 w 241"/>
              <a:gd name="T11" fmla="*/ 59 h 147"/>
              <a:gd name="T12" fmla="*/ 126 w 241"/>
              <a:gd name="T13" fmla="*/ 0 h 147"/>
            </a:gdLst>
            <a:ahLst/>
            <a:cxnLst>
              <a:cxn ang="0">
                <a:pos x="T0" y="T1"/>
              </a:cxn>
              <a:cxn ang="0">
                <a:pos x="T2" y="T3"/>
              </a:cxn>
              <a:cxn ang="0">
                <a:pos x="T4" y="T5"/>
              </a:cxn>
              <a:cxn ang="0">
                <a:pos x="T6" y="T7"/>
              </a:cxn>
              <a:cxn ang="0">
                <a:pos x="T8" y="T9"/>
              </a:cxn>
              <a:cxn ang="0">
                <a:pos x="T10" y="T11"/>
              </a:cxn>
              <a:cxn ang="0">
                <a:pos x="T12" y="T13"/>
              </a:cxn>
            </a:cxnLst>
            <a:rect l="0" t="0" r="r" b="b"/>
            <a:pathLst>
              <a:path w="241" h="147">
                <a:moveTo>
                  <a:pt x="126" y="0"/>
                </a:moveTo>
                <a:cubicBezTo>
                  <a:pt x="115" y="0"/>
                  <a:pt x="106" y="3"/>
                  <a:pt x="98" y="5"/>
                </a:cubicBezTo>
                <a:cubicBezTo>
                  <a:pt x="74" y="12"/>
                  <a:pt x="30" y="46"/>
                  <a:pt x="15" y="88"/>
                </a:cubicBezTo>
                <a:cubicBezTo>
                  <a:pt x="0" y="129"/>
                  <a:pt x="151" y="143"/>
                  <a:pt x="165" y="146"/>
                </a:cubicBezTo>
                <a:cubicBezTo>
                  <a:pt x="168" y="147"/>
                  <a:pt x="170" y="147"/>
                  <a:pt x="173" y="147"/>
                </a:cubicBezTo>
                <a:cubicBezTo>
                  <a:pt x="201" y="147"/>
                  <a:pt x="241" y="122"/>
                  <a:pt x="204" y="59"/>
                </a:cubicBezTo>
                <a:cubicBezTo>
                  <a:pt x="177" y="11"/>
                  <a:pt x="148" y="0"/>
                  <a:pt x="126"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Tahoma"/>
              <a:ea typeface="+mn-ea"/>
              <a:cs typeface="+mn-cs"/>
            </a:endParaRPr>
          </a:p>
        </p:txBody>
      </p:sp>
      <p:sp>
        <p:nvSpPr>
          <p:cNvPr id="13" name="Titel 4">
            <a:extLst>
              <a:ext uri="{FF2B5EF4-FFF2-40B4-BE49-F238E27FC236}">
                <a16:creationId xmlns:a16="http://schemas.microsoft.com/office/drawing/2014/main" id="{183924F6-55DE-ECB6-7E4B-3355916BFDCE}"/>
              </a:ext>
            </a:extLst>
          </p:cNvPr>
          <p:cNvSpPr txBox="1">
            <a:spLocks/>
          </p:cNvSpPr>
          <p:nvPr/>
        </p:nvSpPr>
        <p:spPr>
          <a:xfrm>
            <a:off x="10456902" y="2711642"/>
            <a:ext cx="1297480" cy="8646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600" b="0" kern="1200" cap="none" baseline="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kumimoji="0" lang="nl-NL" sz="1600" b="1" i="0" u="none" strike="noStrike" kern="1200" cap="none" spc="0" normalizeH="0" baseline="0" noProof="0">
                <a:ln>
                  <a:noFill/>
                </a:ln>
                <a:solidFill>
                  <a:prstClr val="white"/>
                </a:solidFill>
                <a:effectLst/>
                <a:uLnTx/>
                <a:uFillTx/>
                <a:latin typeface="Tahoma"/>
                <a:ea typeface="+mj-ea"/>
                <a:cs typeface="+mj-cs"/>
              </a:rPr>
              <a:t> Stap </a:t>
            </a:r>
          </a:p>
          <a:p>
            <a:pPr marL="0" marR="0" lvl="0" indent="0" algn="ctr" defTabSz="914400" rtl="0" eaLnBrk="1" fontAlgn="auto" latinLnBrk="0" hangingPunct="1">
              <a:lnSpc>
                <a:spcPct val="90000"/>
              </a:lnSpc>
              <a:spcBef>
                <a:spcPct val="0"/>
              </a:spcBef>
              <a:spcAft>
                <a:spcPts val="0"/>
              </a:spcAft>
              <a:buClrTx/>
              <a:buSzTx/>
              <a:buFontTx/>
              <a:buNone/>
              <a:tabLst>
                <a:tab pos="1255713" algn="l"/>
              </a:tabLst>
              <a:defRPr/>
            </a:pPr>
            <a:r>
              <a:rPr lang="nl-NL" sz="1600" b="1">
                <a:solidFill>
                  <a:prstClr val="white"/>
                </a:solidFill>
                <a:latin typeface="Tahoma"/>
              </a:rPr>
              <a:t>6</a:t>
            </a:r>
            <a:endParaRPr kumimoji="0" lang="nl-NL" sz="1600" b="1" i="0" u="none" strike="noStrike" kern="1200" cap="none" spc="0" normalizeH="0" baseline="0" noProof="0">
              <a:ln>
                <a:noFill/>
              </a:ln>
              <a:solidFill>
                <a:prstClr val="white"/>
              </a:solidFill>
              <a:effectLst/>
              <a:uLnTx/>
              <a:uFillTx/>
              <a:latin typeface="Tahoma"/>
              <a:ea typeface="+mj-ea"/>
              <a:cs typeface="+mj-cs"/>
            </a:endParaRPr>
          </a:p>
        </p:txBody>
      </p:sp>
      <p:sp>
        <p:nvSpPr>
          <p:cNvPr id="24" name="TextBox 62">
            <a:extLst>
              <a:ext uri="{FF2B5EF4-FFF2-40B4-BE49-F238E27FC236}">
                <a16:creationId xmlns:a16="http://schemas.microsoft.com/office/drawing/2014/main" id="{D8357CDB-1456-69F2-DCD7-CF5C32B1EAD0}"/>
              </a:ext>
            </a:extLst>
          </p:cNvPr>
          <p:cNvSpPr txBox="1"/>
          <p:nvPr/>
        </p:nvSpPr>
        <p:spPr>
          <a:xfrm>
            <a:off x="2401701"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Vorm een projectteam, maak een planning en werkafspraken</a:t>
            </a:r>
          </a:p>
        </p:txBody>
      </p:sp>
      <p:sp>
        <p:nvSpPr>
          <p:cNvPr id="25" name="TextBox 62">
            <a:extLst>
              <a:ext uri="{FF2B5EF4-FFF2-40B4-BE49-F238E27FC236}">
                <a16:creationId xmlns:a16="http://schemas.microsoft.com/office/drawing/2014/main" id="{5EBB9BDA-0A61-DD29-BCE1-75025A2DBA6C}"/>
              </a:ext>
            </a:extLst>
          </p:cNvPr>
          <p:cNvSpPr txBox="1"/>
          <p:nvPr/>
        </p:nvSpPr>
        <p:spPr>
          <a:xfrm>
            <a:off x="4423385" y="3896211"/>
            <a:ext cx="2063085" cy="978729"/>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i="0" u="none" strike="noStrike" kern="1200" cap="none" spc="0" normalizeH="0" baseline="0" noProof="0">
                <a:ln>
                  <a:noFill/>
                </a:ln>
                <a:solidFill>
                  <a:schemeClr val="accent4"/>
                </a:solidFill>
                <a:effectLst/>
                <a:uLnTx/>
                <a:uFillTx/>
                <a:latin typeface="Tahoma"/>
                <a:ea typeface="Open Sans Light" panose="020B0306030504020204" pitchFamily="34" charset="0"/>
                <a:cs typeface="Open Sans Light" panose="020B0306030504020204" pitchFamily="34" charset="0"/>
              </a:rPr>
              <a:t>Aan de slag met de vier pijlers van de Complete agressie-aanpak</a:t>
            </a:r>
          </a:p>
        </p:txBody>
      </p:sp>
      <p:sp>
        <p:nvSpPr>
          <p:cNvPr id="26" name="TextBox 62">
            <a:extLst>
              <a:ext uri="{FF2B5EF4-FFF2-40B4-BE49-F238E27FC236}">
                <a16:creationId xmlns:a16="http://schemas.microsoft.com/office/drawing/2014/main" id="{68A1493A-CC9D-A990-94F4-E2210B42CE5B}"/>
              </a:ext>
            </a:extLst>
          </p:cNvPr>
          <p:cNvSpPr txBox="1"/>
          <p:nvPr/>
        </p:nvSpPr>
        <p:spPr>
          <a:xfrm>
            <a:off x="6475891" y="3896211"/>
            <a:ext cx="2063085" cy="1421928"/>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Verwerk de werkafspraken in beleid en protocol en communiceer deze binnen de organisatie</a:t>
            </a:r>
          </a:p>
        </p:txBody>
      </p:sp>
      <p:sp>
        <p:nvSpPr>
          <p:cNvPr id="27" name="TextBox 62">
            <a:extLst>
              <a:ext uri="{FF2B5EF4-FFF2-40B4-BE49-F238E27FC236}">
                <a16:creationId xmlns:a16="http://schemas.microsoft.com/office/drawing/2014/main" id="{3F0CDF8D-2C9A-5FD1-8A69-CC9E7B3324F7}"/>
              </a:ext>
            </a:extLst>
          </p:cNvPr>
          <p:cNvSpPr txBox="1"/>
          <p:nvPr/>
        </p:nvSpPr>
        <p:spPr>
          <a:xfrm>
            <a:off x="8477027" y="3896211"/>
            <a:ext cx="2063085" cy="313932"/>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Training &amp; leren</a:t>
            </a:r>
          </a:p>
        </p:txBody>
      </p:sp>
      <p:sp>
        <p:nvSpPr>
          <p:cNvPr id="28" name="TextBox 62">
            <a:extLst>
              <a:ext uri="{FF2B5EF4-FFF2-40B4-BE49-F238E27FC236}">
                <a16:creationId xmlns:a16="http://schemas.microsoft.com/office/drawing/2014/main" id="{CE6213B9-FFCB-EA68-8749-BE4DBC377F0A}"/>
              </a:ext>
            </a:extLst>
          </p:cNvPr>
          <p:cNvSpPr txBox="1"/>
          <p:nvPr/>
        </p:nvSpPr>
        <p:spPr>
          <a:xfrm>
            <a:off x="10478163" y="3896211"/>
            <a:ext cx="2063085" cy="535531"/>
          </a:xfrm>
          <a:prstGeom prst="rect">
            <a:avLst/>
          </a:prstGeom>
        </p:spPr>
        <p:txBody>
          <a:bodyPr wrap="square">
            <a:spAutoFit/>
          </a:bodyPr>
          <a:lstStyle>
            <a:defPPr>
              <a:defRPr lang="en-US"/>
            </a:defPPr>
            <a:lvl1pPr>
              <a:lnSpc>
                <a:spcPct val="120000"/>
              </a:lnSpc>
              <a:defRPr sz="120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719138" rtl="0" eaLnBrk="1" fontAlgn="auto" latinLnBrk="0" hangingPunct="1">
              <a:lnSpc>
                <a:spcPct val="90000"/>
              </a:lnSpc>
              <a:spcBef>
                <a:spcPts val="0"/>
              </a:spcBef>
              <a:spcAft>
                <a:spcPts val="300"/>
              </a:spcAft>
              <a:buClr>
                <a:srgbClr val="1F1E71"/>
              </a:buClr>
              <a:buSzPct val="100000"/>
              <a:buFontTx/>
              <a:buNone/>
              <a:tabLst>
                <a:tab pos="1255713" algn="l"/>
              </a:tabLst>
              <a:defRPr/>
            </a:pPr>
            <a:r>
              <a:rPr kumimoji="0" lang="nl-NL" sz="1600" b="0" i="0" u="none" strike="noStrike" kern="1200" cap="none" spc="0" normalizeH="0" baseline="0" noProof="0">
                <a:ln>
                  <a:noFill/>
                </a:ln>
                <a:solidFill>
                  <a:srgbClr val="464749"/>
                </a:solidFill>
                <a:effectLst/>
                <a:uLnTx/>
                <a:uFillTx/>
                <a:latin typeface="Tahoma"/>
                <a:ea typeface="Open Sans Light" panose="020B0306030504020204" pitchFamily="34" charset="0"/>
                <a:cs typeface="Open Sans Light" panose="020B0306030504020204" pitchFamily="34" charset="0"/>
              </a:rPr>
              <a:t>Evaluatie en bijsturing</a:t>
            </a:r>
          </a:p>
        </p:txBody>
      </p:sp>
    </p:spTree>
    <p:extLst>
      <p:ext uri="{BB962C8B-B14F-4D97-AF65-F5344CB8AC3E}">
        <p14:creationId xmlns:p14="http://schemas.microsoft.com/office/powerpoint/2010/main" val="277556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Dialoogsessie 1: Dienstverlening en </a:t>
            </a:r>
            <a:br>
              <a:rPr lang="nl-NL"/>
            </a:br>
            <a:r>
              <a:rPr lang="nl-NL"/>
              <a:t>veilig werken</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9" y="1544364"/>
            <a:ext cx="3086676" cy="261533"/>
          </a:xfrm>
        </p:spPr>
        <p:txBody>
          <a:bodyPr/>
          <a:lstStyle/>
          <a:p>
            <a:r>
              <a:rPr lang="nl-NL" b="0"/>
              <a:t>Programma</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39932" y="514083"/>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a:lstStyle/>
          <a:p>
            <a:r>
              <a:rPr lang="nl-NL" sz="1800"/>
              <a:t>Introductie – Doelen </a:t>
            </a:r>
          </a:p>
          <a:p>
            <a:r>
              <a:rPr lang="nl-NL" sz="1800"/>
              <a:t>Terugblik vragenlijst</a:t>
            </a:r>
          </a:p>
          <a:p>
            <a:r>
              <a:rPr lang="nl-NL" sz="1800"/>
              <a:t>Hoe vaak maken we agressie mee?</a:t>
            </a:r>
          </a:p>
          <a:p>
            <a:r>
              <a:rPr lang="nl-NL" sz="1800"/>
              <a:t>Stellingen</a:t>
            </a:r>
          </a:p>
          <a:p>
            <a:r>
              <a:rPr lang="nl-NL" sz="1800"/>
              <a:t>Stimuleren gewenste omgang</a:t>
            </a:r>
          </a:p>
          <a:p>
            <a:r>
              <a:rPr lang="nl-NL" sz="1800"/>
              <a:t>Acceptabel en onacceptabel gedrag</a:t>
            </a:r>
          </a:p>
          <a:p>
            <a:r>
              <a:rPr lang="nl-NL" sz="1800"/>
              <a:t>Tips en suggesties voor werkafspraken</a:t>
            </a:r>
          </a:p>
          <a:p>
            <a:r>
              <a:rPr lang="nl-NL" sz="1800"/>
              <a:t>Vervolgacties</a:t>
            </a:r>
          </a:p>
        </p:txBody>
      </p:sp>
    </p:spTree>
    <p:extLst>
      <p:ext uri="{BB962C8B-B14F-4D97-AF65-F5344CB8AC3E}">
        <p14:creationId xmlns:p14="http://schemas.microsoft.com/office/powerpoint/2010/main" val="123411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57E05BA0-D50D-40E1-9F51-24DAA95FB2E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040CDE4B-3749-4A4E-8A28-31F1F0462F5A}"/>
              </a:ext>
            </a:extLst>
          </p:cNvPr>
          <p:cNvSpPr>
            <a:spLocks noGrp="1"/>
          </p:cNvSpPr>
          <p:nvPr>
            <p:ph type="title"/>
          </p:nvPr>
        </p:nvSpPr>
        <p:spPr>
          <a:xfrm>
            <a:off x="532209" y="356155"/>
            <a:ext cx="11127582" cy="738859"/>
          </a:xfrm>
        </p:spPr>
        <p:txBody>
          <a:bodyPr/>
          <a:lstStyle/>
          <a:p>
            <a:r>
              <a:rPr lang="nl-NL"/>
              <a:t>Doelen van de aanpak </a:t>
            </a:r>
          </a:p>
        </p:txBody>
      </p:sp>
      <p:graphicFrame>
        <p:nvGraphicFramePr>
          <p:cNvPr id="11" name="Tijdelijke aanduiding voor tabel 8">
            <a:extLst>
              <a:ext uri="{FF2B5EF4-FFF2-40B4-BE49-F238E27FC236}">
                <a16:creationId xmlns:a16="http://schemas.microsoft.com/office/drawing/2014/main" id="{D5EC8F96-D45E-4BA9-AE1C-103C1F344715}"/>
              </a:ext>
            </a:extLst>
          </p:cNvPr>
          <p:cNvGraphicFramePr>
            <a:graphicFrameLocks noGrp="1"/>
          </p:cNvGraphicFramePr>
          <p:nvPr>
            <p:ph type="tbl" sz="quarter" idx="15"/>
            <p:extLst>
              <p:ext uri="{D42A27DB-BD31-4B8C-83A1-F6EECF244321}">
                <p14:modId xmlns:p14="http://schemas.microsoft.com/office/powerpoint/2010/main" val="575616332"/>
              </p:ext>
            </p:extLst>
          </p:nvPr>
        </p:nvGraphicFramePr>
        <p:xfrm>
          <a:off x="532209" y="1498319"/>
          <a:ext cx="10597772" cy="4336409"/>
        </p:xfrm>
        <a:graphic>
          <a:graphicData uri="http://schemas.openxmlformats.org/drawingml/2006/table">
            <a:tbl>
              <a:tblPr firstRow="1" bandRow="1">
                <a:tableStyleId>{5C22544A-7EE6-4342-B048-85BDC9FD1C3A}</a:tableStyleId>
              </a:tblPr>
              <a:tblGrid>
                <a:gridCol w="2649443">
                  <a:extLst>
                    <a:ext uri="{9D8B030D-6E8A-4147-A177-3AD203B41FA5}">
                      <a16:colId xmlns:a16="http://schemas.microsoft.com/office/drawing/2014/main" val="20001"/>
                    </a:ext>
                  </a:extLst>
                </a:gridCol>
                <a:gridCol w="2649443">
                  <a:extLst>
                    <a:ext uri="{9D8B030D-6E8A-4147-A177-3AD203B41FA5}">
                      <a16:colId xmlns:a16="http://schemas.microsoft.com/office/drawing/2014/main" val="20002"/>
                    </a:ext>
                  </a:extLst>
                </a:gridCol>
                <a:gridCol w="2649443">
                  <a:extLst>
                    <a:ext uri="{9D8B030D-6E8A-4147-A177-3AD203B41FA5}">
                      <a16:colId xmlns:a16="http://schemas.microsoft.com/office/drawing/2014/main" val="2216015623"/>
                    </a:ext>
                  </a:extLst>
                </a:gridCol>
                <a:gridCol w="2649443">
                  <a:extLst>
                    <a:ext uri="{9D8B030D-6E8A-4147-A177-3AD203B41FA5}">
                      <a16:colId xmlns:a16="http://schemas.microsoft.com/office/drawing/2014/main" val="2429757077"/>
                    </a:ext>
                  </a:extLst>
                </a:gridCol>
              </a:tblGrid>
              <a:tr h="650489">
                <a:tc>
                  <a:txBody>
                    <a:bodyPr/>
                    <a:lstStyle/>
                    <a:p>
                      <a:pPr algn="ctr"/>
                      <a:r>
                        <a:rPr lang="nl-NL" sz="1600" b="0">
                          <a:solidFill>
                            <a:schemeClr val="bg1"/>
                          </a:solidFill>
                          <a:latin typeface="+mj-lt"/>
                        </a:rPr>
                        <a:t>Dienstverlening en </a:t>
                      </a:r>
                    </a:p>
                    <a:p>
                      <a:pPr algn="ctr"/>
                      <a:r>
                        <a:rPr lang="nl-NL" sz="1600" b="0">
                          <a:solidFill>
                            <a:schemeClr val="bg1"/>
                          </a:solidFill>
                          <a:latin typeface="+mj-lt"/>
                        </a:rPr>
                        <a:t>veilig werken </a:t>
                      </a:r>
                    </a:p>
                  </a:txBody>
                  <a:tcPr marL="83548" marR="83548" marT="37979" marB="3797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600" b="0">
                          <a:solidFill>
                            <a:schemeClr val="bg1"/>
                          </a:solidFill>
                          <a:latin typeface="+mj-lt"/>
                        </a:rPr>
                        <a:t>Risico’s en preventie </a:t>
                      </a:r>
                    </a:p>
                  </a:txBody>
                  <a:tcPr marL="83548" marR="83548" marT="37979" marB="3797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600" b="0">
                          <a:solidFill>
                            <a:schemeClr val="bg1"/>
                          </a:solidFill>
                          <a:latin typeface="+mj-lt"/>
                        </a:rPr>
                        <a:t>De-escaleren </a:t>
                      </a:r>
                    </a:p>
                    <a:p>
                      <a:pPr algn="ctr"/>
                      <a:r>
                        <a:rPr lang="nl-NL" sz="1600" b="0">
                          <a:solidFill>
                            <a:schemeClr val="bg1"/>
                          </a:solidFill>
                          <a:latin typeface="+mj-lt"/>
                        </a:rPr>
                        <a:t>en veilig handelen </a:t>
                      </a:r>
                    </a:p>
                  </a:txBody>
                  <a:tcPr marL="83548" marR="83548" marT="37979" marB="3797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sz="1600" b="0">
                          <a:solidFill>
                            <a:schemeClr val="bg1"/>
                          </a:solidFill>
                          <a:latin typeface="+mj-lt"/>
                        </a:rPr>
                        <a:t>Afhandeling </a:t>
                      </a:r>
                    </a:p>
                    <a:p>
                      <a:pPr algn="ctr"/>
                      <a:r>
                        <a:rPr lang="nl-NL" sz="1600" b="0">
                          <a:solidFill>
                            <a:schemeClr val="bg1"/>
                          </a:solidFill>
                          <a:latin typeface="+mj-lt"/>
                        </a:rPr>
                        <a:t>en nazorg </a:t>
                      </a:r>
                    </a:p>
                  </a:txBody>
                  <a:tcPr marL="83548" marR="83548" marT="37979" marB="37979" anchor="ct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1084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16145F"/>
                          </a:solidFill>
                          <a:effectLst/>
                          <a:uLnTx/>
                          <a:uFillTx/>
                          <a:latin typeface="+mj-lt"/>
                          <a:ea typeface="+mn-ea"/>
                          <a:cs typeface="+mn-cs"/>
                        </a:rPr>
                        <a:t>Duidelijkheid over wat we samen willen bereiken en hoe we dat doen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Risico’s bekend</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Herkennen vormen van ongewenst gedrag</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Samen verder</a:t>
                      </a:r>
                    </a:p>
                    <a:p>
                      <a:pPr algn="ctr"/>
                      <a:endParaRPr lang="nl-NL" sz="1400">
                        <a:solidFill>
                          <a:srgbClr val="16145F"/>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(H)erkennen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22473">
                <a:tc>
                  <a:txBody>
                    <a:bodyPr/>
                    <a:lstStyle/>
                    <a:p>
                      <a:pPr algn="ctr"/>
                      <a:r>
                        <a:rPr lang="nl-NL" sz="1400">
                          <a:solidFill>
                            <a:srgbClr val="16145F"/>
                          </a:solidFill>
                          <a:latin typeface="+mj-lt"/>
                        </a:rPr>
                        <a:t>Eenduidige normen en waarden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Risicobewustzijn </a:t>
                      </a:r>
                    </a:p>
                    <a:p>
                      <a:pPr algn="ctr"/>
                      <a:r>
                        <a:rPr lang="nl-NL" sz="1400">
                          <a:solidFill>
                            <a:srgbClr val="16145F"/>
                          </a:solidFill>
                          <a:latin typeface="+mj-lt"/>
                        </a:rPr>
                        <a:t>vergroten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Norm hanteren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Melden</a:t>
                      </a:r>
                    </a:p>
                    <a:p>
                      <a:pPr algn="ctr"/>
                      <a:endParaRPr lang="nl-NL" sz="1400">
                        <a:solidFill>
                          <a:srgbClr val="16145F"/>
                        </a:solidFill>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Nazorg</a:t>
                      </a:r>
                    </a:p>
                    <a:p>
                      <a:pPr algn="ctr"/>
                      <a:endParaRPr lang="nl-NL" sz="1400">
                        <a:solidFill>
                          <a:srgbClr val="16145F"/>
                        </a:solidFill>
                        <a:latin typeface="+mj-lt"/>
                      </a:endParaRP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62223">
                <a:tc>
                  <a:txBody>
                    <a:bodyPr/>
                    <a:lstStyle/>
                    <a:p>
                      <a:pPr algn="ctr"/>
                      <a:r>
                        <a:rPr lang="nl-NL" sz="1400">
                          <a:solidFill>
                            <a:srgbClr val="16145F"/>
                          </a:solidFill>
                          <a:latin typeface="+mj-lt"/>
                        </a:rPr>
                        <a:t>Concrete gewenste manier van samenwerken stimuleren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Risico’s verminderen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Stoppen ongewenst gedrag</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Registratie</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62223">
                <a:tc>
                  <a:txBody>
                    <a:bodyPr/>
                    <a:lstStyle/>
                    <a:p>
                      <a:pPr algn="ctr"/>
                      <a:r>
                        <a:rPr lang="nl-NL" sz="1400">
                          <a:solidFill>
                            <a:srgbClr val="16145F"/>
                          </a:solidFill>
                          <a:latin typeface="+mj-lt"/>
                        </a:rPr>
                        <a:t>Veilige procedures en werkwijzen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Herkennen van risicogedrag</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Hulp inschakelen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a:solidFill>
                            <a:srgbClr val="16145F"/>
                          </a:solidFill>
                          <a:latin typeface="+mj-lt"/>
                        </a:rPr>
                        <a:t>Reactie agressor</a:t>
                      </a:r>
                    </a:p>
                    <a:p>
                      <a:pPr algn="ctr"/>
                      <a:endParaRPr lang="nl-NL" sz="1400">
                        <a:solidFill>
                          <a:srgbClr val="16145F"/>
                        </a:solidFill>
                        <a:latin typeface="+mj-lt"/>
                      </a:endParaRP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10844">
                <a:tc>
                  <a:txBody>
                    <a:bodyPr/>
                    <a:lstStyle/>
                    <a:p>
                      <a:pPr algn="ctr"/>
                      <a:r>
                        <a:rPr lang="nl-NL" sz="1400">
                          <a:solidFill>
                            <a:srgbClr val="16145F"/>
                          </a:solidFill>
                          <a:latin typeface="+mj-lt"/>
                        </a:rPr>
                        <a:t>Continu leren en ontwikkelen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Ombuigen risicogedrag</a:t>
                      </a:r>
                    </a:p>
                    <a:p>
                      <a:pPr algn="ctr"/>
                      <a:endParaRPr lang="nl-NL" sz="1400">
                        <a:solidFill>
                          <a:srgbClr val="16145F"/>
                        </a:solidFill>
                        <a:latin typeface="+mj-lt"/>
                      </a:endParaRPr>
                    </a:p>
                    <a:p>
                      <a:pPr algn="ctr"/>
                      <a:r>
                        <a:rPr lang="nl-NL" sz="1400">
                          <a:solidFill>
                            <a:srgbClr val="16145F"/>
                          </a:solidFill>
                          <a:latin typeface="+mj-lt"/>
                        </a:rPr>
                        <a:t>Weerbaarheid en veerkracht</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Veilig handelen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a:solidFill>
                            <a:srgbClr val="16145F"/>
                          </a:solidFill>
                          <a:latin typeface="+mj-lt"/>
                        </a:rPr>
                        <a:t>Evalueren, reflecteren en leren</a:t>
                      </a:r>
                    </a:p>
                  </a:txBody>
                  <a:tcPr marL="83548" marR="83548" marT="37979" marB="3797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pic>
        <p:nvPicPr>
          <p:cNvPr id="4" name="Afbeelding 3" descr="Afbeelding met logo, hart, Graphics, symbool&#10;&#10;Automatisch gegenereerde beschrijving">
            <a:extLst>
              <a:ext uri="{FF2B5EF4-FFF2-40B4-BE49-F238E27FC236}">
                <a16:creationId xmlns:a16="http://schemas.microsoft.com/office/drawing/2014/main" id="{378DBD56-343A-58EF-5315-44A46B9A4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6406" y="791546"/>
            <a:ext cx="705178" cy="705178"/>
          </a:xfrm>
          <a:prstGeom prst="rect">
            <a:avLst/>
          </a:prstGeom>
        </p:spPr>
      </p:pic>
      <p:pic>
        <p:nvPicPr>
          <p:cNvPr id="7" name="Afbeelding 6" descr="Afbeelding met symbool, logo, Graphics, Elektrisch blauw&#10;&#10;Automatisch gegenereerde beschrijving">
            <a:extLst>
              <a:ext uri="{FF2B5EF4-FFF2-40B4-BE49-F238E27FC236}">
                <a16:creationId xmlns:a16="http://schemas.microsoft.com/office/drawing/2014/main" id="{D46EBC01-26EE-4404-E7E1-5665762F7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959" y="876324"/>
            <a:ext cx="503759" cy="657076"/>
          </a:xfrm>
          <a:prstGeom prst="rect">
            <a:avLst/>
          </a:prstGeom>
        </p:spPr>
      </p:pic>
      <p:pic>
        <p:nvPicPr>
          <p:cNvPr id="9" name="Afbeelding 8" descr="Afbeelding met schermopname, lijn, blauw, Elektrisch blauw&#10;&#10;Automatisch gegenereerde beschrijving">
            <a:extLst>
              <a:ext uri="{FF2B5EF4-FFF2-40B4-BE49-F238E27FC236}">
                <a16:creationId xmlns:a16="http://schemas.microsoft.com/office/drawing/2014/main" id="{1BD0FA9A-0027-A646-7645-E11E0554D6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8552" y="866696"/>
            <a:ext cx="1001598" cy="682505"/>
          </a:xfrm>
          <a:prstGeom prst="rect">
            <a:avLst/>
          </a:prstGeom>
        </p:spPr>
      </p:pic>
      <p:pic>
        <p:nvPicPr>
          <p:cNvPr id="12" name="Afbeelding 11" descr="Afbeelding met Graphics, cirkel, symbool, Lettertype&#10;&#10;Automatisch gegenereerde beschrijving">
            <a:extLst>
              <a:ext uri="{FF2B5EF4-FFF2-40B4-BE49-F238E27FC236}">
                <a16:creationId xmlns:a16="http://schemas.microsoft.com/office/drawing/2014/main" id="{6075D58B-FD8C-0A2F-F2C8-65332BAA10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5339" y="891801"/>
            <a:ext cx="998624" cy="659092"/>
          </a:xfrm>
          <a:prstGeom prst="rect">
            <a:avLst/>
          </a:prstGeom>
        </p:spPr>
      </p:pic>
      <p:sp>
        <p:nvSpPr>
          <p:cNvPr id="2" name="Ovaal 1">
            <a:extLst>
              <a:ext uri="{FF2B5EF4-FFF2-40B4-BE49-F238E27FC236}">
                <a16:creationId xmlns:a16="http://schemas.microsoft.com/office/drawing/2014/main" id="{AAC063B7-BA2C-4F07-320D-375E240E9866}"/>
              </a:ext>
            </a:extLst>
          </p:cNvPr>
          <p:cNvSpPr/>
          <p:nvPr/>
        </p:nvSpPr>
        <p:spPr>
          <a:xfrm>
            <a:off x="212942" y="984082"/>
            <a:ext cx="3331924" cy="530398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Aft>
                <a:spcPts val="1200"/>
              </a:spcAft>
            </a:pPr>
            <a:endParaRPr lang="nl-NL" err="1">
              <a:solidFill>
                <a:srgbClr val="FF0000"/>
              </a:solidFill>
            </a:endParaRPr>
          </a:p>
        </p:txBody>
      </p:sp>
    </p:spTree>
    <p:extLst>
      <p:ext uri="{BB962C8B-B14F-4D97-AF65-F5344CB8AC3E}">
        <p14:creationId xmlns:p14="http://schemas.microsoft.com/office/powerpoint/2010/main" val="415375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AE674C5-3233-035B-C6F2-B34F79BD285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8" name="Afbeelding 2" descr="Afbeelding met schermopname, lijn, blauw, Elektrisch blauw&#10;&#10;Automatisch gegenereerde beschrijving">
            <a:extLst>
              <a:ext uri="{FF2B5EF4-FFF2-40B4-BE49-F238E27FC236}">
                <a16:creationId xmlns:a16="http://schemas.microsoft.com/office/drawing/2014/main" id="{F2CEECE7-33F3-E56A-995E-97149843C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3911" y="576300"/>
            <a:ext cx="1024926" cy="698401"/>
          </a:xfrm>
          <a:prstGeom prst="rect">
            <a:avLst/>
          </a:prstGeom>
        </p:spPr>
      </p:pic>
      <p:sp>
        <p:nvSpPr>
          <p:cNvPr id="11" name="Titel 26">
            <a:extLst>
              <a:ext uri="{FF2B5EF4-FFF2-40B4-BE49-F238E27FC236}">
                <a16:creationId xmlns:a16="http://schemas.microsoft.com/office/drawing/2014/main" id="{FC9CAC94-B20C-F836-6DA3-F0A2ADC4E2F5}"/>
              </a:ext>
            </a:extLst>
          </p:cNvPr>
          <p:cNvSpPr txBox="1">
            <a:spLocks/>
          </p:cNvSpPr>
          <p:nvPr/>
        </p:nvSpPr>
        <p:spPr>
          <a:xfrm>
            <a:off x="524487" y="629661"/>
            <a:ext cx="11127582" cy="73885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2400" b="0" kern="1200" cap="none" baseline="0">
                <a:solidFill>
                  <a:schemeClr val="accent1"/>
                </a:solidFill>
                <a:latin typeface="+mj-lt"/>
                <a:ea typeface="+mj-ea"/>
                <a:cs typeface="+mj-cs"/>
              </a:defRPr>
            </a:lvl1pPr>
          </a:lstStyle>
          <a:p>
            <a:endParaRPr lang="nl-NL"/>
          </a:p>
          <a:p>
            <a:r>
              <a:rPr lang="nl-NL"/>
              <a:t>Vragenlijst Pijler 1 Dienstverlening en veilig werken</a:t>
            </a:r>
          </a:p>
          <a:p>
            <a:r>
              <a:rPr lang="nl-NL" sz="2000" b="0">
                <a:solidFill>
                  <a:srgbClr val="16145F"/>
                </a:solidFill>
              </a:rPr>
              <a:t>Respons doorlopen vragenlijst</a:t>
            </a:r>
          </a:p>
          <a:p>
            <a:r>
              <a:rPr lang="nl-NL" b="1"/>
              <a:t> </a:t>
            </a:r>
            <a:br>
              <a:rPr lang="nl-NL" b="1"/>
            </a:br>
            <a:endParaRPr lang="nl-NL" sz="2000">
              <a:solidFill>
                <a:schemeClr val="accent2"/>
              </a:solidFill>
            </a:endParaRPr>
          </a:p>
        </p:txBody>
      </p:sp>
      <p:graphicFrame>
        <p:nvGraphicFramePr>
          <p:cNvPr id="4" name="Tabel 3">
            <a:extLst>
              <a:ext uri="{FF2B5EF4-FFF2-40B4-BE49-F238E27FC236}">
                <a16:creationId xmlns:a16="http://schemas.microsoft.com/office/drawing/2014/main" id="{231AB2B5-2A0D-8742-AE1F-48CF94765311}"/>
              </a:ext>
            </a:extLst>
          </p:cNvPr>
          <p:cNvGraphicFramePr>
            <a:graphicFrameLocks noGrp="1"/>
          </p:cNvGraphicFramePr>
          <p:nvPr>
            <p:extLst>
              <p:ext uri="{D42A27DB-BD31-4B8C-83A1-F6EECF244321}">
                <p14:modId xmlns:p14="http://schemas.microsoft.com/office/powerpoint/2010/main" val="372757707"/>
              </p:ext>
            </p:extLst>
          </p:nvPr>
        </p:nvGraphicFramePr>
        <p:xfrm>
          <a:off x="825507" y="1700745"/>
          <a:ext cx="8836628" cy="4406012"/>
        </p:xfrm>
        <a:graphic>
          <a:graphicData uri="http://schemas.openxmlformats.org/drawingml/2006/table">
            <a:tbl>
              <a:tblPr firstRow="1" bandRow="1">
                <a:tableStyleId>{5C22544A-7EE6-4342-B048-85BDC9FD1C3A}</a:tableStyleId>
              </a:tblPr>
              <a:tblGrid>
                <a:gridCol w="4418314">
                  <a:extLst>
                    <a:ext uri="{9D8B030D-6E8A-4147-A177-3AD203B41FA5}">
                      <a16:colId xmlns:a16="http://schemas.microsoft.com/office/drawing/2014/main" val="3362212525"/>
                    </a:ext>
                  </a:extLst>
                </a:gridCol>
                <a:gridCol w="4418314">
                  <a:extLst>
                    <a:ext uri="{9D8B030D-6E8A-4147-A177-3AD203B41FA5}">
                      <a16:colId xmlns:a16="http://schemas.microsoft.com/office/drawing/2014/main" val="1304264950"/>
                    </a:ext>
                  </a:extLst>
                </a:gridCol>
              </a:tblGrid>
              <a:tr h="552863">
                <a:tc>
                  <a:txBody>
                    <a:bodyPr/>
                    <a:lstStyle/>
                    <a:p>
                      <a:r>
                        <a:rPr lang="nl-NL"/>
                        <a:t>Doelgroep</a:t>
                      </a:r>
                    </a:p>
                  </a:txBody>
                  <a:tcPr/>
                </a:tc>
                <a:tc>
                  <a:txBody>
                    <a:bodyPr/>
                    <a:lstStyle/>
                    <a:p>
                      <a:r>
                        <a:rPr lang="nl-NL"/>
                        <a:t>Aantal respondenten</a:t>
                      </a:r>
                    </a:p>
                  </a:txBody>
                  <a:tcPr/>
                </a:tc>
                <a:extLst>
                  <a:ext uri="{0D108BD9-81ED-4DB2-BD59-A6C34878D82A}">
                    <a16:rowId xmlns:a16="http://schemas.microsoft.com/office/drawing/2014/main" val="343847315"/>
                  </a:ext>
                </a:extLst>
              </a:tr>
              <a:tr h="552863">
                <a:tc>
                  <a:txBody>
                    <a:bodyPr/>
                    <a:lstStyle/>
                    <a:p>
                      <a:r>
                        <a:rPr lang="nl-NL"/>
                        <a:t>Jeugdzorgprofessional</a:t>
                      </a:r>
                    </a:p>
                  </a:txBody>
                  <a:tcPr/>
                </a:tc>
                <a:tc>
                  <a:txBody>
                    <a:bodyPr/>
                    <a:lstStyle/>
                    <a:p>
                      <a:endParaRPr lang="nl-NL"/>
                    </a:p>
                  </a:txBody>
                  <a:tcPr/>
                </a:tc>
                <a:extLst>
                  <a:ext uri="{0D108BD9-81ED-4DB2-BD59-A6C34878D82A}">
                    <a16:rowId xmlns:a16="http://schemas.microsoft.com/office/drawing/2014/main" val="2883457108"/>
                  </a:ext>
                </a:extLst>
              </a:tr>
              <a:tr h="552863">
                <a:tc>
                  <a:txBody>
                    <a:bodyPr/>
                    <a:lstStyle/>
                    <a:p>
                      <a:r>
                        <a:rPr lang="nl-NL"/>
                        <a:t>Medewerker receptie, balie, telefonisch (direct cliëntcontact)</a:t>
                      </a:r>
                    </a:p>
                  </a:txBody>
                  <a:tcPr/>
                </a:tc>
                <a:tc>
                  <a:txBody>
                    <a:bodyPr/>
                    <a:lstStyle/>
                    <a:p>
                      <a:endParaRPr lang="nl-NL"/>
                    </a:p>
                  </a:txBody>
                  <a:tcPr/>
                </a:tc>
                <a:extLst>
                  <a:ext uri="{0D108BD9-81ED-4DB2-BD59-A6C34878D82A}">
                    <a16:rowId xmlns:a16="http://schemas.microsoft.com/office/drawing/2014/main" val="2087487378"/>
                  </a:ext>
                </a:extLst>
              </a:tr>
              <a:tr h="585222">
                <a:tc>
                  <a:txBody>
                    <a:bodyPr/>
                    <a:lstStyle/>
                    <a:p>
                      <a:r>
                        <a:rPr lang="nl-NL"/>
                        <a:t>HR-adviseur, Arbo-adviseur, kwaliteitsmedewerker, preventiemedewerker</a:t>
                      </a:r>
                    </a:p>
                  </a:txBody>
                  <a:tcPr/>
                </a:tc>
                <a:tc>
                  <a:txBody>
                    <a:bodyPr/>
                    <a:lstStyle/>
                    <a:p>
                      <a:endParaRPr lang="nl-NL"/>
                    </a:p>
                  </a:txBody>
                  <a:tcPr/>
                </a:tc>
                <a:extLst>
                  <a:ext uri="{0D108BD9-81ED-4DB2-BD59-A6C34878D82A}">
                    <a16:rowId xmlns:a16="http://schemas.microsoft.com/office/drawing/2014/main" val="337259126"/>
                  </a:ext>
                </a:extLst>
              </a:tr>
              <a:tr h="552863">
                <a:tc>
                  <a:txBody>
                    <a:bodyPr/>
                    <a:lstStyle/>
                    <a:p>
                      <a:r>
                        <a:rPr lang="nl-NL"/>
                        <a:t>Direct leidinggevende, teamleider, coördinator</a:t>
                      </a:r>
                    </a:p>
                  </a:txBody>
                  <a:tcPr/>
                </a:tc>
                <a:tc>
                  <a:txBody>
                    <a:bodyPr/>
                    <a:lstStyle/>
                    <a:p>
                      <a:endParaRPr lang="nl-NL"/>
                    </a:p>
                  </a:txBody>
                  <a:tcPr/>
                </a:tc>
                <a:extLst>
                  <a:ext uri="{0D108BD9-81ED-4DB2-BD59-A6C34878D82A}">
                    <a16:rowId xmlns:a16="http://schemas.microsoft.com/office/drawing/2014/main" val="1785725350"/>
                  </a:ext>
                </a:extLst>
              </a:tr>
              <a:tr h="552863">
                <a:tc>
                  <a:txBody>
                    <a:bodyPr/>
                    <a:lstStyle/>
                    <a:p>
                      <a:r>
                        <a:rPr lang="nl-NL"/>
                        <a:t>Directie, bestuur </a:t>
                      </a:r>
                    </a:p>
                  </a:txBody>
                  <a:tcPr/>
                </a:tc>
                <a:tc>
                  <a:txBody>
                    <a:bodyPr/>
                    <a:lstStyle/>
                    <a:p>
                      <a:endParaRPr lang="nl-NL"/>
                    </a:p>
                  </a:txBody>
                  <a:tcPr/>
                </a:tc>
                <a:extLst>
                  <a:ext uri="{0D108BD9-81ED-4DB2-BD59-A6C34878D82A}">
                    <a16:rowId xmlns:a16="http://schemas.microsoft.com/office/drawing/2014/main" val="4089549253"/>
                  </a:ext>
                </a:extLst>
              </a:tr>
              <a:tr h="552863">
                <a:tc>
                  <a:txBody>
                    <a:bodyPr/>
                    <a:lstStyle/>
                    <a:p>
                      <a:r>
                        <a:rPr lang="nl-NL"/>
                        <a:t>Overige</a:t>
                      </a:r>
                    </a:p>
                  </a:txBody>
                  <a:tcPr/>
                </a:tc>
                <a:tc>
                  <a:txBody>
                    <a:bodyPr/>
                    <a:lstStyle/>
                    <a:p>
                      <a:endParaRPr lang="nl-NL"/>
                    </a:p>
                  </a:txBody>
                  <a:tcPr/>
                </a:tc>
                <a:extLst>
                  <a:ext uri="{0D108BD9-81ED-4DB2-BD59-A6C34878D82A}">
                    <a16:rowId xmlns:a16="http://schemas.microsoft.com/office/drawing/2014/main" val="3409434008"/>
                  </a:ext>
                </a:extLst>
              </a:tr>
            </a:tbl>
          </a:graphicData>
        </a:graphic>
      </p:graphicFrame>
    </p:spTree>
    <p:extLst>
      <p:ext uri="{BB962C8B-B14F-4D97-AF65-F5344CB8AC3E}">
        <p14:creationId xmlns:p14="http://schemas.microsoft.com/office/powerpoint/2010/main" val="124219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BA515F-31EC-4567-BDB2-C5B3353B14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Tahoma" panose="020B060403050404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white"/>
              </a:solidFill>
              <a:effectLst/>
              <a:uLnTx/>
              <a:uFillTx/>
              <a:latin typeface="Tahoma" panose="020B0604030504040204" pitchFamily="34" charset="0"/>
              <a:ea typeface="+mn-ea"/>
              <a:cs typeface="+mn-cs"/>
            </a:endParaRPr>
          </a:p>
        </p:txBody>
      </p:sp>
      <p:sp>
        <p:nvSpPr>
          <p:cNvPr id="27" name="Titel 26">
            <a:extLst>
              <a:ext uri="{FF2B5EF4-FFF2-40B4-BE49-F238E27FC236}">
                <a16:creationId xmlns:a16="http://schemas.microsoft.com/office/drawing/2014/main" id="{BA6B29AE-AC68-4ED2-BE74-9D8270B1FCFF}"/>
              </a:ext>
            </a:extLst>
          </p:cNvPr>
          <p:cNvSpPr>
            <a:spLocks noGrp="1"/>
          </p:cNvSpPr>
          <p:nvPr>
            <p:ph type="title"/>
          </p:nvPr>
        </p:nvSpPr>
        <p:spPr>
          <a:xfrm>
            <a:off x="524487" y="468567"/>
            <a:ext cx="11127582" cy="738859"/>
          </a:xfrm>
        </p:spPr>
        <p:txBody>
          <a:bodyPr/>
          <a:lstStyle/>
          <a:p>
            <a:r>
              <a:rPr lang="nl-NL"/>
              <a:t>Uitkomsten – collega’s met cliëntcontact</a:t>
            </a:r>
            <a:br>
              <a:rPr lang="nl-NL" b="1"/>
            </a:br>
            <a:r>
              <a:rPr lang="nl-NL" sz="2000">
                <a:solidFill>
                  <a:srgbClr val="16145F"/>
                </a:solidFill>
              </a:rPr>
              <a:t>Aard en omvang van agressie</a:t>
            </a:r>
          </a:p>
        </p:txBody>
      </p:sp>
      <p:sp>
        <p:nvSpPr>
          <p:cNvPr id="5" name="Tijdelijke aanduiding voor tekst 7">
            <a:extLst>
              <a:ext uri="{FF2B5EF4-FFF2-40B4-BE49-F238E27FC236}">
                <a16:creationId xmlns:a16="http://schemas.microsoft.com/office/drawing/2014/main" id="{AE569BAF-DB60-8929-6197-1F5DDF7A22D7}"/>
              </a:ext>
            </a:extLst>
          </p:cNvPr>
          <p:cNvSpPr>
            <a:spLocks noGrp="1"/>
          </p:cNvSpPr>
          <p:nvPr>
            <p:ph type="body" idx="1"/>
          </p:nvPr>
        </p:nvSpPr>
        <p:spPr>
          <a:xfrm>
            <a:off x="537387" y="1575951"/>
            <a:ext cx="11114682" cy="4046271"/>
          </a:xfrm>
        </p:spPr>
        <p:txBody>
          <a:bodyPr/>
          <a:lstStyle/>
          <a:p>
            <a:pPr marL="0" indent="0">
              <a:buNone/>
            </a:pPr>
            <a:endParaRPr lang="nl-NL" sz="2400">
              <a:solidFill>
                <a:srgbClr val="FFC000"/>
              </a:solidFill>
            </a:endParaRPr>
          </a:p>
          <a:p>
            <a:pPr>
              <a:buFont typeface="Arial" panose="020B0604020202020204" pitchFamily="34" charset="0"/>
              <a:buChar char="•"/>
            </a:pPr>
            <a:endParaRPr lang="nl-NL" sz="2400"/>
          </a:p>
          <a:p>
            <a:endParaRPr lang="nl-NL" sz="2400"/>
          </a:p>
        </p:txBody>
      </p:sp>
      <p:graphicFrame>
        <p:nvGraphicFramePr>
          <p:cNvPr id="4" name="Tabel 3">
            <a:extLst>
              <a:ext uri="{FF2B5EF4-FFF2-40B4-BE49-F238E27FC236}">
                <a16:creationId xmlns:a16="http://schemas.microsoft.com/office/drawing/2014/main" id="{13D9D05E-6DC0-80AA-4C78-EF350A147789}"/>
              </a:ext>
            </a:extLst>
          </p:cNvPr>
          <p:cNvGraphicFramePr>
            <a:graphicFrameLocks noGrp="1"/>
          </p:cNvGraphicFramePr>
          <p:nvPr>
            <p:extLst>
              <p:ext uri="{D42A27DB-BD31-4B8C-83A1-F6EECF244321}">
                <p14:modId xmlns:p14="http://schemas.microsoft.com/office/powerpoint/2010/main" val="1282102717"/>
              </p:ext>
            </p:extLst>
          </p:nvPr>
        </p:nvGraphicFramePr>
        <p:xfrm>
          <a:off x="537388" y="1348324"/>
          <a:ext cx="10687730" cy="3866221"/>
        </p:xfrm>
        <a:graphic>
          <a:graphicData uri="http://schemas.openxmlformats.org/drawingml/2006/table">
            <a:tbl>
              <a:tblPr firstRow="1" bandRow="1">
                <a:tableStyleId>{5C22544A-7EE6-4342-B048-85BDC9FD1C3A}</a:tableStyleId>
              </a:tblPr>
              <a:tblGrid>
                <a:gridCol w="4002752">
                  <a:extLst>
                    <a:ext uri="{9D8B030D-6E8A-4147-A177-3AD203B41FA5}">
                      <a16:colId xmlns:a16="http://schemas.microsoft.com/office/drawing/2014/main" val="3745719737"/>
                    </a:ext>
                  </a:extLst>
                </a:gridCol>
                <a:gridCol w="1599405">
                  <a:extLst>
                    <a:ext uri="{9D8B030D-6E8A-4147-A177-3AD203B41FA5}">
                      <a16:colId xmlns:a16="http://schemas.microsoft.com/office/drawing/2014/main" val="70998763"/>
                    </a:ext>
                  </a:extLst>
                </a:gridCol>
                <a:gridCol w="5085573">
                  <a:extLst>
                    <a:ext uri="{9D8B030D-6E8A-4147-A177-3AD203B41FA5}">
                      <a16:colId xmlns:a16="http://schemas.microsoft.com/office/drawing/2014/main" val="2085851680"/>
                    </a:ext>
                  </a:extLst>
                </a:gridCol>
              </a:tblGrid>
              <a:tr h="608227">
                <a:tc>
                  <a:txBody>
                    <a:bodyPr/>
                    <a:lstStyle/>
                    <a:p>
                      <a:r>
                        <a:rPr lang="nl-NL"/>
                        <a:t>Vorm van agressie</a:t>
                      </a:r>
                    </a:p>
                  </a:txBody>
                  <a:tcPr/>
                </a:tc>
                <a:tc>
                  <a:txBody>
                    <a:bodyPr/>
                    <a:lstStyle/>
                    <a:p>
                      <a:r>
                        <a:rPr lang="nl-NL"/>
                        <a:t>Mede</a:t>
                      </a:r>
                    </a:p>
                    <a:p>
                      <a:r>
                        <a:rPr lang="nl-NL"/>
                        <a:t>werkers</a:t>
                      </a:r>
                    </a:p>
                  </a:txBody>
                  <a:tcPr/>
                </a:tc>
                <a:tc>
                  <a:txBody>
                    <a:bodyPr/>
                    <a:lstStyle/>
                    <a:p>
                      <a:r>
                        <a:rPr lang="nl-NL"/>
                        <a:t>Frequentie</a:t>
                      </a:r>
                    </a:p>
                  </a:txBody>
                  <a:tcPr/>
                </a:tc>
                <a:extLst>
                  <a:ext uri="{0D108BD9-81ED-4DB2-BD59-A6C34878D82A}">
                    <a16:rowId xmlns:a16="http://schemas.microsoft.com/office/drawing/2014/main" val="3290334613"/>
                  </a:ext>
                </a:extLst>
              </a:tr>
              <a:tr h="382963">
                <a:tc>
                  <a:txBody>
                    <a:bodyPr/>
                    <a:lstStyle/>
                    <a:p>
                      <a:pPr lvl="0"/>
                      <a:r>
                        <a:rPr lang="nl-NL" sz="1800" kern="1200">
                          <a:solidFill>
                            <a:schemeClr val="dk1"/>
                          </a:solidFill>
                          <a:effectLst/>
                          <a:latin typeface="+mn-lt"/>
                          <a:ea typeface="+mn-ea"/>
                          <a:cs typeface="+mn-cs"/>
                        </a:rPr>
                        <a:t>Verbale agressie</a:t>
                      </a:r>
                    </a:p>
                  </a:txBody>
                  <a:tcPr/>
                </a:tc>
                <a:tc>
                  <a:txBody>
                    <a:bodyPr/>
                    <a:lstStyle/>
                    <a:p>
                      <a:r>
                        <a:rPr lang="nl-NL"/>
                        <a:t>Aantal:</a:t>
                      </a:r>
                    </a:p>
                  </a:txBody>
                  <a:tcPr/>
                </a:tc>
                <a:tc>
                  <a:txBody>
                    <a:bodyPr/>
                    <a:lstStyle/>
                    <a:p>
                      <a:endParaRPr lang="nl-NL"/>
                    </a:p>
                  </a:txBody>
                  <a:tcPr/>
                </a:tc>
                <a:extLst>
                  <a:ext uri="{0D108BD9-81ED-4DB2-BD59-A6C34878D82A}">
                    <a16:rowId xmlns:a16="http://schemas.microsoft.com/office/drawing/2014/main" val="725717854"/>
                  </a:ext>
                </a:extLst>
              </a:tr>
              <a:tr h="414061">
                <a:tc>
                  <a:txBody>
                    <a:bodyPr/>
                    <a:lstStyle/>
                    <a:p>
                      <a:pPr lvl="0">
                        <a:buNone/>
                      </a:pPr>
                      <a:r>
                        <a:rPr lang="nl-NL" sz="1800" kern="1200">
                          <a:solidFill>
                            <a:schemeClr val="dk1"/>
                          </a:solidFill>
                          <a:effectLst/>
                          <a:latin typeface="+mn-lt"/>
                          <a:ea typeface="+mn-ea"/>
                          <a:cs typeface="+mn-cs"/>
                        </a:rPr>
                        <a:t>Bedreiging met fysiek geweld</a:t>
                      </a:r>
                    </a:p>
                  </a:txBody>
                  <a:tcPr/>
                </a:tc>
                <a:tc>
                  <a:txBody>
                    <a:bodyPr/>
                    <a:lstStyle/>
                    <a:p>
                      <a:r>
                        <a:rPr lang="nl-NL"/>
                        <a:t>Aantal:</a:t>
                      </a:r>
                    </a:p>
                  </a:txBody>
                  <a:tcPr/>
                </a:tc>
                <a:tc>
                  <a:txBody>
                    <a:bodyPr/>
                    <a:lstStyle/>
                    <a:p>
                      <a:endParaRPr lang="nl-NL"/>
                    </a:p>
                  </a:txBody>
                  <a:tcPr/>
                </a:tc>
                <a:extLst>
                  <a:ext uri="{0D108BD9-81ED-4DB2-BD59-A6C34878D82A}">
                    <a16:rowId xmlns:a16="http://schemas.microsoft.com/office/drawing/2014/main" val="4089028047"/>
                  </a:ext>
                </a:extLst>
              </a:tr>
              <a:tr h="392493">
                <a:tc>
                  <a:txBody>
                    <a:bodyPr/>
                    <a:lstStyle/>
                    <a:p>
                      <a:pPr lvl="0">
                        <a:buNone/>
                      </a:pPr>
                      <a:r>
                        <a:rPr lang="nl-NL" sz="1800" kern="1200">
                          <a:solidFill>
                            <a:schemeClr val="dk1"/>
                          </a:solidFill>
                          <a:effectLst/>
                          <a:latin typeface="+mn-lt"/>
                          <a:ea typeface="+mn-ea"/>
                          <a:cs typeface="+mn-cs"/>
                        </a:rPr>
                        <a:t>Manipulatief gedrag</a:t>
                      </a:r>
                    </a:p>
                  </a:txBody>
                  <a:tcPr/>
                </a:tc>
                <a:tc>
                  <a:txBody>
                    <a:bodyPr/>
                    <a:lstStyle/>
                    <a:p>
                      <a:r>
                        <a:rPr lang="nl-NL"/>
                        <a:t>Aantal:</a:t>
                      </a:r>
                    </a:p>
                  </a:txBody>
                  <a:tcPr/>
                </a:tc>
                <a:tc>
                  <a:txBody>
                    <a:bodyPr/>
                    <a:lstStyle/>
                    <a:p>
                      <a:endParaRPr lang="nl-NL"/>
                    </a:p>
                  </a:txBody>
                  <a:tcPr/>
                </a:tc>
                <a:extLst>
                  <a:ext uri="{0D108BD9-81ED-4DB2-BD59-A6C34878D82A}">
                    <a16:rowId xmlns:a16="http://schemas.microsoft.com/office/drawing/2014/main" val="161331985"/>
                  </a:ext>
                </a:extLst>
              </a:tr>
              <a:tr h="476902">
                <a:tc>
                  <a:txBody>
                    <a:bodyPr/>
                    <a:lstStyle/>
                    <a:p>
                      <a:pPr marL="0" marR="0" lvl="0" indent="0" algn="l" defTabSz="914400">
                        <a:lnSpc>
                          <a:spcPct val="100000"/>
                        </a:lnSpc>
                        <a:spcBef>
                          <a:spcPts val="0"/>
                        </a:spcBef>
                        <a:spcAft>
                          <a:spcPts val="0"/>
                        </a:spcAft>
                        <a:buNone/>
                        <a:tabLst/>
                        <a:defRPr/>
                      </a:pPr>
                      <a:r>
                        <a:rPr lang="nl-NL" sz="1800" kern="1200">
                          <a:solidFill>
                            <a:schemeClr val="dk1"/>
                          </a:solidFill>
                          <a:effectLst/>
                          <a:latin typeface="+mn-lt"/>
                          <a:ea typeface="+mn-ea"/>
                          <a:cs typeface="+mn-cs"/>
                        </a:rPr>
                        <a:t>Pesten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Aantal:</a:t>
                      </a:r>
                    </a:p>
                  </a:txBody>
                  <a:tcPr/>
                </a:tc>
                <a:tc>
                  <a:txBody>
                    <a:bodyPr/>
                    <a:lstStyle/>
                    <a:p>
                      <a:endParaRPr lang="nl-NL"/>
                    </a:p>
                  </a:txBody>
                  <a:tcPr/>
                </a:tc>
                <a:extLst>
                  <a:ext uri="{0D108BD9-81ED-4DB2-BD59-A6C34878D82A}">
                    <a16:rowId xmlns:a16="http://schemas.microsoft.com/office/drawing/2014/main" val="874694075"/>
                  </a:ext>
                </a:extLst>
              </a:tr>
              <a:tr h="378818">
                <a:tc>
                  <a:txBody>
                    <a:bodyPr/>
                    <a:lstStyle/>
                    <a:p>
                      <a:pPr marL="0" marR="0" lvl="0" indent="0" algn="l">
                        <a:lnSpc>
                          <a:spcPct val="100000"/>
                        </a:lnSpc>
                        <a:spcBef>
                          <a:spcPts val="0"/>
                        </a:spcBef>
                        <a:spcAft>
                          <a:spcPts val="0"/>
                        </a:spcAft>
                        <a:buNone/>
                      </a:pPr>
                      <a:r>
                        <a:rPr lang="nl-NL" sz="1800" kern="1200">
                          <a:solidFill>
                            <a:schemeClr val="dk1"/>
                          </a:solidFill>
                          <a:effectLst/>
                          <a:latin typeface="+mn-lt"/>
                          <a:ea typeface="+mn-ea"/>
                          <a:cs typeface="+mn-cs"/>
                        </a:rPr>
                        <a:t>Seksuele intimidatie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Aantal:</a:t>
                      </a:r>
                    </a:p>
                  </a:txBody>
                  <a:tcPr/>
                </a:tc>
                <a:tc>
                  <a:txBody>
                    <a:bodyPr/>
                    <a:lstStyle/>
                    <a:p>
                      <a:endParaRPr lang="nl-NL"/>
                    </a:p>
                  </a:txBody>
                  <a:tcPr/>
                </a:tc>
                <a:extLst>
                  <a:ext uri="{0D108BD9-81ED-4DB2-BD59-A6C34878D82A}">
                    <a16:rowId xmlns:a16="http://schemas.microsoft.com/office/drawing/2014/main" val="4287228535"/>
                  </a:ext>
                </a:extLst>
              </a:tr>
              <a:tr h="408106">
                <a:tc>
                  <a:txBody>
                    <a:bodyPr/>
                    <a:lstStyle/>
                    <a:p>
                      <a:pPr lvl="0">
                        <a:buNone/>
                      </a:pPr>
                      <a:r>
                        <a:rPr lang="nl-NL" sz="1800" kern="1200">
                          <a:solidFill>
                            <a:schemeClr val="dk1"/>
                          </a:solidFill>
                          <a:effectLst/>
                          <a:latin typeface="+mn-lt"/>
                          <a:ea typeface="+mn-ea"/>
                          <a:cs typeface="+mn-cs"/>
                        </a:rPr>
                        <a:t>Discriminatie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Aantal:</a:t>
                      </a:r>
                    </a:p>
                  </a:txBody>
                  <a:tcPr/>
                </a:tc>
                <a:tc>
                  <a:txBody>
                    <a:bodyPr/>
                    <a:lstStyle/>
                    <a:p>
                      <a:endParaRPr lang="nl-NL"/>
                    </a:p>
                  </a:txBody>
                  <a:tcPr/>
                </a:tc>
                <a:extLst>
                  <a:ext uri="{0D108BD9-81ED-4DB2-BD59-A6C34878D82A}">
                    <a16:rowId xmlns:a16="http://schemas.microsoft.com/office/drawing/2014/main" val="3518823473"/>
                  </a:ext>
                </a:extLst>
              </a:tr>
              <a:tr h="386399">
                <a:tc>
                  <a:txBody>
                    <a:bodyPr/>
                    <a:lstStyle/>
                    <a:p>
                      <a:pPr lvl="0"/>
                      <a:r>
                        <a:rPr lang="nl-NL" sz="1800" kern="1200">
                          <a:solidFill>
                            <a:schemeClr val="dk1"/>
                          </a:solidFill>
                          <a:effectLst/>
                          <a:latin typeface="+mn-lt"/>
                          <a:ea typeface="+mn-ea"/>
                          <a:cs typeface="+mn-cs"/>
                        </a:rPr>
                        <a:t>Fysieke agressie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Aantal:</a:t>
                      </a:r>
                    </a:p>
                  </a:txBody>
                  <a:tcPr/>
                </a:tc>
                <a:tc>
                  <a:txBody>
                    <a:bodyPr/>
                    <a:lstStyle/>
                    <a:p>
                      <a:endParaRPr lang="nl-NL"/>
                    </a:p>
                  </a:txBody>
                  <a:tcPr/>
                </a:tc>
                <a:extLst>
                  <a:ext uri="{0D108BD9-81ED-4DB2-BD59-A6C34878D82A}">
                    <a16:rowId xmlns:a16="http://schemas.microsoft.com/office/drawing/2014/main" val="4042441313"/>
                  </a:ext>
                </a:extLst>
              </a:tr>
              <a:tr h="386399">
                <a:tc>
                  <a:txBody>
                    <a:bodyPr/>
                    <a:lstStyle/>
                    <a:p>
                      <a:pPr lvl="0">
                        <a:buNone/>
                      </a:pPr>
                      <a:r>
                        <a:rPr lang="nl-NL" sz="1800" kern="1200">
                          <a:solidFill>
                            <a:schemeClr val="dk1"/>
                          </a:solidFill>
                          <a:effectLst/>
                          <a:latin typeface="+mn-lt"/>
                          <a:ea typeface="+mn-ea"/>
                          <a:cs typeface="+mn-cs"/>
                        </a:rPr>
                        <a:t>Online agressie</a:t>
                      </a:r>
                    </a:p>
                  </a:txBody>
                  <a:tcPr/>
                </a:tc>
                <a:tc>
                  <a:txBody>
                    <a:bodyPr/>
                    <a:lstStyle/>
                    <a:p>
                      <a:pPr marL="0" lvl="0" indent="0" algn="l" defTabSz="914400">
                        <a:lnSpc>
                          <a:spcPct val="100000"/>
                        </a:lnSpc>
                        <a:spcBef>
                          <a:spcPts val="0"/>
                        </a:spcBef>
                        <a:spcAft>
                          <a:spcPts val="0"/>
                        </a:spcAft>
                        <a:buNone/>
                        <a:tabLst/>
                        <a:defRPr/>
                      </a:pPr>
                      <a:r>
                        <a:rPr lang="nl-NL"/>
                        <a:t>Aantal:</a:t>
                      </a:r>
                    </a:p>
                  </a:txBody>
                  <a:tcPr/>
                </a:tc>
                <a:tc>
                  <a:txBody>
                    <a:bodyPr/>
                    <a:lstStyle/>
                    <a:p>
                      <a:pPr lvl="0">
                        <a:buNone/>
                      </a:pPr>
                      <a:endParaRPr lang="nl-NL"/>
                    </a:p>
                  </a:txBody>
                  <a:tcPr/>
                </a:tc>
                <a:extLst>
                  <a:ext uri="{0D108BD9-81ED-4DB2-BD59-A6C34878D82A}">
                    <a16:rowId xmlns:a16="http://schemas.microsoft.com/office/drawing/2014/main" val="3377507103"/>
                  </a:ext>
                </a:extLst>
              </a:tr>
            </a:tbl>
          </a:graphicData>
        </a:graphic>
      </p:graphicFrame>
    </p:spTree>
    <p:extLst>
      <p:ext uri="{BB962C8B-B14F-4D97-AF65-F5344CB8AC3E}">
        <p14:creationId xmlns:p14="http://schemas.microsoft.com/office/powerpoint/2010/main" val="271323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CCA11A0-9E8D-449D-B6B3-C7EF77154D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02C9A5-716F-45E6-800B-D4D02CE26F90}" type="slidenum">
              <a:rPr kumimoji="0" lang="nl-NL" sz="1200" b="0"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6" name="Titel 5">
            <a:extLst>
              <a:ext uri="{FF2B5EF4-FFF2-40B4-BE49-F238E27FC236}">
                <a16:creationId xmlns:a16="http://schemas.microsoft.com/office/drawing/2014/main" id="{D8922D5A-C71E-4F1E-B907-C089D7A1BF7E}"/>
              </a:ext>
            </a:extLst>
          </p:cNvPr>
          <p:cNvSpPr>
            <a:spLocks noGrp="1"/>
          </p:cNvSpPr>
          <p:nvPr>
            <p:ph type="title"/>
          </p:nvPr>
        </p:nvSpPr>
        <p:spPr/>
        <p:txBody>
          <a:bodyPr/>
          <a:lstStyle/>
          <a:p>
            <a:r>
              <a:rPr lang="nl-NL"/>
              <a:t>Dienstverlening en veilig werken - Normen</a:t>
            </a:r>
          </a:p>
        </p:txBody>
      </p:sp>
      <p:sp>
        <p:nvSpPr>
          <p:cNvPr id="7" name="Tijdelijke aanduiding voor verticale tekst 6">
            <a:extLst>
              <a:ext uri="{FF2B5EF4-FFF2-40B4-BE49-F238E27FC236}">
                <a16:creationId xmlns:a16="http://schemas.microsoft.com/office/drawing/2014/main" id="{70089220-8632-4B89-A8D9-43C485E83562}"/>
              </a:ext>
            </a:extLst>
          </p:cNvPr>
          <p:cNvSpPr>
            <a:spLocks noGrp="1"/>
          </p:cNvSpPr>
          <p:nvPr>
            <p:ph type="body" orient="vert" idx="1"/>
          </p:nvPr>
        </p:nvSpPr>
        <p:spPr>
          <a:xfrm>
            <a:off x="5206998" y="1544364"/>
            <a:ext cx="3809679" cy="191839"/>
          </a:xfrm>
        </p:spPr>
        <p:txBody>
          <a:bodyPr/>
          <a:lstStyle/>
          <a:p>
            <a:r>
              <a:rPr lang="nl-NL" b="0"/>
              <a:t>Gemeenschappelijke normen</a:t>
            </a:r>
          </a:p>
        </p:txBody>
      </p:sp>
      <p:pic>
        <p:nvPicPr>
          <p:cNvPr id="12" name="Tijdelijke aanduiding voor afbeelding 42">
            <a:extLst>
              <a:ext uri="{FF2B5EF4-FFF2-40B4-BE49-F238E27FC236}">
                <a16:creationId xmlns:a16="http://schemas.microsoft.com/office/drawing/2014/main" id="{81E75035-F48D-4B01-B0E9-A11891F3A0A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6927" t="129" r="29399" b="-129"/>
          <a:stretch/>
        </p:blipFill>
        <p:spPr>
          <a:xfrm>
            <a:off x="561975" y="520700"/>
            <a:ext cx="4125913" cy="5127625"/>
          </a:xfrm>
        </p:spPr>
      </p:pic>
      <p:sp>
        <p:nvSpPr>
          <p:cNvPr id="8" name="Tijdelijke aanduiding voor tekst 7">
            <a:extLst>
              <a:ext uri="{FF2B5EF4-FFF2-40B4-BE49-F238E27FC236}">
                <a16:creationId xmlns:a16="http://schemas.microsoft.com/office/drawing/2014/main" id="{08291718-7CB0-35AA-5215-8045A54AEAF8}"/>
              </a:ext>
            </a:extLst>
          </p:cNvPr>
          <p:cNvSpPr>
            <a:spLocks noGrp="1"/>
          </p:cNvSpPr>
          <p:nvPr>
            <p:ph type="body" idx="18"/>
          </p:nvPr>
        </p:nvSpPr>
        <p:spPr>
          <a:xfrm>
            <a:off x="5206999" y="2043586"/>
            <a:ext cx="6252689" cy="3604739"/>
          </a:xfrm>
        </p:spPr>
        <p:txBody>
          <a:bodyPr vert="horz" lIns="0" tIns="0" rIns="0" bIns="0" numCol="1" spcCol="360000" rtlCol="0" anchor="t">
            <a:noAutofit/>
          </a:bodyPr>
          <a:lstStyle/>
          <a:p>
            <a:r>
              <a:rPr lang="nl-NL" sz="1800"/>
              <a:t>Belang van een gemeenschappelijke norm van wat wel en niet acceptabel is</a:t>
            </a:r>
          </a:p>
          <a:p>
            <a:r>
              <a:rPr lang="nl-NL" sz="1800"/>
              <a:t>Bepalen wat onze norm is</a:t>
            </a:r>
            <a:endParaRPr lang="nl-NL" sz="1800">
              <a:ea typeface="Tahoma"/>
              <a:cs typeface="Tahoma"/>
            </a:endParaRPr>
          </a:p>
          <a:p>
            <a:r>
              <a:rPr lang="nl-NL" sz="1800"/>
              <a:t>Gevolgen van het niet hebben van een gemeenschappelijke norm</a:t>
            </a:r>
            <a:endParaRPr lang="nl-NL" sz="1800">
              <a:ea typeface="Tahoma"/>
              <a:cs typeface="Tahoma"/>
            </a:endParaRPr>
          </a:p>
          <a:p>
            <a:r>
              <a:rPr lang="nl-NL" sz="1800"/>
              <a:t>Vragen en opmerkingen over de norm</a:t>
            </a:r>
          </a:p>
          <a:p>
            <a:r>
              <a:rPr lang="nl-NL" sz="1800"/>
              <a:t>Uitkomsten stellingen videofragmenten</a:t>
            </a:r>
          </a:p>
        </p:txBody>
      </p:sp>
    </p:spTree>
    <p:extLst>
      <p:ext uri="{BB962C8B-B14F-4D97-AF65-F5344CB8AC3E}">
        <p14:creationId xmlns:p14="http://schemas.microsoft.com/office/powerpoint/2010/main" val="142547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CB Jeugdzorg werkt - template 2021">
  <a:themeElements>
    <a:clrScheme name="Aangepast 209">
      <a:dk1>
        <a:sysClr val="windowText" lastClr="000000"/>
      </a:dk1>
      <a:lt1>
        <a:sysClr val="window" lastClr="FFFFFF"/>
      </a:lt1>
      <a:dk2>
        <a:srgbClr val="262626"/>
      </a:dk2>
      <a:lt2>
        <a:srgbClr val="F2F2F2"/>
      </a:lt2>
      <a:accent1>
        <a:srgbClr val="54C8E8"/>
      </a:accent1>
      <a:accent2>
        <a:srgbClr val="16145F"/>
      </a:accent2>
      <a:accent3>
        <a:srgbClr val="E11E27"/>
      </a:accent3>
      <a:accent4>
        <a:srgbClr val="464749"/>
      </a:accent4>
      <a:accent5>
        <a:srgbClr val="BFD430"/>
      </a:accent5>
      <a:accent6>
        <a:srgbClr val="A1A2A5"/>
      </a:accent6>
      <a:hlink>
        <a:srgbClr val="54C8E8"/>
      </a:hlink>
      <a:folHlink>
        <a:srgbClr val="54C8E8"/>
      </a:folHlink>
    </a:clrScheme>
    <a:fontScheme name="Aangepast 47">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144000" tIns="144000" rIns="144000" bIns="144000" rtlCol="0" anchor="ctr"/>
      <a:lstStyle>
        <a:defPPr algn="ctr">
          <a:lnSpc>
            <a:spcPct val="90000"/>
          </a:lnSpc>
          <a:spcAft>
            <a:spcPts val="12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73d13ba-921c-45cf-87ec-9e59d715bcca">
      <Terms xmlns="http://schemas.microsoft.com/office/infopath/2007/PartnerControls"/>
    </lcf76f155ced4ddcb4097134ff3c332f>
    <TaxCatchAll xmlns="28162168-dd6b-4c27-9f66-2f7137b48f4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C05B26A248EF42AF8BA20F6A38F1A5" ma:contentTypeVersion="15" ma:contentTypeDescription="Een nieuw document maken." ma:contentTypeScope="" ma:versionID="4d23c73f16390dfdfe1077b26586be3b">
  <xsd:schema xmlns:xsd="http://www.w3.org/2001/XMLSchema" xmlns:xs="http://www.w3.org/2001/XMLSchema" xmlns:p="http://schemas.microsoft.com/office/2006/metadata/properties" xmlns:ns2="173d13ba-921c-45cf-87ec-9e59d715bcca" xmlns:ns3="28162168-dd6b-4c27-9f66-2f7137b48f44" targetNamespace="http://schemas.microsoft.com/office/2006/metadata/properties" ma:root="true" ma:fieldsID="3720d79a5f3c5760ebeaaa2b0a8149e2" ns2:_="" ns3:_="">
    <xsd:import namespace="173d13ba-921c-45cf-87ec-9e59d715bcca"/>
    <xsd:import namespace="28162168-dd6b-4c27-9f66-2f7137b48f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d13ba-921c-45cf-87ec-9e59d715b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ba7fa6bc-dd67-4d1a-a14c-98aa03c1def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162168-dd6b-4c27-9f66-2f7137b48f4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ce5158-6013-45aa-9672-cdc03311f78f}" ma:internalName="TaxCatchAll" ma:showField="CatchAllData" ma:web="28162168-dd6b-4c27-9f66-2f7137b48f44">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09472C-EFAB-4824-865A-C35EB1C95F54}">
  <ds:schemaRefs>
    <ds:schemaRef ds:uri="173d13ba-921c-45cf-87ec-9e59d715bcca"/>
    <ds:schemaRef ds:uri="28162168-dd6b-4c27-9f66-2f7137b48f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07C2048-5F34-42C1-B140-A565999D16D5}">
  <ds:schemaRefs>
    <ds:schemaRef ds:uri="173d13ba-921c-45cf-87ec-9e59d715bcca"/>
    <ds:schemaRef ds:uri="28162168-dd6b-4c27-9f66-2f7137b48f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35129FD-BB5B-4729-916E-428F81BB29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3229</Words>
  <Application>Microsoft Office PowerPoint</Application>
  <PresentationFormat>Breedbeeld</PresentationFormat>
  <Paragraphs>574</Paragraphs>
  <Slides>28</Slides>
  <Notes>24</Notes>
  <HiddenSlides>0</HiddenSlides>
  <MMClips>3</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28</vt:i4>
      </vt:variant>
    </vt:vector>
  </HeadingPairs>
  <TitlesOfParts>
    <vt:vector size="36" baseType="lpstr">
      <vt:lpstr>Arial</vt:lpstr>
      <vt:lpstr>Calibri</vt:lpstr>
      <vt:lpstr>Gill Sans MT</vt:lpstr>
      <vt:lpstr>Myriad Pro</vt:lpstr>
      <vt:lpstr>Segoe UI Light</vt:lpstr>
      <vt:lpstr>Symbol</vt:lpstr>
      <vt:lpstr>Tahoma</vt:lpstr>
      <vt:lpstr>FCB Jeugdzorg werkt - template 2021</vt:lpstr>
      <vt:lpstr>PowerPointpresentatie voor Dialoogsessie 1</vt:lpstr>
      <vt:lpstr>De projectorganisatie van de Complete agressie-aanpak </vt:lpstr>
      <vt:lpstr>Dialoogsessie 1 Dienstverlening en veilig werken</vt:lpstr>
      <vt:lpstr>De stappen van de Complete agressie-aanpak </vt:lpstr>
      <vt:lpstr>Dialoogsessie 1: Dienstverlening en  veilig werken</vt:lpstr>
      <vt:lpstr>Doelen van de aanpak </vt:lpstr>
      <vt:lpstr>PowerPoint-presentatie</vt:lpstr>
      <vt:lpstr>Uitkomsten – collega’s met cliëntcontact Aard en omvang van agressie</vt:lpstr>
      <vt:lpstr>Dienstverlening en veilig werken - Normen</vt:lpstr>
      <vt:lpstr>Een gemeenschappelijke norm van wat wel en niet acceptabel is</vt:lpstr>
      <vt:lpstr>Videovoorbeelden – Acceptabel of onacceptabel gedrag: wat vind jij?</vt:lpstr>
      <vt:lpstr>Acceptabel of onacceptabel gedrag: wat vind jij?</vt:lpstr>
      <vt:lpstr>Acceptabel of onacceptabel gedrag: wat vind jij?</vt:lpstr>
      <vt:lpstr>Acceptabel of onacceptabel gedrag: wat vind jij?</vt:lpstr>
      <vt:lpstr>Acceptabel of onacceptabel gedrag: wat vind jij?</vt:lpstr>
      <vt:lpstr>Acceptabel of onacceptabel gedrag: wat vind jij?</vt:lpstr>
      <vt:lpstr>Acceptabel of onacceptabel gedrag: wat vind jij?</vt:lpstr>
      <vt:lpstr>Dienstverlening en veilig werken</vt:lpstr>
      <vt:lpstr>Uitkomsten Dienstverlening en veilig werken</vt:lpstr>
      <vt:lpstr>Uitkomsten Dienstverlening en veilig werken</vt:lpstr>
      <vt:lpstr>Open vragen uit vragenlijst</vt:lpstr>
      <vt:lpstr>Hoe kun je met je eigen houding en gedrag werken aan gewenste omgang met cliënten? Wat zijn jouw tips en suggesties?</vt:lpstr>
      <vt:lpstr>Wat zou binnen onze organisatie of ons team verteberd kunnen worden om de omgang met cliënten en de dienstverlening en veilig werken te (blijven) verbeteren?</vt:lpstr>
      <vt:lpstr>Waar heb je vanuit jouw rol behoefte aan als het gaat om het stimuleren van veilig werken en gewenste omgang tussen medewerkers en cliënten?</vt:lpstr>
      <vt:lpstr>Welke vragen of opmerkingen heb je over de (professionele) organisatienorm?</vt:lpstr>
      <vt:lpstr>Vervolgacties</vt:lpstr>
      <vt:lpstr>Afronding</vt:lpstr>
      <vt:lpstr>Colofon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Plaats hier de titel van de presentatie</dc:title>
  <dc:creator>Saskia van Munster</dc:creator>
  <cp:lastModifiedBy>Carmen van Dorst</cp:lastModifiedBy>
  <cp:revision>2</cp:revision>
  <dcterms:created xsi:type="dcterms:W3CDTF">2023-09-18T11:43:37Z</dcterms:created>
  <dcterms:modified xsi:type="dcterms:W3CDTF">2024-07-16T07:36:50Z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0x0101009DC05B26A248EF42AF8BA20F6A38F1A5</vt:lpwstr>
  </property>
  <property fmtid="{D5CDD505-2E9C-101B-9397-08002B2CF9AE}" pid="3" name="MediaServiceImageTags">
    <vt:lpwstr/>
  </property>
</Properties>
</file>