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3" r:id="rId3"/>
    <p:sldMasterId id="2147483699" r:id="rId4"/>
  </p:sldMasterIdLst>
  <p:sldIdLst>
    <p:sldId id="1322" r:id="rId5"/>
    <p:sldId id="1326" r:id="rId6"/>
    <p:sldId id="1329" r:id="rId7"/>
    <p:sldId id="1289" r:id="rId8"/>
    <p:sldId id="1298" r:id="rId9"/>
    <p:sldId id="1299" r:id="rId10"/>
    <p:sldId id="1297" r:id="rId11"/>
    <p:sldId id="1285" r:id="rId12"/>
    <p:sldId id="1324" r:id="rId13"/>
    <p:sldId id="1229" r:id="rId14"/>
    <p:sldId id="1267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3F6387-2F06-D62E-4C1D-08A17735E792}" name="Inge Kuipers" initials="IK" userId="S::Inge.Kuipers@jeugdbeschermingwest.nl::d388a560-0a76-47c3-9ec7-e67e7c15d3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D02"/>
    <a:srgbClr val="F0DB1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48B7A-788E-4F6A-BB74-49C4F88C9A9B}" v="12" dt="2024-10-13T18:55:13.2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9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25T18:14:29.45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3441 711,'112'-30,"141"-56,-175 58,196-74,281-96,15 45,-296 107,2 11,2 13,0 12,0 12,343 46,-381-12,-2 11,-2 10,-3 10,258 113,221 155,-528-230,290 217,-218-114,410 435,-169-49,-393-448,-6 5,102 212,-138-231,-6 3,-6 2,-6 2,35 190,-62-218,-5 1,-3 205,-15-221,-3 0,-5-1,-43 153,24-137,-5-2,-5-1,-5-3,-4-1,-4-3,-107 144,60-116,-5-4,-5-6,-5-4,-6-5,-252 171,168-152,-314 144,348-198,-4-8,-257 63,-338 8,-8-51,603-69,-1110 81,-2-120,-293-205,926 70,23-73,421 132,-204-128,289 144,4-4,-190-172,219 166,5-5,3-3,-107-161,136 168,4-2,4-2,5-3,-54-167,66 144,6 0,5-2,5-1,6 0,6-1,10-130,10 77,8 1,8 1,86-281,-59 289,7 3,7 3,7 4,131-198,-92 187,6 5,8 5,219-205,-238 262,4 6,202-128,-213 162,3 5,2 5,194-65,-142 72,1 8,2 7,187-11,493 23,-449 33</inkml:trace>
</inkml:ink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hoek 72">
            <a:extLst>
              <a:ext uri="{FF2B5EF4-FFF2-40B4-BE49-F238E27FC236}">
                <a16:creationId xmlns:a16="http://schemas.microsoft.com/office/drawing/2014/main" id="{CE6697CC-C44D-4BF6-A490-81B710C8E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dirty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Opening</a:t>
            </a:r>
          </a:p>
        </p:txBody>
      </p:sp>
      <p:sp>
        <p:nvSpPr>
          <p:cNvPr id="140" name="Tijdelijke aanduiding voor afbeelding 139">
            <a:extLst>
              <a:ext uri="{FF2B5EF4-FFF2-40B4-BE49-F238E27FC236}">
                <a16:creationId xmlns:a16="http://schemas.microsoft.com/office/drawing/2014/main" id="{8AFEABFC-CE3A-4E90-BD1D-E5F0680009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739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 dirty="0"/>
              <a:t>Klik op ‘afbeeldingen’ in de tab ‘Slidebuilder’</a:t>
            </a:r>
            <a:br>
              <a:rPr lang="nl-NL" noProof="0" dirty="0"/>
            </a:br>
            <a:r>
              <a:rPr lang="nl-NL" noProof="0" dirty="0"/>
              <a:t>en voeg een afbeelding in.</a:t>
            </a:r>
          </a:p>
        </p:txBody>
      </p:sp>
      <p:sp>
        <p:nvSpPr>
          <p:cNvPr id="80" name="Tijdelijke aanduiding voor tekst 79">
            <a:extLst>
              <a:ext uri="{FF2B5EF4-FFF2-40B4-BE49-F238E27FC236}">
                <a16:creationId xmlns:a16="http://schemas.microsoft.com/office/drawing/2014/main" id="{67492DFC-64DF-4570-B00F-07F87FD4CE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0" y="1"/>
            <a:ext cx="7158255" cy="6858000"/>
          </a:xfrm>
          <a:custGeom>
            <a:avLst/>
            <a:gdLst>
              <a:gd name="connsiteX0" fmla="*/ 17969 w 6672559"/>
              <a:gd name="connsiteY0" fmla="*/ 0 h 6392677"/>
              <a:gd name="connsiteX1" fmla="*/ 6477974 w 6672559"/>
              <a:gd name="connsiteY1" fmla="*/ 0 h 6392677"/>
              <a:gd name="connsiteX2" fmla="*/ 6508560 w 6672559"/>
              <a:gd name="connsiteY2" fmla="*/ 68152 h 6392677"/>
              <a:gd name="connsiteX3" fmla="*/ 6563388 w 6672559"/>
              <a:gd name="connsiteY3" fmla="*/ 1762190 h 6392677"/>
              <a:gd name="connsiteX4" fmla="*/ 6458583 w 6672559"/>
              <a:gd name="connsiteY4" fmla="*/ 2129689 h 6392677"/>
              <a:gd name="connsiteX5" fmla="*/ 4507585 w 6672559"/>
              <a:gd name="connsiteY5" fmla="*/ 6155199 h 6392677"/>
              <a:gd name="connsiteX6" fmla="*/ 4370428 w 6672559"/>
              <a:gd name="connsiteY6" fmla="*/ 6392677 h 6392677"/>
              <a:gd name="connsiteX7" fmla="*/ 0 w 6672559"/>
              <a:gd name="connsiteY7" fmla="*/ 6392677 h 6392677"/>
              <a:gd name="connsiteX8" fmla="*/ 0 w 6672559"/>
              <a:gd name="connsiteY8" fmla="*/ 13100 h 63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2559" h="6392677">
                <a:moveTo>
                  <a:pt x="17969" y="0"/>
                </a:moveTo>
                <a:lnTo>
                  <a:pt x="6477974" y="0"/>
                </a:lnTo>
                <a:lnTo>
                  <a:pt x="6508560" y="68152"/>
                </a:lnTo>
                <a:cubicBezTo>
                  <a:pt x="6722376" y="628391"/>
                  <a:pt x="6712407" y="1258311"/>
                  <a:pt x="6563388" y="1762190"/>
                </a:cubicBezTo>
                <a:cubicBezTo>
                  <a:pt x="6563388" y="1867188"/>
                  <a:pt x="6510985" y="2024687"/>
                  <a:pt x="6458583" y="2129689"/>
                </a:cubicBezTo>
                <a:cubicBezTo>
                  <a:pt x="6278041" y="2465608"/>
                  <a:pt x="5488169" y="4416719"/>
                  <a:pt x="4507585" y="6155199"/>
                </a:cubicBezTo>
                <a:lnTo>
                  <a:pt x="4370428" y="6392677"/>
                </a:lnTo>
                <a:lnTo>
                  <a:pt x="0" y="6392677"/>
                </a:lnTo>
                <a:lnTo>
                  <a:pt x="0" y="1310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00" name="INSTRUCTIE">
            <a:extLst>
              <a:ext uri="{FF2B5EF4-FFF2-40B4-BE49-F238E27FC236}">
                <a16:creationId xmlns:a16="http://schemas.microsoft.com/office/drawing/2014/main" id="{387650E1-4C97-4EA9-A863-CF0ABCC9CECE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9E4B5629-CC50-4BD5-82EF-77A9E3E1110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6AA1B2F9-5DD0-4CAA-A617-47CE91CDDB2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D3A9EFE4-D1C1-46DC-BE60-426B5AB2432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DA488820-01F8-4318-9CEF-984A756600D1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836E4E76-FEEF-4CAD-8377-2F8F4F0789DE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17EC56C7-EE38-4507-88D7-A465F8CD311F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161D3305-4136-40BC-A478-55680526C182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B1C472AA-1EEB-4575-BF87-D626289DE38A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6" name="Rechthoek 245">
                <a:extLst>
                  <a:ext uri="{FF2B5EF4-FFF2-40B4-BE49-F238E27FC236}">
                    <a16:creationId xmlns:a16="http://schemas.microsoft.com/office/drawing/2014/main" id="{CEACD9E2-F696-45F9-86F4-D41E6AF5CAE7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A84A5314-5D7D-4F45-9E10-B719A69E05B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Tekstvak 247">
                <a:extLst>
                  <a:ext uri="{FF2B5EF4-FFF2-40B4-BE49-F238E27FC236}">
                    <a16:creationId xmlns:a16="http://schemas.microsoft.com/office/drawing/2014/main" id="{4C683D15-1B6F-482D-B572-1DC07AE88087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9" name="Tekstvak 248">
                <a:extLst>
                  <a:ext uri="{FF2B5EF4-FFF2-40B4-BE49-F238E27FC236}">
                    <a16:creationId xmlns:a16="http://schemas.microsoft.com/office/drawing/2014/main" id="{549C9622-6675-4372-BB0B-F0B3629C095E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50" name="Vrije vorm: vorm 249">
                <a:extLst>
                  <a:ext uri="{FF2B5EF4-FFF2-40B4-BE49-F238E27FC236}">
                    <a16:creationId xmlns:a16="http://schemas.microsoft.com/office/drawing/2014/main" id="{02E6AA26-1076-45A5-86D2-840A811F647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elijkbenige driehoek 250">
                <a:extLst>
                  <a:ext uri="{FF2B5EF4-FFF2-40B4-BE49-F238E27FC236}">
                    <a16:creationId xmlns:a16="http://schemas.microsoft.com/office/drawing/2014/main" id="{BD03085A-EB0D-406D-AA1E-A31673FD416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6687D65F-6737-43C1-BADC-C4F0A452EC7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8C956DCA-B11B-4B1F-8385-71D21EE0EC3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EF6AFD9-803E-42CB-8F3B-974C6608A21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625753BD-6E8E-41D9-B64A-478D28064E2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E3EA2544-7B9E-4703-BA55-D84589B9BE7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81257389-F076-4AFA-8DCE-877230CDDD2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D0DA57DE-2C93-4703-93DB-80D16416A736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6FAE6D78-99D6-4532-8D68-A1782BB49C8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DA1319D4-24BD-4007-B6E3-AB1C7D8D3E25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7EA02FB7-FB62-442C-AD4D-CB52C2B309AA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2" name="Vrije vorm: vorm 241">
                  <a:extLst>
                    <a:ext uri="{FF2B5EF4-FFF2-40B4-BE49-F238E27FC236}">
                      <a16:creationId xmlns:a16="http://schemas.microsoft.com/office/drawing/2014/main" id="{0A1F7955-2F76-4A21-A44A-D588663794EB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B9041F10-93FD-444F-9632-3CC12AD8D362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4" name="Vrije vorm: vorm 243">
                    <a:extLst>
                      <a:ext uri="{FF2B5EF4-FFF2-40B4-BE49-F238E27FC236}">
                        <a16:creationId xmlns:a16="http://schemas.microsoft.com/office/drawing/2014/main" id="{99A3AA1F-73CE-46AB-9516-81CA055259D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Vrije vorm: vorm 244">
                    <a:extLst>
                      <a:ext uri="{FF2B5EF4-FFF2-40B4-BE49-F238E27FC236}">
                        <a16:creationId xmlns:a16="http://schemas.microsoft.com/office/drawing/2014/main" id="{8B06CABB-34C9-46CF-8D85-ECC4A7928A83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1" name="Tekstvak 240">
                <a:extLst>
                  <a:ext uri="{FF2B5EF4-FFF2-40B4-BE49-F238E27FC236}">
                    <a16:creationId xmlns:a16="http://schemas.microsoft.com/office/drawing/2014/main" id="{67A77733-EAF7-4BE2-9F25-2CEC34102E37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CA0124FA-70CF-4E05-B661-CFFD912C4EA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6C7800FC-356D-484C-B655-1CF515E19032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ED3AADDE-A7B6-4480-9ECB-E6D4FC481A4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248ACADA-C0A2-4025-87E4-FA35B888352B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00F82119-0323-4924-8FD7-585BF213C67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341B3863-8486-4749-ABAB-FCA2992B585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4" name="Groep 233">
                    <a:extLst>
                      <a:ext uri="{FF2B5EF4-FFF2-40B4-BE49-F238E27FC236}">
                        <a16:creationId xmlns:a16="http://schemas.microsoft.com/office/drawing/2014/main" id="{CB47A784-CBCB-42DE-B3E4-1D5AE99D3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19D23FB5-6D57-4DCE-9636-A984613D8D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B160A763-18D8-43EF-95B7-8F24190C09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Ovaal 238">
                      <a:extLst>
                        <a:ext uri="{FF2B5EF4-FFF2-40B4-BE49-F238E27FC236}">
                          <a16:creationId xmlns:a16="http://schemas.microsoft.com/office/drawing/2014/main" id="{AA197865-5EE7-4CB5-A251-2ADBF01850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5" name="Afbeelding 234">
                    <a:extLst>
                      <a:ext uri="{FF2B5EF4-FFF2-40B4-BE49-F238E27FC236}">
                        <a16:creationId xmlns:a16="http://schemas.microsoft.com/office/drawing/2014/main" id="{D609FA70-1A4A-4919-A0F5-E1C2FA65322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C13ECEA5-7EC4-429C-B825-4862A1D83C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6865C91D-063F-4FE9-B7E7-C8C4F6DB1A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1095F342-FD76-4BA7-9160-7D54AB9AB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34800CA2-A51D-4806-AC1D-53298894743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FB657BB8-7C5A-490C-AF1A-9526047F03A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81AA8260-7DB9-4888-B661-1A10B46D98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F67BCC81-4AF7-409A-96F3-7E1C7CF379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70E673B3-F761-452A-9AFA-EAD06FAF0A4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6" name="Gelijkbenige driehoek 225">
                <a:extLst>
                  <a:ext uri="{FF2B5EF4-FFF2-40B4-BE49-F238E27FC236}">
                    <a16:creationId xmlns:a16="http://schemas.microsoft.com/office/drawing/2014/main" id="{08D356AE-23CE-49AB-A34D-7FC821C3E47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33A74CEF-CF7D-459C-BC99-871E0EB4BA1F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11C8C419-D0CE-4BAE-A4C0-D348D6F5BA7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095003DA-109E-4B99-9BAC-4A0FB2A8E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4E96275C-1D42-46FE-ADEF-1783560A2A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CE554EE8-B56A-4B3A-9521-9026E47B26D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440835FE-F3F1-47D2-94FA-D9E7A9834E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08DFC064-B99A-4F25-8640-78A947556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1B7DED3B-B00F-402F-9066-BE8B0352A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FA3F6925-9FD1-4997-A927-126D6363AE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94A23F78-8976-41D6-BFE6-61A5C7FE560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439204F1-839A-4CDA-83AF-99F38E1FD0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26" y="1"/>
            <a:ext cx="2838170" cy="2010768"/>
          </a:xfrm>
          <a:custGeom>
            <a:avLst/>
            <a:gdLst>
              <a:gd name="connsiteX0" fmla="*/ 104019 w 2838170"/>
              <a:gd name="connsiteY0" fmla="*/ 0 h 2010768"/>
              <a:gd name="connsiteX1" fmla="*/ 2734151 w 2838170"/>
              <a:gd name="connsiteY1" fmla="*/ 0 h 2010768"/>
              <a:gd name="connsiteX2" fmla="*/ 2774371 w 2838170"/>
              <a:gd name="connsiteY2" fmla="*/ 113258 h 2010768"/>
              <a:gd name="connsiteX3" fmla="*/ 2838170 w 2838170"/>
              <a:gd name="connsiteY3" fmla="*/ 548185 h 2010768"/>
              <a:gd name="connsiteX4" fmla="*/ 1419085 w 2838170"/>
              <a:gd name="connsiteY4" fmla="*/ 2010768 h 2010768"/>
              <a:gd name="connsiteX5" fmla="*/ 0 w 2838170"/>
              <a:gd name="connsiteY5" fmla="*/ 548185 h 2010768"/>
              <a:gd name="connsiteX6" fmla="*/ 63799 w 2838170"/>
              <a:gd name="connsiteY6" fmla="*/ 113258 h 201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8170" h="2010768">
                <a:moveTo>
                  <a:pt x="104019" y="0"/>
                </a:moveTo>
                <a:lnTo>
                  <a:pt x="2734151" y="0"/>
                </a:lnTo>
                <a:lnTo>
                  <a:pt x="2774371" y="113258"/>
                </a:lnTo>
                <a:cubicBezTo>
                  <a:pt x="2815834" y="250651"/>
                  <a:pt x="2838170" y="396730"/>
                  <a:pt x="2838170" y="548185"/>
                </a:cubicBezTo>
                <a:cubicBezTo>
                  <a:pt x="2838170" y="1355947"/>
                  <a:pt x="2202824" y="2010768"/>
                  <a:pt x="1419085" y="2010768"/>
                </a:cubicBezTo>
                <a:cubicBezTo>
                  <a:pt x="635346" y="2010768"/>
                  <a:pt x="0" y="1355947"/>
                  <a:pt x="0" y="548185"/>
                </a:cubicBezTo>
                <a:cubicBezTo>
                  <a:pt x="0" y="396730"/>
                  <a:pt x="22336" y="250651"/>
                  <a:pt x="63799" y="113258"/>
                </a:cubicBezTo>
                <a:close/>
              </a:path>
            </a:pathLst>
          </a:custGeom>
          <a:blipFill>
            <a:blip r:embed="rId4"/>
            <a:srcRect/>
            <a:stretch>
              <a:fillRect l="12862" t="8889" r="12862" b="17991"/>
            </a:stretch>
          </a:blipFill>
          <a:ln>
            <a:noFill/>
            <a:prstDash val="dash"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2" name="Tijdelijke aanduiding voor tekst 75">
            <a:extLst>
              <a:ext uri="{FF2B5EF4-FFF2-40B4-BE49-F238E27FC236}">
                <a16:creationId xmlns:a16="http://schemas.microsoft.com/office/drawing/2014/main" id="{AC49894C-84EA-400C-ABCF-D790EF7586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670288" y="4603907"/>
            <a:ext cx="5174068" cy="3709320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8" name="Tijdelijke aanduiding voor tekst 62">
            <a:extLst>
              <a:ext uri="{FF2B5EF4-FFF2-40B4-BE49-F238E27FC236}">
                <a16:creationId xmlns:a16="http://schemas.microsoft.com/office/drawing/2014/main" id="{607DE64F-CFBA-4424-8D45-9690FF8738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181" y="5760244"/>
            <a:ext cx="2416394" cy="540112"/>
          </a:xfrm>
          <a:solidFill>
            <a:schemeClr val="accent2"/>
          </a:solidFill>
        </p:spPr>
        <p:txBody>
          <a:bodyPr wrap="none" lIns="144000" tIns="144000" rIns="144000" bIns="144000" anchor="ctr">
            <a:sp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263525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85" name="Tijdelijke aanduiding voor tekst 75">
            <a:extLst>
              <a:ext uri="{FF2B5EF4-FFF2-40B4-BE49-F238E27FC236}">
                <a16:creationId xmlns:a16="http://schemas.microsoft.com/office/drawing/2014/main" id="{56192E30-C455-4265-AB3B-08EFC9F9BD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201" y="1239169"/>
            <a:ext cx="6373196" cy="4568982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6" name="Titel 5">
            <a:extLst>
              <a:ext uri="{FF2B5EF4-FFF2-40B4-BE49-F238E27FC236}">
                <a16:creationId xmlns:a16="http://schemas.microsoft.com/office/drawing/2014/main" id="{C5F02B54-767C-4406-A66E-30D960F4D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518" y="2502568"/>
            <a:ext cx="4212877" cy="1515979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de titel</a:t>
            </a:r>
            <a:br>
              <a:rPr lang="nl-NL" dirty="0"/>
            </a:br>
            <a:r>
              <a:rPr lang="nl-NL" dirty="0"/>
              <a:t>van de presentatie van max. 3 regels</a:t>
            </a:r>
          </a:p>
        </p:txBody>
      </p:sp>
      <p:sp>
        <p:nvSpPr>
          <p:cNvPr id="87" name="Tijdelijke aanduiding voor tekst 2">
            <a:extLst>
              <a:ext uri="{FF2B5EF4-FFF2-40B4-BE49-F238E27FC236}">
                <a16:creationId xmlns:a16="http://schemas.microsoft.com/office/drawing/2014/main" id="{C0640052-E5D6-4539-A4AD-FAB1B695A3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5094" y="4186990"/>
            <a:ext cx="4669555" cy="5651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Ruimte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subtitle van max 2 regels</a:t>
            </a:r>
          </a:p>
        </p:txBody>
      </p:sp>
    </p:spTree>
    <p:extLst>
      <p:ext uri="{BB962C8B-B14F-4D97-AF65-F5344CB8AC3E}">
        <p14:creationId xmlns:p14="http://schemas.microsoft.com/office/powerpoint/2010/main" val="32885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jdelijke aanduiding voor afbeelding 257">
            <a:extLst>
              <a:ext uri="{FF2B5EF4-FFF2-40B4-BE49-F238E27FC236}">
                <a16:creationId xmlns:a16="http://schemas.microsoft.com/office/drawing/2014/main" id="{BCE61BB9-2C3A-4915-A291-EE664A694F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12479057" cy="6857999"/>
          </a:xfrm>
          <a:custGeom>
            <a:avLst/>
            <a:gdLst>
              <a:gd name="connsiteX0" fmla="*/ 0 w 12479057"/>
              <a:gd name="connsiteY0" fmla="*/ 0 h 6857999"/>
              <a:gd name="connsiteX1" fmla="*/ 11652068 w 12479057"/>
              <a:gd name="connsiteY1" fmla="*/ 0 h 6857999"/>
              <a:gd name="connsiteX2" fmla="*/ 12192000 w 12479057"/>
              <a:gd name="connsiteY2" fmla="*/ 0 h 6857999"/>
              <a:gd name="connsiteX3" fmla="*/ 12479057 w 12479057"/>
              <a:gd name="connsiteY3" fmla="*/ 0 h 6857999"/>
              <a:gd name="connsiteX4" fmla="*/ 12479057 w 12479057"/>
              <a:gd name="connsiteY4" fmla="*/ 639389 h 6857999"/>
              <a:gd name="connsiteX5" fmla="*/ 12192000 w 12479057"/>
              <a:gd name="connsiteY5" fmla="*/ 639389 h 6857999"/>
              <a:gd name="connsiteX6" fmla="*/ 12192000 w 12479057"/>
              <a:gd name="connsiteY6" fmla="*/ 6857999 h 6857999"/>
              <a:gd name="connsiteX7" fmla="*/ 0 w 12479057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79057" h="6857999">
                <a:moveTo>
                  <a:pt x="0" y="0"/>
                </a:moveTo>
                <a:lnTo>
                  <a:pt x="11652068" y="0"/>
                </a:lnTo>
                <a:lnTo>
                  <a:pt x="12192000" y="0"/>
                </a:lnTo>
                <a:lnTo>
                  <a:pt x="12479057" y="0"/>
                </a:lnTo>
                <a:lnTo>
                  <a:pt x="12479057" y="639389"/>
                </a:lnTo>
                <a:lnTo>
                  <a:pt x="12192000" y="639389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256" name="Tijdelijke aanduiding voor tekst 15">
            <a:extLst>
              <a:ext uri="{FF2B5EF4-FFF2-40B4-BE49-F238E27FC236}">
                <a16:creationId xmlns:a16="http://schemas.microsoft.com/office/drawing/2014/main" id="{84441FF9-9CCE-4F7E-A253-CCD1BDEFBE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4430" y="0"/>
            <a:ext cx="12220794" cy="6858001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79" name="Tijdelijke aanduiding voor tekst 15">
            <a:extLst>
              <a:ext uri="{FF2B5EF4-FFF2-40B4-BE49-F238E27FC236}">
                <a16:creationId xmlns:a16="http://schemas.microsoft.com/office/drawing/2014/main" id="{3A6C3D8B-B467-440B-929A-88813EC4E3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6343917"/>
            <a:ext cx="12191999" cy="514084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Agenda (100% foto)</a:t>
            </a:r>
          </a:p>
        </p:txBody>
      </p: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AB177695-29ED-4B84-ADA6-EFA2848A2D2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410430F-DA3A-499D-A121-3DEFD04D329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D1BFA5B-DCF0-4726-8745-2307F8E79B0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1CF0337-A641-4090-92E5-3DBBBD212F4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4EB9FA7-7D3C-4DBF-A753-F576E58115BC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86B3EC0-DE9A-45AA-AE85-2005D0DDDBD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16FDC5F-F915-4495-BB4E-B180EA72FF3D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B86F712-11EF-4045-8C34-4D4AE62B765A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3BD2A46B-4F51-4467-B907-77059D5C7ECF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C53F47DA-AC99-4148-A8B3-AB05B0676C31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D301554A-2F55-4C61-B66B-0C2C5FEF1A4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C848CF0D-27C2-40FE-BEA8-637DB057CAB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811A69E0-4A88-4093-9123-CAB68A0C28D2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7A5B166A-789E-448E-948A-21C5405143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E88E8FAB-EFBE-458A-ACE4-F99D23092EA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E3C2E8E9-164D-4CE8-A6FB-1EC58BE65E0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56BCCD19-C5E9-4306-A3B4-2803A911238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65187F6C-6FEA-404D-94F7-36B18117506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70969E49-F33D-44EB-A88F-BA8C330FCD1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FCCC502-95EB-4F21-B2A6-337980A910C1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C3D6435-F08D-44B8-B0E7-7E85A8EE133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5CAC406-5D78-49A4-8BC8-66CA2AEF2C8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1E1BE429-F66C-4078-A575-374149344D5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3EEC077F-15C2-4045-96C8-70A0DBBC103E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76036C79-E338-4D7D-822D-71D0C3980339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61" name="Vrije vorm: vorm 60">
                  <a:extLst>
                    <a:ext uri="{FF2B5EF4-FFF2-40B4-BE49-F238E27FC236}">
                      <a16:creationId xmlns:a16="http://schemas.microsoft.com/office/drawing/2014/main" id="{096883E4-891A-40E4-AF5A-59389D2D881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F657C59E-7C28-4F02-91BC-EDD8F2578E6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3" name="Vrije vorm: vorm 62">
                    <a:extLst>
                      <a:ext uri="{FF2B5EF4-FFF2-40B4-BE49-F238E27FC236}">
                        <a16:creationId xmlns:a16="http://schemas.microsoft.com/office/drawing/2014/main" id="{DD4B56E0-76AB-462B-83B4-2924A916CF8B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Vrije vorm: vorm 63">
                    <a:extLst>
                      <a:ext uri="{FF2B5EF4-FFF2-40B4-BE49-F238E27FC236}">
                        <a16:creationId xmlns:a16="http://schemas.microsoft.com/office/drawing/2014/main" id="{123493D9-A19C-432E-B29C-3A7187203E2A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38E1B0E1-1FFC-4DBF-89C0-5C5927F2E2C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EB385B5-6B07-462A-AFAC-F959A3DDAE1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914B9AF-0D76-4243-AD7E-ED4C640618F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804695CB-5A7A-476B-B130-5564B50FA43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33DD0D3-1739-4FB1-9E12-76B3FB2063D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9ECC525C-1706-4A10-8B1A-A86DA7AE3D8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CCAAE4BF-898C-488C-B83D-BFE008DE258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7DE364F4-77C8-42B6-9AFB-646EC9A7F6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05FC656E-5196-4D7F-9628-7910945BB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F1B75321-FA45-467F-AACC-C8862DAD86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Ovaal 57">
                      <a:extLst>
                        <a:ext uri="{FF2B5EF4-FFF2-40B4-BE49-F238E27FC236}">
                          <a16:creationId xmlns:a16="http://schemas.microsoft.com/office/drawing/2014/main" id="{310BBAD3-C0C4-483B-8E22-26D73B82BF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685E702D-4109-433D-806B-8296752A583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B83D8A6C-A853-4AB0-88A0-95EF45D902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B3DD115D-B6F4-4305-A611-1BAC4665CAF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F3CF0CC0-E731-4D7E-BBA0-0BFE714FDC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AE468E8F-F0A6-4459-A950-4D01304FA6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35260B0E-337A-4E09-9345-D7BBE8F31D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1A3A96CA-0050-4D2B-BB77-9E943AC8EB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049609C3-CCFA-467B-B1A1-8661E5A1170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2DD7B38A-88CD-48E9-99C5-7EA426A607F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5" name="Gelijkbenige driehoek 44">
                <a:extLst>
                  <a:ext uri="{FF2B5EF4-FFF2-40B4-BE49-F238E27FC236}">
                    <a16:creationId xmlns:a16="http://schemas.microsoft.com/office/drawing/2014/main" id="{9EBA73DA-1A09-4CA1-9D99-A175A6E2183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54168AE-7324-4B09-ADF9-E480D7A724DE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2ABD2D47-B25A-4064-B583-A397F7E0CB08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C063834A-3DE5-4630-91C5-12A9C541358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Graphic 163" descr="Informatie">
                <a:extLst>
                  <a:ext uri="{FF2B5EF4-FFF2-40B4-BE49-F238E27FC236}">
                    <a16:creationId xmlns:a16="http://schemas.microsoft.com/office/drawing/2014/main" id="{4C5968C4-C362-4A82-84ED-59A5C88750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0C8DB59A-C496-46CF-9C86-50B12DD859B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36" name="Inspireren">
                <a:extLst>
                  <a:ext uri="{FF2B5EF4-FFF2-40B4-BE49-F238E27FC236}">
                    <a16:creationId xmlns:a16="http://schemas.microsoft.com/office/drawing/2014/main" id="{D6977A5B-918C-4447-8EAA-5B3897D8113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1197572B-BF4D-4593-A015-B5E77B026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3">
                  <a:extLst>
                    <a:ext uri="{FF2B5EF4-FFF2-40B4-BE49-F238E27FC236}">
                      <a16:creationId xmlns:a16="http://schemas.microsoft.com/office/drawing/2014/main" id="{F17D9F71-4EA8-4B07-B9D4-41BDE01D7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4">
                  <a:extLst>
                    <a:ext uri="{FF2B5EF4-FFF2-40B4-BE49-F238E27FC236}">
                      <a16:creationId xmlns:a16="http://schemas.microsoft.com/office/drawing/2014/main" id="{9595FE40-9835-4A1E-A286-3BA945A10E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9292BB67-1A5F-48D0-93C7-E0C9E0C64F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80" name="Tijdelijke aanduiding voor tekst 15">
            <a:extLst>
              <a:ext uri="{FF2B5EF4-FFF2-40B4-BE49-F238E27FC236}">
                <a16:creationId xmlns:a16="http://schemas.microsoft.com/office/drawing/2014/main" id="{5E034BF3-1BED-448A-BDD3-08DA327DE4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0"/>
            <a:ext cx="12201517" cy="178676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5348E7F0-C074-4479-ADD5-266B00D3A6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77470" y="5574174"/>
            <a:ext cx="1890735" cy="1355478"/>
          </a:xfrm>
          <a:custGeom>
            <a:avLst/>
            <a:gdLst>
              <a:gd name="connsiteX0" fmla="*/ 1931227 w 3533033"/>
              <a:gd name="connsiteY0" fmla="*/ 0 h 2532853"/>
              <a:gd name="connsiteX1" fmla="*/ 3275632 w 3533033"/>
              <a:gd name="connsiteY1" fmla="*/ 1016587 h 2532853"/>
              <a:gd name="connsiteX2" fmla="*/ 2741318 w 3533033"/>
              <a:gd name="connsiteY2" fmla="*/ 2532853 h 2532853"/>
              <a:gd name="connsiteX3" fmla="*/ 2603430 w 3533033"/>
              <a:gd name="connsiteY3" fmla="*/ 2515623 h 2532853"/>
              <a:gd name="connsiteX4" fmla="*/ 18036 w 3533033"/>
              <a:gd name="connsiteY4" fmla="*/ 1516266 h 2532853"/>
              <a:gd name="connsiteX5" fmla="*/ 1448620 w 3533033"/>
              <a:gd name="connsiteY5" fmla="*/ 86152 h 2532853"/>
              <a:gd name="connsiteX6" fmla="*/ 1931227 w 3533033"/>
              <a:gd name="connsiteY6" fmla="*/ 0 h 253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033" h="2532853">
                <a:moveTo>
                  <a:pt x="1931227" y="0"/>
                </a:moveTo>
                <a:cubicBezTo>
                  <a:pt x="2310418" y="0"/>
                  <a:pt x="2810262" y="189533"/>
                  <a:pt x="3275632" y="1016587"/>
                </a:cubicBezTo>
                <a:cubicBezTo>
                  <a:pt x="3913363" y="2102096"/>
                  <a:pt x="3223924" y="2532853"/>
                  <a:pt x="2741318" y="2532853"/>
                </a:cubicBezTo>
                <a:cubicBezTo>
                  <a:pt x="2689610" y="2532853"/>
                  <a:pt x="2655138" y="2532853"/>
                  <a:pt x="2603430" y="2515623"/>
                </a:cubicBezTo>
                <a:cubicBezTo>
                  <a:pt x="2362126" y="2463932"/>
                  <a:pt x="-240504" y="2222708"/>
                  <a:pt x="18036" y="1516266"/>
                </a:cubicBezTo>
                <a:cubicBezTo>
                  <a:pt x="276575" y="792594"/>
                  <a:pt x="1034957" y="206764"/>
                  <a:pt x="1448620" y="86152"/>
                </a:cubicBezTo>
                <a:cubicBezTo>
                  <a:pt x="1586508" y="51691"/>
                  <a:pt x="1741632" y="0"/>
                  <a:pt x="1931227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19763" t="15490" r="10758" b="1691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1" name="Tijdelijke aanduiding voor tekst 75">
            <a:extLst>
              <a:ext uri="{FF2B5EF4-FFF2-40B4-BE49-F238E27FC236}">
                <a16:creationId xmlns:a16="http://schemas.microsoft.com/office/drawing/2014/main" id="{6E046205-39BF-4FE8-B85E-22122B40FC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06302" y="6122193"/>
            <a:ext cx="616592" cy="442039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5" name="Titel 5">
            <a:extLst>
              <a:ext uri="{FF2B5EF4-FFF2-40B4-BE49-F238E27FC236}">
                <a16:creationId xmlns:a16="http://schemas.microsoft.com/office/drawing/2014/main" id="{02698A8F-AAF2-46ED-8C52-F817ED23D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4CD7DE1C-2B7B-4465-8E0C-AC5E89BF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99" name="INSTRUCTIE">
            <a:extLst>
              <a:ext uri="{FF2B5EF4-FFF2-40B4-BE49-F238E27FC236}">
                <a16:creationId xmlns:a16="http://schemas.microsoft.com/office/drawing/2014/main" id="{BE4CBF5A-8434-4C0D-8DE0-121333B40608}"/>
              </a:ext>
            </a:extLst>
          </p:cNvPr>
          <p:cNvGrpSpPr/>
          <p:nvPr userDrawn="1"/>
        </p:nvGrpSpPr>
        <p:grpSpPr>
          <a:xfrm>
            <a:off x="-3786437" y="0"/>
            <a:ext cx="3693386" cy="6540712"/>
            <a:chOff x="-3786437" y="0"/>
            <a:chExt cx="3693386" cy="6540712"/>
          </a:xfrm>
        </p:grpSpPr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BEB52FA5-81D9-415C-A5E9-15517D32EDF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26301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 aanmaken/Bewerken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DC279536-A154-42CF-B65F-6605C981051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E7E60FA1-842B-462F-9E91-8E343AA214BC}"/>
                </a:ext>
              </a:extLst>
            </p:cNvPr>
            <p:cNvSpPr/>
            <p:nvPr userDrawn="1"/>
          </p:nvSpPr>
          <p:spPr>
            <a:xfrm>
              <a:off x="-3319415" y="465324"/>
              <a:ext cx="3031548" cy="4681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‘Vormen’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Kies de vorm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‘Rechthoek’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sleep met de muis over de dia om een vorm te maken.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A3D2311A-0D7F-46B6-A6AB-57912CB37DF5}"/>
                </a:ext>
              </a:extLst>
            </p:cNvPr>
            <p:cNvSpPr/>
            <p:nvPr userDrawn="1"/>
          </p:nvSpPr>
          <p:spPr>
            <a:xfrm>
              <a:off x="-3603587" y="17392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3BC5167A-B0F3-40AE-9BE2-5A2289E73B2D}"/>
                </a:ext>
              </a:extLst>
            </p:cNvPr>
            <p:cNvSpPr/>
            <p:nvPr userDrawn="1"/>
          </p:nvSpPr>
          <p:spPr>
            <a:xfrm>
              <a:off x="-3319415" y="1739234"/>
              <a:ext cx="2944682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Sleep de vorm over de menuknop heen en schaal deze even groot als de menuknop. Klik met de rechter muisknop op de vorm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‘Vorm opmaken’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BF91D21F-74CE-4286-9041-2BFC09F1D89C}"/>
                </a:ext>
              </a:extLst>
            </p:cNvPr>
            <p:cNvSpPr/>
            <p:nvPr userDrawn="1"/>
          </p:nvSpPr>
          <p:spPr>
            <a:xfrm>
              <a:off x="-3603859" y="307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090C727C-DBEE-46D4-B651-40478AA98F24}"/>
                </a:ext>
              </a:extLst>
            </p:cNvPr>
            <p:cNvSpPr/>
            <p:nvPr userDrawn="1"/>
          </p:nvSpPr>
          <p:spPr>
            <a:xfrm>
              <a:off x="-3319687" y="3075790"/>
              <a:ext cx="2944682" cy="480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op de verfemmer,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‘Opvulling’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sleep bij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‘Doorzichtigheid’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teller naar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Nu is de vorm volledig transparant.</a:t>
              </a:r>
            </a:p>
          </p:txBody>
        </p: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3893E578-B6B6-4730-A7D6-DCFBEC79EAB9}"/>
                </a:ext>
              </a:extLst>
            </p:cNvPr>
            <p:cNvGrpSpPr/>
            <p:nvPr userDrawn="1"/>
          </p:nvGrpSpPr>
          <p:grpSpPr>
            <a:xfrm>
              <a:off x="-3319415" y="1050229"/>
              <a:ext cx="394772" cy="511953"/>
              <a:chOff x="12926733" y="1159941"/>
              <a:chExt cx="394772" cy="511953"/>
            </a:xfrm>
          </p:grpSpPr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439244BE-877F-41AE-A7F7-820A20FE9AD2}"/>
                  </a:ext>
                </a:extLst>
              </p:cNvPr>
              <p:cNvGrpSpPr/>
              <p:nvPr userDrawn="1"/>
            </p:nvGrpSpPr>
            <p:grpSpPr>
              <a:xfrm>
                <a:off x="12986056" y="1159941"/>
                <a:ext cx="276126" cy="284085"/>
                <a:chOff x="806580" y="907261"/>
                <a:chExt cx="421725" cy="433881"/>
              </a:xfrm>
            </p:grpSpPr>
            <p:sp>
              <p:nvSpPr>
                <p:cNvPr id="253" name="Ovaal 252">
                  <a:extLst>
                    <a:ext uri="{FF2B5EF4-FFF2-40B4-BE49-F238E27FC236}">
                      <a16:creationId xmlns:a16="http://schemas.microsoft.com/office/drawing/2014/main" id="{6E57532F-1C04-406B-BE6E-9F349228D8BC}"/>
                    </a:ext>
                  </a:extLst>
                </p:cNvPr>
                <p:cNvSpPr/>
                <p:nvPr userDrawn="1"/>
              </p:nvSpPr>
              <p:spPr>
                <a:xfrm>
                  <a:off x="961059" y="907261"/>
                  <a:ext cx="267246" cy="2672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AAE7290-B143-4F75-B7CE-560B0339576E}"/>
                    </a:ext>
                  </a:extLst>
                </p:cNvPr>
                <p:cNvSpPr/>
                <p:nvPr userDrawn="1"/>
              </p:nvSpPr>
              <p:spPr>
                <a:xfrm>
                  <a:off x="806580" y="968645"/>
                  <a:ext cx="247157" cy="2418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uit 254">
                  <a:extLst>
                    <a:ext uri="{FF2B5EF4-FFF2-40B4-BE49-F238E27FC236}">
                      <a16:creationId xmlns:a16="http://schemas.microsoft.com/office/drawing/2014/main" id="{AF60FC02-366C-43C5-A68C-119F35515F18}"/>
                    </a:ext>
                  </a:extLst>
                </p:cNvPr>
                <p:cNvSpPr/>
                <p:nvPr userDrawn="1"/>
              </p:nvSpPr>
              <p:spPr>
                <a:xfrm>
                  <a:off x="888274" y="1060969"/>
                  <a:ext cx="280173" cy="280173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51" name="Rechthoek 250">
                <a:extLst>
                  <a:ext uri="{FF2B5EF4-FFF2-40B4-BE49-F238E27FC236}">
                    <a16:creationId xmlns:a16="http://schemas.microsoft.com/office/drawing/2014/main" id="{67AD3849-4C1E-4E47-98CA-F3A9F4F94C02}"/>
                  </a:ext>
                </a:extLst>
              </p:cNvPr>
              <p:cNvSpPr/>
              <p:nvPr userDrawn="1"/>
            </p:nvSpPr>
            <p:spPr>
              <a:xfrm>
                <a:off x="12926733" y="1454984"/>
                <a:ext cx="394772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Vormen</a:t>
                </a:r>
              </a:p>
            </p:txBody>
          </p:sp>
          <p:sp>
            <p:nvSpPr>
              <p:cNvPr id="252" name="Gelijkbenige driehoek 251">
                <a:extLst>
                  <a:ext uri="{FF2B5EF4-FFF2-40B4-BE49-F238E27FC236}">
                    <a16:creationId xmlns:a16="http://schemas.microsoft.com/office/drawing/2014/main" id="{A7745275-2AF1-43D8-8F60-48371E7272C1}"/>
                  </a:ext>
                </a:extLst>
              </p:cNvPr>
              <p:cNvSpPr/>
              <p:nvPr userDrawn="1"/>
            </p:nvSpPr>
            <p:spPr>
              <a:xfrm rot="10800000">
                <a:off x="13080686" y="1620747"/>
                <a:ext cx="86866" cy="51147"/>
              </a:xfrm>
              <a:prstGeom prst="triangle">
                <a:avLst/>
              </a:prstGeom>
              <a:solidFill>
                <a:srgbClr val="9D9F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D9702E3A-DD11-4D60-BABF-3836D8BCAB39}"/>
                </a:ext>
              </a:extLst>
            </p:cNvPr>
            <p:cNvGrpSpPr/>
            <p:nvPr userDrawn="1"/>
          </p:nvGrpSpPr>
          <p:grpSpPr>
            <a:xfrm>
              <a:off x="-3314820" y="2447750"/>
              <a:ext cx="1503599" cy="563933"/>
              <a:chOff x="-3314820" y="1384649"/>
              <a:chExt cx="1503599" cy="563933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BFE31C3F-A628-4841-B54C-A9D8BDAE9323}"/>
                  </a:ext>
                </a:extLst>
              </p:cNvPr>
              <p:cNvSpPr/>
              <p:nvPr userDrawn="1"/>
            </p:nvSpPr>
            <p:spPr>
              <a:xfrm>
                <a:off x="-3314820" y="1384649"/>
                <a:ext cx="1454798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EEFE5D3C-F771-47F5-B51D-CC8CB0D8C636}"/>
                  </a:ext>
                </a:extLst>
              </p:cNvPr>
              <p:cNvSpPr/>
              <p:nvPr userDrawn="1"/>
            </p:nvSpPr>
            <p:spPr>
              <a:xfrm>
                <a:off x="-3304718" y="1638374"/>
                <a:ext cx="1438234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Tekstvak 232">
                <a:extLst>
                  <a:ext uri="{FF2B5EF4-FFF2-40B4-BE49-F238E27FC236}">
                    <a16:creationId xmlns:a16="http://schemas.microsoft.com/office/drawing/2014/main" id="{82ECF347-B695-431D-ABA0-0F8C33FEF40B}"/>
                  </a:ext>
                </a:extLst>
              </p:cNvPr>
              <p:cNvSpPr txBox="1"/>
              <p:nvPr userDrawn="1"/>
            </p:nvSpPr>
            <p:spPr>
              <a:xfrm>
                <a:off x="-3090391" y="1441807"/>
                <a:ext cx="1150080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Grootte en positie…</a:t>
                </a:r>
              </a:p>
            </p:txBody>
          </p:sp>
          <p:sp>
            <p:nvSpPr>
              <p:cNvPr id="234" name="Tekstvak 233">
                <a:extLst>
                  <a:ext uri="{FF2B5EF4-FFF2-40B4-BE49-F238E27FC236}">
                    <a16:creationId xmlns:a16="http://schemas.microsoft.com/office/drawing/2014/main" id="{96046B18-22DD-4F48-A4D7-97455B46C023}"/>
                  </a:ext>
                </a:extLst>
              </p:cNvPr>
              <p:cNvSpPr txBox="1"/>
              <p:nvPr userDrawn="1"/>
            </p:nvSpPr>
            <p:spPr>
              <a:xfrm>
                <a:off x="-3090391" y="1703359"/>
                <a:ext cx="1150079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Vorm opmaken…</a:t>
                </a:r>
              </a:p>
            </p:txBody>
          </p:sp>
          <p:sp>
            <p:nvSpPr>
              <p:cNvPr id="235" name="Vrije vorm: vorm 234">
                <a:extLst>
                  <a:ext uri="{FF2B5EF4-FFF2-40B4-BE49-F238E27FC236}">
                    <a16:creationId xmlns:a16="http://schemas.microsoft.com/office/drawing/2014/main" id="{ADCB2270-2106-47DD-8B30-1220A3C87D0F}"/>
                  </a:ext>
                </a:extLst>
              </p:cNvPr>
              <p:cNvSpPr/>
              <p:nvPr userDrawn="1"/>
            </p:nvSpPr>
            <p:spPr>
              <a:xfrm>
                <a:off x="-1908783" y="1768582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6" name="Rechthoek: afgeronde hoeken 235">
                <a:extLst>
                  <a:ext uri="{FF2B5EF4-FFF2-40B4-BE49-F238E27FC236}">
                    <a16:creationId xmlns:a16="http://schemas.microsoft.com/office/drawing/2014/main" id="{AE0089DC-1B14-4A28-8E5B-B79E29E3E5BA}"/>
                  </a:ext>
                </a:extLst>
              </p:cNvPr>
              <p:cNvSpPr/>
              <p:nvPr userDrawn="1"/>
            </p:nvSpPr>
            <p:spPr>
              <a:xfrm>
                <a:off x="-3142832" y="1431436"/>
                <a:ext cx="46013" cy="155567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7" name="Rechthoek: afgeronde hoeken 236">
                <a:extLst>
                  <a:ext uri="{FF2B5EF4-FFF2-40B4-BE49-F238E27FC236}">
                    <a16:creationId xmlns:a16="http://schemas.microsoft.com/office/drawing/2014/main" id="{C7C02E1B-70DE-499E-B0A9-D2C39CC9958A}"/>
                  </a:ext>
                </a:extLst>
              </p:cNvPr>
              <p:cNvSpPr/>
              <p:nvPr userDrawn="1"/>
            </p:nvSpPr>
            <p:spPr>
              <a:xfrm>
                <a:off x="-3244585" y="1493351"/>
                <a:ext cx="34272" cy="34272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BEC5677A-CBCD-4119-8A85-BB2B44E19023}"/>
                  </a:ext>
                </a:extLst>
              </p:cNvPr>
              <p:cNvSpPr/>
              <p:nvPr userDrawn="1"/>
            </p:nvSpPr>
            <p:spPr>
              <a:xfrm>
                <a:off x="-3234192" y="1435895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Pijl: punthaak 238">
                <a:extLst>
                  <a:ext uri="{FF2B5EF4-FFF2-40B4-BE49-F238E27FC236}">
                    <a16:creationId xmlns:a16="http://schemas.microsoft.com/office/drawing/2014/main" id="{5419932D-F699-4161-BE8E-C4D3BF5BBBD9}"/>
                  </a:ext>
                </a:extLst>
              </p:cNvPr>
              <p:cNvSpPr/>
              <p:nvPr userDrawn="1"/>
            </p:nvSpPr>
            <p:spPr>
              <a:xfrm rot="16200000">
                <a:off x="-3244286" y="1420769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135E6720-B226-4306-86A2-FAEF75353355}"/>
                  </a:ext>
                </a:extLst>
              </p:cNvPr>
              <p:cNvSpPr/>
              <p:nvPr userDrawn="1"/>
            </p:nvSpPr>
            <p:spPr>
              <a:xfrm flipV="1">
                <a:off x="-3234192" y="1543744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Pijl: punthaak 240">
                <a:extLst>
                  <a:ext uri="{FF2B5EF4-FFF2-40B4-BE49-F238E27FC236}">
                    <a16:creationId xmlns:a16="http://schemas.microsoft.com/office/drawing/2014/main" id="{75EF3EB3-1306-471C-B7AC-DA27AEB3893C}"/>
                  </a:ext>
                </a:extLst>
              </p:cNvPr>
              <p:cNvSpPr/>
              <p:nvPr userDrawn="1"/>
            </p:nvSpPr>
            <p:spPr>
              <a:xfrm rot="5400000" flipV="1">
                <a:off x="-3244286" y="1539955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242" name="Rechte verbindingslijn 241">
                <a:extLst>
                  <a:ext uri="{FF2B5EF4-FFF2-40B4-BE49-F238E27FC236}">
                    <a16:creationId xmlns:a16="http://schemas.microsoft.com/office/drawing/2014/main" id="{69A11964-DF6A-40F7-91F9-886C0DD91C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43230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cxnSp>
            <p:nvCxnSpPr>
              <p:cNvPr id="243" name="Rechte verbindingslijn 242">
                <a:extLst>
                  <a:ext uri="{FF2B5EF4-FFF2-40B4-BE49-F238E27FC236}">
                    <a16:creationId xmlns:a16="http://schemas.microsoft.com/office/drawing/2014/main" id="{CE0B9C2C-0B8B-4226-9C5F-FAA2052F59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58565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sp>
            <p:nvSpPr>
              <p:cNvPr id="244" name="Vrije vorm: vorm 243">
                <a:extLst>
                  <a:ext uri="{FF2B5EF4-FFF2-40B4-BE49-F238E27FC236}">
                    <a16:creationId xmlns:a16="http://schemas.microsoft.com/office/drawing/2014/main" id="{F2745A3F-E99E-408C-B1EB-5BAE66BA79F1}"/>
                  </a:ext>
                </a:extLst>
              </p:cNvPr>
              <p:cNvSpPr/>
              <p:nvPr userDrawn="1"/>
            </p:nvSpPr>
            <p:spPr>
              <a:xfrm>
                <a:off x="-3175561" y="1707315"/>
                <a:ext cx="42279" cy="61833"/>
              </a:xfrm>
              <a:custGeom>
                <a:avLst/>
                <a:gdLst>
                  <a:gd name="connsiteX0" fmla="*/ 50006 w 111919"/>
                  <a:gd name="connsiteY0" fmla="*/ 64294 h 145256"/>
                  <a:gd name="connsiteX1" fmla="*/ 47625 w 111919"/>
                  <a:gd name="connsiteY1" fmla="*/ 145256 h 145256"/>
                  <a:gd name="connsiteX2" fmla="*/ 111919 w 111919"/>
                  <a:gd name="connsiteY2" fmla="*/ 92869 h 145256"/>
                  <a:gd name="connsiteX3" fmla="*/ 111919 w 111919"/>
                  <a:gd name="connsiteY3" fmla="*/ 28575 h 145256"/>
                  <a:gd name="connsiteX4" fmla="*/ 52387 w 111919"/>
                  <a:gd name="connsiteY4" fmla="*/ 0 h 145256"/>
                  <a:gd name="connsiteX5" fmla="*/ 4762 w 111919"/>
                  <a:gd name="connsiteY5" fmla="*/ 11906 h 145256"/>
                  <a:gd name="connsiteX6" fmla="*/ 0 w 111919"/>
                  <a:gd name="connsiteY6" fmla="*/ 45244 h 145256"/>
                  <a:gd name="connsiteX7" fmla="*/ 50006 w 111919"/>
                  <a:gd name="connsiteY7" fmla="*/ 64294 h 145256"/>
                  <a:gd name="connsiteX0" fmla="*/ 50006 w 124049"/>
                  <a:gd name="connsiteY0" fmla="*/ 64294 h 145256"/>
                  <a:gd name="connsiteX1" fmla="*/ 47625 w 124049"/>
                  <a:gd name="connsiteY1" fmla="*/ 145256 h 145256"/>
                  <a:gd name="connsiteX2" fmla="*/ 111919 w 124049"/>
                  <a:gd name="connsiteY2" fmla="*/ 92869 h 145256"/>
                  <a:gd name="connsiteX3" fmla="*/ 111919 w 124049"/>
                  <a:gd name="connsiteY3" fmla="*/ 28575 h 145256"/>
                  <a:gd name="connsiteX4" fmla="*/ 52387 w 124049"/>
                  <a:gd name="connsiteY4" fmla="*/ 0 h 145256"/>
                  <a:gd name="connsiteX5" fmla="*/ 4762 w 124049"/>
                  <a:gd name="connsiteY5" fmla="*/ 11906 h 145256"/>
                  <a:gd name="connsiteX6" fmla="*/ 0 w 124049"/>
                  <a:gd name="connsiteY6" fmla="*/ 45244 h 145256"/>
                  <a:gd name="connsiteX7" fmla="*/ 50006 w 124049"/>
                  <a:gd name="connsiteY7" fmla="*/ 64294 h 145256"/>
                  <a:gd name="connsiteX0" fmla="*/ 50006 w 123624"/>
                  <a:gd name="connsiteY0" fmla="*/ 64294 h 145256"/>
                  <a:gd name="connsiteX1" fmla="*/ 47625 w 123624"/>
                  <a:gd name="connsiteY1" fmla="*/ 145256 h 145256"/>
                  <a:gd name="connsiteX2" fmla="*/ 111919 w 123624"/>
                  <a:gd name="connsiteY2" fmla="*/ 92869 h 145256"/>
                  <a:gd name="connsiteX3" fmla="*/ 111919 w 123624"/>
                  <a:gd name="connsiteY3" fmla="*/ 28575 h 145256"/>
                  <a:gd name="connsiteX4" fmla="*/ 52387 w 123624"/>
                  <a:gd name="connsiteY4" fmla="*/ 0 h 145256"/>
                  <a:gd name="connsiteX5" fmla="*/ 4762 w 123624"/>
                  <a:gd name="connsiteY5" fmla="*/ 11906 h 145256"/>
                  <a:gd name="connsiteX6" fmla="*/ 0 w 123624"/>
                  <a:gd name="connsiteY6" fmla="*/ 45244 h 145256"/>
                  <a:gd name="connsiteX7" fmla="*/ 50006 w 123624"/>
                  <a:gd name="connsiteY7" fmla="*/ 64294 h 145256"/>
                  <a:gd name="connsiteX0" fmla="*/ 50006 w 123624"/>
                  <a:gd name="connsiteY0" fmla="*/ 67517 h 148479"/>
                  <a:gd name="connsiteX1" fmla="*/ 47625 w 123624"/>
                  <a:gd name="connsiteY1" fmla="*/ 148479 h 148479"/>
                  <a:gd name="connsiteX2" fmla="*/ 111919 w 123624"/>
                  <a:gd name="connsiteY2" fmla="*/ 96092 h 148479"/>
                  <a:gd name="connsiteX3" fmla="*/ 111919 w 123624"/>
                  <a:gd name="connsiteY3" fmla="*/ 31798 h 148479"/>
                  <a:gd name="connsiteX4" fmla="*/ 52387 w 123624"/>
                  <a:gd name="connsiteY4" fmla="*/ 3223 h 148479"/>
                  <a:gd name="connsiteX5" fmla="*/ 4762 w 123624"/>
                  <a:gd name="connsiteY5" fmla="*/ 15129 h 148479"/>
                  <a:gd name="connsiteX6" fmla="*/ 0 w 123624"/>
                  <a:gd name="connsiteY6" fmla="*/ 48467 h 148479"/>
                  <a:gd name="connsiteX7" fmla="*/ 50006 w 123624"/>
                  <a:gd name="connsiteY7" fmla="*/ 67517 h 148479"/>
                  <a:gd name="connsiteX0" fmla="*/ 50006 w 118952"/>
                  <a:gd name="connsiteY0" fmla="*/ 73868 h 154830"/>
                  <a:gd name="connsiteX1" fmla="*/ 47625 w 118952"/>
                  <a:gd name="connsiteY1" fmla="*/ 154830 h 154830"/>
                  <a:gd name="connsiteX2" fmla="*/ 111919 w 118952"/>
                  <a:gd name="connsiteY2" fmla="*/ 102443 h 154830"/>
                  <a:gd name="connsiteX3" fmla="*/ 111919 w 118952"/>
                  <a:gd name="connsiteY3" fmla="*/ 38149 h 154830"/>
                  <a:gd name="connsiteX4" fmla="*/ 64294 w 118952"/>
                  <a:gd name="connsiteY4" fmla="*/ 2430 h 154830"/>
                  <a:gd name="connsiteX5" fmla="*/ 4762 w 118952"/>
                  <a:gd name="connsiteY5" fmla="*/ 21480 h 154830"/>
                  <a:gd name="connsiteX6" fmla="*/ 0 w 118952"/>
                  <a:gd name="connsiteY6" fmla="*/ 54818 h 154830"/>
                  <a:gd name="connsiteX7" fmla="*/ 50006 w 118952"/>
                  <a:gd name="connsiteY7" fmla="*/ 73868 h 154830"/>
                  <a:gd name="connsiteX0" fmla="*/ 50006 w 118952"/>
                  <a:gd name="connsiteY0" fmla="*/ 71438 h 152400"/>
                  <a:gd name="connsiteX1" fmla="*/ 47625 w 118952"/>
                  <a:gd name="connsiteY1" fmla="*/ 152400 h 152400"/>
                  <a:gd name="connsiteX2" fmla="*/ 111919 w 118952"/>
                  <a:gd name="connsiteY2" fmla="*/ 100013 h 152400"/>
                  <a:gd name="connsiteX3" fmla="*/ 111919 w 118952"/>
                  <a:gd name="connsiteY3" fmla="*/ 35719 h 152400"/>
                  <a:gd name="connsiteX4" fmla="*/ 64294 w 118952"/>
                  <a:gd name="connsiteY4" fmla="*/ 0 h 152400"/>
                  <a:gd name="connsiteX5" fmla="*/ 0 w 118952"/>
                  <a:gd name="connsiteY5" fmla="*/ 52388 h 152400"/>
                  <a:gd name="connsiteX6" fmla="*/ 50006 w 118952"/>
                  <a:gd name="connsiteY6" fmla="*/ 71438 h 152400"/>
                  <a:gd name="connsiteX0" fmla="*/ 50006 w 118952"/>
                  <a:gd name="connsiteY0" fmla="*/ 71735 h 152697"/>
                  <a:gd name="connsiteX1" fmla="*/ 47625 w 118952"/>
                  <a:gd name="connsiteY1" fmla="*/ 152697 h 152697"/>
                  <a:gd name="connsiteX2" fmla="*/ 111919 w 118952"/>
                  <a:gd name="connsiteY2" fmla="*/ 100310 h 152697"/>
                  <a:gd name="connsiteX3" fmla="*/ 111919 w 118952"/>
                  <a:gd name="connsiteY3" fmla="*/ 36016 h 152697"/>
                  <a:gd name="connsiteX4" fmla="*/ 64294 w 118952"/>
                  <a:gd name="connsiteY4" fmla="*/ 297 h 152697"/>
                  <a:gd name="connsiteX5" fmla="*/ 0 w 118952"/>
                  <a:gd name="connsiteY5" fmla="*/ 52685 h 152697"/>
                  <a:gd name="connsiteX6" fmla="*/ 50006 w 118952"/>
                  <a:gd name="connsiteY6" fmla="*/ 71735 h 152697"/>
                  <a:gd name="connsiteX0" fmla="*/ 50006 w 118952"/>
                  <a:gd name="connsiteY0" fmla="*/ 71961 h 152923"/>
                  <a:gd name="connsiteX1" fmla="*/ 47625 w 118952"/>
                  <a:gd name="connsiteY1" fmla="*/ 152923 h 152923"/>
                  <a:gd name="connsiteX2" fmla="*/ 111919 w 118952"/>
                  <a:gd name="connsiteY2" fmla="*/ 100536 h 152923"/>
                  <a:gd name="connsiteX3" fmla="*/ 111919 w 118952"/>
                  <a:gd name="connsiteY3" fmla="*/ 36242 h 152923"/>
                  <a:gd name="connsiteX4" fmla="*/ 64294 w 118952"/>
                  <a:gd name="connsiteY4" fmla="*/ 523 h 152923"/>
                  <a:gd name="connsiteX5" fmla="*/ 0 w 118952"/>
                  <a:gd name="connsiteY5" fmla="*/ 52911 h 152923"/>
                  <a:gd name="connsiteX6" fmla="*/ 50006 w 118952"/>
                  <a:gd name="connsiteY6" fmla="*/ 71961 h 152923"/>
                  <a:gd name="connsiteX0" fmla="*/ 50006 w 118480"/>
                  <a:gd name="connsiteY0" fmla="*/ 71961 h 152923"/>
                  <a:gd name="connsiteX1" fmla="*/ 47625 w 118480"/>
                  <a:gd name="connsiteY1" fmla="*/ 152923 h 152923"/>
                  <a:gd name="connsiteX2" fmla="*/ 111919 w 118480"/>
                  <a:gd name="connsiteY2" fmla="*/ 100536 h 152923"/>
                  <a:gd name="connsiteX3" fmla="*/ 111919 w 118480"/>
                  <a:gd name="connsiteY3" fmla="*/ 36242 h 152923"/>
                  <a:gd name="connsiteX4" fmla="*/ 64294 w 118480"/>
                  <a:gd name="connsiteY4" fmla="*/ 523 h 152923"/>
                  <a:gd name="connsiteX5" fmla="*/ 0 w 118480"/>
                  <a:gd name="connsiteY5" fmla="*/ 52911 h 152923"/>
                  <a:gd name="connsiteX6" fmla="*/ 50006 w 118480"/>
                  <a:gd name="connsiteY6" fmla="*/ 71961 h 15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480" h="152923">
                    <a:moveTo>
                      <a:pt x="50006" y="71961"/>
                    </a:moveTo>
                    <a:cubicBezTo>
                      <a:pt x="49212" y="98948"/>
                      <a:pt x="48419" y="125936"/>
                      <a:pt x="47625" y="152923"/>
                    </a:cubicBezTo>
                    <a:cubicBezTo>
                      <a:pt x="69056" y="135461"/>
                      <a:pt x="102395" y="122761"/>
                      <a:pt x="111919" y="100536"/>
                    </a:cubicBezTo>
                    <a:cubicBezTo>
                      <a:pt x="121443" y="78311"/>
                      <a:pt x="119856" y="52911"/>
                      <a:pt x="111919" y="36242"/>
                    </a:cubicBezTo>
                    <a:cubicBezTo>
                      <a:pt x="103982" y="19573"/>
                      <a:pt x="94853" y="4888"/>
                      <a:pt x="64294" y="523"/>
                    </a:cubicBezTo>
                    <a:cubicBezTo>
                      <a:pt x="33735" y="-3842"/>
                      <a:pt x="0" y="19574"/>
                      <a:pt x="0" y="52911"/>
                    </a:cubicBezTo>
                    <a:lnTo>
                      <a:pt x="50006" y="71961"/>
                    </a:ln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: afgeronde hoeken 244">
                <a:extLst>
                  <a:ext uri="{FF2B5EF4-FFF2-40B4-BE49-F238E27FC236}">
                    <a16:creationId xmlns:a16="http://schemas.microsoft.com/office/drawing/2014/main" id="{E3EFCE3D-80F9-4904-A149-CB3B86C41D64}"/>
                  </a:ext>
                </a:extLst>
              </p:cNvPr>
              <p:cNvSpPr/>
              <p:nvPr userDrawn="1"/>
            </p:nvSpPr>
            <p:spPr>
              <a:xfrm rot="2770829">
                <a:off x="-3234197" y="1703273"/>
                <a:ext cx="57923" cy="72481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Vrije vorm: vorm 245">
                <a:extLst>
                  <a:ext uri="{FF2B5EF4-FFF2-40B4-BE49-F238E27FC236}">
                    <a16:creationId xmlns:a16="http://schemas.microsoft.com/office/drawing/2014/main" id="{D3C15314-32B9-4ADB-9B0B-C069C67000A3}"/>
                  </a:ext>
                </a:extLst>
              </p:cNvPr>
              <p:cNvSpPr/>
              <p:nvPr userDrawn="1"/>
            </p:nvSpPr>
            <p:spPr>
              <a:xfrm>
                <a:off x="-3237180" y="1677339"/>
                <a:ext cx="42279" cy="55298"/>
              </a:xfrm>
              <a:custGeom>
                <a:avLst/>
                <a:gdLst>
                  <a:gd name="connsiteX0" fmla="*/ 76475 w 79906"/>
                  <a:gd name="connsiteY0" fmla="*/ 104510 h 104510"/>
                  <a:gd name="connsiteX1" fmla="*/ 71712 w 79906"/>
                  <a:gd name="connsiteY1" fmla="*/ 6879 h 104510"/>
                  <a:gd name="connsiteX2" fmla="*/ 5037 w 79906"/>
                  <a:gd name="connsiteY2" fmla="*/ 16404 h 104510"/>
                  <a:gd name="connsiteX3" fmla="*/ 9800 w 79906"/>
                  <a:gd name="connsiteY3" fmla="*/ 83079 h 104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906" h="104510">
                    <a:moveTo>
                      <a:pt x="76475" y="104510"/>
                    </a:moveTo>
                    <a:cubicBezTo>
                      <a:pt x="80046" y="63036"/>
                      <a:pt x="83618" y="21563"/>
                      <a:pt x="71712" y="6879"/>
                    </a:cubicBezTo>
                    <a:cubicBezTo>
                      <a:pt x="59806" y="-7805"/>
                      <a:pt x="15356" y="3704"/>
                      <a:pt x="5037" y="16404"/>
                    </a:cubicBezTo>
                    <a:cubicBezTo>
                      <a:pt x="-5282" y="29104"/>
                      <a:pt x="2259" y="56091"/>
                      <a:pt x="9800" y="83079"/>
                    </a:cubicBezTo>
                  </a:path>
                </a:pathLst>
              </a:custGeom>
              <a:noFill/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Vrije vorm: vorm 246">
                <a:extLst>
                  <a:ext uri="{FF2B5EF4-FFF2-40B4-BE49-F238E27FC236}">
                    <a16:creationId xmlns:a16="http://schemas.microsoft.com/office/drawing/2014/main" id="{8774BAB5-5ED6-4644-B1F1-AC7BC8A1BE5C}"/>
                  </a:ext>
                </a:extLst>
              </p:cNvPr>
              <p:cNvSpPr/>
              <p:nvPr userDrawn="1"/>
            </p:nvSpPr>
            <p:spPr>
              <a:xfrm>
                <a:off x="-3147647" y="1714096"/>
                <a:ext cx="57254" cy="77074"/>
              </a:xfrm>
              <a:custGeom>
                <a:avLst/>
                <a:gdLst>
                  <a:gd name="connsiteX0" fmla="*/ 0 w 61912"/>
                  <a:gd name="connsiteY0" fmla="*/ 80963 h 80963"/>
                  <a:gd name="connsiteX1" fmla="*/ 57150 w 61912"/>
                  <a:gd name="connsiteY1" fmla="*/ 0 h 80963"/>
                  <a:gd name="connsiteX2" fmla="*/ 61912 w 61912"/>
                  <a:gd name="connsiteY2" fmla="*/ 50006 h 80963"/>
                  <a:gd name="connsiteX3" fmla="*/ 0 w 61912"/>
                  <a:gd name="connsiteY3" fmla="*/ 80963 h 80963"/>
                  <a:gd name="connsiteX0" fmla="*/ 0 w 61912"/>
                  <a:gd name="connsiteY0" fmla="*/ 80963 h 83344"/>
                  <a:gd name="connsiteX1" fmla="*/ 57150 w 61912"/>
                  <a:gd name="connsiteY1" fmla="*/ 0 h 83344"/>
                  <a:gd name="connsiteX2" fmla="*/ 61912 w 61912"/>
                  <a:gd name="connsiteY2" fmla="*/ 50006 h 83344"/>
                  <a:gd name="connsiteX3" fmla="*/ 19050 w 61912"/>
                  <a:gd name="connsiteY3" fmla="*/ 83344 h 83344"/>
                  <a:gd name="connsiteX4" fmla="*/ 0 w 61912"/>
                  <a:gd name="connsiteY4" fmla="*/ 80963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2" h="83344">
                    <a:moveTo>
                      <a:pt x="0" y="80963"/>
                    </a:moveTo>
                    <a:lnTo>
                      <a:pt x="57150" y="0"/>
                    </a:lnTo>
                    <a:lnTo>
                      <a:pt x="61912" y="50006"/>
                    </a:lnTo>
                    <a:cubicBezTo>
                      <a:pt x="48418" y="56356"/>
                      <a:pt x="32544" y="76994"/>
                      <a:pt x="19050" y="83344"/>
                    </a:cubicBezTo>
                    <a:lnTo>
                      <a:pt x="0" y="80963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Ovaal 247">
                <a:extLst>
                  <a:ext uri="{FF2B5EF4-FFF2-40B4-BE49-F238E27FC236}">
                    <a16:creationId xmlns:a16="http://schemas.microsoft.com/office/drawing/2014/main" id="{78B6DF0A-68C2-4223-BAC3-3B3B066ABEA7}"/>
                  </a:ext>
                </a:extLst>
              </p:cNvPr>
              <p:cNvSpPr/>
              <p:nvPr userDrawn="1"/>
            </p:nvSpPr>
            <p:spPr>
              <a:xfrm rot="12332780">
                <a:off x="-3185085" y="1782358"/>
                <a:ext cx="50650" cy="572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4D82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34">
                <a:extLst>
                  <a:ext uri="{FF2B5EF4-FFF2-40B4-BE49-F238E27FC236}">
                    <a16:creationId xmlns:a16="http://schemas.microsoft.com/office/drawing/2014/main" id="{98125665-76FA-4E5C-9917-A798A7DC6FDC}"/>
                  </a:ext>
                </a:extLst>
              </p:cNvPr>
              <p:cNvSpPr/>
              <p:nvPr userDrawn="1"/>
            </p:nvSpPr>
            <p:spPr>
              <a:xfrm rot="14772351">
                <a:off x="-3215597" y="1797313"/>
                <a:ext cx="52327" cy="57916"/>
              </a:xfrm>
              <a:custGeom>
                <a:avLst/>
                <a:gdLst>
                  <a:gd name="connsiteX0" fmla="*/ 0 w 56584"/>
                  <a:gd name="connsiteY0" fmla="*/ 55534 h 55534"/>
                  <a:gd name="connsiteX1" fmla="*/ 28292 w 56584"/>
                  <a:gd name="connsiteY1" fmla="*/ 0 h 55534"/>
                  <a:gd name="connsiteX2" fmla="*/ 56584 w 56584"/>
                  <a:gd name="connsiteY2" fmla="*/ 55534 h 55534"/>
                  <a:gd name="connsiteX3" fmla="*/ 0 w 56584"/>
                  <a:gd name="connsiteY3" fmla="*/ 55534 h 55534"/>
                  <a:gd name="connsiteX0" fmla="*/ 0 w 56584"/>
                  <a:gd name="connsiteY0" fmla="*/ 55534 h 60261"/>
                  <a:gd name="connsiteX1" fmla="*/ 28292 w 56584"/>
                  <a:gd name="connsiteY1" fmla="*/ 0 h 60261"/>
                  <a:gd name="connsiteX2" fmla="*/ 56584 w 56584"/>
                  <a:gd name="connsiteY2" fmla="*/ 55534 h 60261"/>
                  <a:gd name="connsiteX3" fmla="*/ 0 w 56584"/>
                  <a:gd name="connsiteY3" fmla="*/ 55534 h 60261"/>
                  <a:gd name="connsiteX0" fmla="*/ 0 w 56584"/>
                  <a:gd name="connsiteY0" fmla="*/ 55534 h 62627"/>
                  <a:gd name="connsiteX1" fmla="*/ 28292 w 56584"/>
                  <a:gd name="connsiteY1" fmla="*/ 0 h 62627"/>
                  <a:gd name="connsiteX2" fmla="*/ 56584 w 56584"/>
                  <a:gd name="connsiteY2" fmla="*/ 55534 h 62627"/>
                  <a:gd name="connsiteX3" fmla="*/ 0 w 56584"/>
                  <a:gd name="connsiteY3" fmla="*/ 55534 h 6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84" h="62627">
                    <a:moveTo>
                      <a:pt x="0" y="55534"/>
                    </a:moveTo>
                    <a:lnTo>
                      <a:pt x="28292" y="0"/>
                    </a:lnTo>
                    <a:lnTo>
                      <a:pt x="56584" y="55534"/>
                    </a:lnTo>
                    <a:cubicBezTo>
                      <a:pt x="44518" y="63735"/>
                      <a:pt x="19376" y="66171"/>
                      <a:pt x="0" y="55534"/>
                    </a:cubicBez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E1C79997-8224-4AE7-AA7C-81BDC7D7DC6A}"/>
                </a:ext>
              </a:extLst>
            </p:cNvPr>
            <p:cNvGrpSpPr/>
            <p:nvPr userDrawn="1"/>
          </p:nvGrpSpPr>
          <p:grpSpPr>
            <a:xfrm>
              <a:off x="-3323231" y="3670019"/>
              <a:ext cx="2734765" cy="262633"/>
              <a:chOff x="5114260" y="1193211"/>
              <a:chExt cx="2516594" cy="241682"/>
            </a:xfrm>
          </p:grpSpPr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7AD014D1-25EE-4CFD-99A8-49E3E07D8878}"/>
                  </a:ext>
                </a:extLst>
              </p:cNvPr>
              <p:cNvSpPr/>
              <p:nvPr userDrawn="1"/>
            </p:nvSpPr>
            <p:spPr>
              <a:xfrm>
                <a:off x="5114260" y="1193211"/>
                <a:ext cx="2516594" cy="241682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Tekstvak 224">
                <a:extLst>
                  <a:ext uri="{FF2B5EF4-FFF2-40B4-BE49-F238E27FC236}">
                    <a16:creationId xmlns:a16="http://schemas.microsoft.com/office/drawing/2014/main" id="{9BD2D4DB-6B7D-4543-9AF6-3112A8B50B29}"/>
                  </a:ext>
                </a:extLst>
              </p:cNvPr>
              <p:cNvSpPr txBox="1"/>
              <p:nvPr userDrawn="1"/>
            </p:nvSpPr>
            <p:spPr>
              <a:xfrm>
                <a:off x="5121009" y="1214216"/>
                <a:ext cx="1156604" cy="212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Door</a:t>
                </a:r>
                <a:r>
                  <a:rPr kumimoji="0" lang="nl-NL" sz="900" b="0" i="0" u="sng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z</a:t>
                </a: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ichtigheid</a:t>
                </a:r>
              </a:p>
            </p:txBody>
          </p:sp>
          <p:cxnSp>
            <p:nvCxnSpPr>
              <p:cNvPr id="226" name="Rechte verbindingslijn 225">
                <a:extLst>
                  <a:ext uri="{FF2B5EF4-FFF2-40B4-BE49-F238E27FC236}">
                    <a16:creationId xmlns:a16="http://schemas.microsoft.com/office/drawing/2014/main" id="{6B64309A-5E06-40F1-8848-946D27D53105}"/>
                  </a:ext>
                </a:extLst>
              </p:cNvPr>
              <p:cNvCxnSpPr>
                <a:cxnSpLocks/>
                <a:endCxn id="230" idx="1"/>
              </p:cNvCxnSpPr>
              <p:nvPr userDrawn="1"/>
            </p:nvCxnSpPr>
            <p:spPr>
              <a:xfrm>
                <a:off x="5949074" y="1317963"/>
                <a:ext cx="95848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B0B99923-BD67-42CB-B2F7-8E62088AE246}"/>
                  </a:ext>
                </a:extLst>
              </p:cNvPr>
              <p:cNvSpPr/>
              <p:nvPr userDrawn="1"/>
            </p:nvSpPr>
            <p:spPr>
              <a:xfrm>
                <a:off x="7020991" y="1230251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100%</a:t>
                </a:r>
              </a:p>
            </p:txBody>
          </p:sp>
          <p:sp>
            <p:nvSpPr>
              <p:cNvPr id="228" name="Gelijkbenige driehoek 227">
                <a:extLst>
                  <a:ext uri="{FF2B5EF4-FFF2-40B4-BE49-F238E27FC236}">
                    <a16:creationId xmlns:a16="http://schemas.microsoft.com/office/drawing/2014/main" id="{18A2C01B-978C-4E52-BF34-D66A0BAE1457}"/>
                  </a:ext>
                </a:extLst>
              </p:cNvPr>
              <p:cNvSpPr/>
              <p:nvPr userDrawn="1"/>
            </p:nvSpPr>
            <p:spPr>
              <a:xfrm>
                <a:off x="7508703" y="1255045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9" name="Gelijkbenige driehoek 228">
                <a:extLst>
                  <a:ext uri="{FF2B5EF4-FFF2-40B4-BE49-F238E27FC236}">
                    <a16:creationId xmlns:a16="http://schemas.microsoft.com/office/drawing/2014/main" id="{D02D178A-FE41-4AD1-9F9A-4771649F75F2}"/>
                  </a:ext>
                </a:extLst>
              </p:cNvPr>
              <p:cNvSpPr/>
              <p:nvPr userDrawn="1"/>
            </p:nvSpPr>
            <p:spPr>
              <a:xfrm flipV="1">
                <a:off x="7508703" y="1332327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45BE220B-3EE9-4946-BE2A-BF303272D3DF}"/>
                  </a:ext>
                </a:extLst>
              </p:cNvPr>
              <p:cNvSpPr/>
              <p:nvPr userDrawn="1"/>
            </p:nvSpPr>
            <p:spPr>
              <a:xfrm>
                <a:off x="6907553" y="1274066"/>
                <a:ext cx="2879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D5CD49A1-DC05-42CB-8078-70E524FB6D69}"/>
                </a:ext>
              </a:extLst>
            </p:cNvPr>
            <p:cNvSpPr/>
            <p:nvPr userDrawn="1"/>
          </p:nvSpPr>
          <p:spPr>
            <a:xfrm>
              <a:off x="-3603859" y="41050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BBFAFBE9-F3CF-4938-BCC1-EE33B8AADF2D}"/>
                </a:ext>
              </a:extLst>
            </p:cNvPr>
            <p:cNvSpPr/>
            <p:nvPr userDrawn="1"/>
          </p:nvSpPr>
          <p:spPr>
            <a:xfrm>
              <a:off x="-3319687" y="4105054"/>
              <a:ext cx="2944682" cy="1063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op de doorzichtige vorm en gebruik de sneltoets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Ctrl + K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hyperlink toe te voegen. Klik aan de linker kant van het venster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‘Plaats in dit document’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in de lijst de juiste dia aan. Klik vervolgens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‘OK’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br>
                <a:rPr kumimoji="0" lang="nl-NL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40A13BE7-C00B-4B83-A5C2-E9E2F34A43EA}"/>
                </a:ext>
              </a:extLst>
            </p:cNvPr>
            <p:cNvSpPr/>
            <p:nvPr userDrawn="1"/>
          </p:nvSpPr>
          <p:spPr>
            <a:xfrm>
              <a:off x="-3603859" y="510625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3" name="Rechthoek 212">
              <a:extLst>
                <a:ext uri="{FF2B5EF4-FFF2-40B4-BE49-F238E27FC236}">
                  <a16:creationId xmlns:a16="http://schemas.microsoft.com/office/drawing/2014/main" id="{8BD19338-4FCD-4678-AB19-66DB307A2A8E}"/>
                </a:ext>
              </a:extLst>
            </p:cNvPr>
            <p:cNvSpPr/>
            <p:nvPr userDrawn="1"/>
          </p:nvSpPr>
          <p:spPr>
            <a:xfrm>
              <a:off x="-3319687" y="5106258"/>
              <a:ext cx="2944682" cy="3072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Kopieer de doorzichtige vorm en herhaal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stap 4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Doe dit voor elke menu knop.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82A7BB3B-6685-4F4E-88B5-01CD331817C2}"/>
                </a:ext>
              </a:extLst>
            </p:cNvPr>
            <p:cNvSpPr/>
            <p:nvPr userDrawn="1"/>
          </p:nvSpPr>
          <p:spPr>
            <a:xfrm>
              <a:off x="-3786437" y="571271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7BECD57F-2A18-453F-A8C1-B61E75DE013A}"/>
                </a:ext>
              </a:extLst>
            </p:cNvPr>
            <p:cNvGrpSpPr/>
            <p:nvPr userDrawn="1"/>
          </p:nvGrpSpPr>
          <p:grpSpPr>
            <a:xfrm>
              <a:off x="-376736" y="5589737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FEFF7EC7-E07E-4C4C-8D44-1EB528EDA62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7BACF731-ADFB-4061-9E54-A6F2C8AAEE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DF8FE7A9-8457-40D9-8536-005935AA70D4}"/>
                </a:ext>
              </a:extLst>
            </p:cNvPr>
            <p:cNvGrpSpPr/>
            <p:nvPr userDrawn="1"/>
          </p:nvGrpSpPr>
          <p:grpSpPr>
            <a:xfrm>
              <a:off x="-938434" y="5838366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69F89F22-86F4-4B2D-B864-4D974C41B88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9D5A6CDE-D1B6-4633-ABB5-642E55819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5213FF4D-4789-4A5E-84ED-79FB3687E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FD8FBC7F-3F27-4468-A5D1-BAA1EC33A5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A0A0042D-8709-4DF7-B31A-868FA4F3D78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43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Voorstellen x1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afbeelding 119">
            <a:extLst>
              <a:ext uri="{FF2B5EF4-FFF2-40B4-BE49-F238E27FC236}">
                <a16:creationId xmlns:a16="http://schemas.microsoft.com/office/drawing/2014/main" id="{29702E93-5509-4F19-B4EF-13DA79DCDA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2556" y="521478"/>
            <a:ext cx="4124772" cy="5126255"/>
          </a:xfrm>
          <a:custGeom>
            <a:avLst/>
            <a:gdLst>
              <a:gd name="connsiteX0" fmla="*/ 1569023 w 2159205"/>
              <a:gd name="connsiteY0" fmla="*/ 1968 h 2683454"/>
              <a:gd name="connsiteX1" fmla="*/ 2130929 w 2159205"/>
              <a:gd name="connsiteY1" fmla="*/ 804381 h 2683454"/>
              <a:gd name="connsiteX2" fmla="*/ 2103783 w 2159205"/>
              <a:gd name="connsiteY2" fmla="*/ 899708 h 2683454"/>
              <a:gd name="connsiteX3" fmla="*/ 773649 w 2159205"/>
              <a:gd name="connsiteY3" fmla="*/ 2642836 h 2683454"/>
              <a:gd name="connsiteX4" fmla="*/ 0 w 2159205"/>
              <a:gd name="connsiteY4" fmla="*/ 1240162 h 2683454"/>
              <a:gd name="connsiteX5" fmla="*/ 54291 w 2159205"/>
              <a:gd name="connsiteY5" fmla="*/ 872471 h 2683454"/>
              <a:gd name="connsiteX6" fmla="*/ 1112969 w 2159205"/>
              <a:gd name="connsiteY6" fmla="*/ 55380 h 2683454"/>
              <a:gd name="connsiteX7" fmla="*/ 1569023 w 2159205"/>
              <a:gd name="connsiteY7" fmla="*/ 1968 h 268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205" h="2683454">
                <a:moveTo>
                  <a:pt x="1569023" y="1968"/>
                </a:moveTo>
                <a:cubicBezTo>
                  <a:pt x="2119212" y="36070"/>
                  <a:pt x="2219152" y="505632"/>
                  <a:pt x="2130929" y="804381"/>
                </a:cubicBezTo>
                <a:cubicBezTo>
                  <a:pt x="2130929" y="831617"/>
                  <a:pt x="2117356" y="872471"/>
                  <a:pt x="2103783" y="899708"/>
                </a:cubicBezTo>
                <a:cubicBezTo>
                  <a:pt x="2008774" y="1076744"/>
                  <a:pt x="1262270" y="2983290"/>
                  <a:pt x="773649" y="2642836"/>
                </a:cubicBezTo>
                <a:cubicBezTo>
                  <a:pt x="285029" y="2288763"/>
                  <a:pt x="0" y="1580617"/>
                  <a:pt x="0" y="1240162"/>
                </a:cubicBezTo>
                <a:cubicBezTo>
                  <a:pt x="0" y="1131217"/>
                  <a:pt x="13573" y="1008653"/>
                  <a:pt x="54291" y="872471"/>
                </a:cubicBezTo>
                <a:cubicBezTo>
                  <a:pt x="135728" y="572871"/>
                  <a:pt x="380038" y="246035"/>
                  <a:pt x="1112969" y="55380"/>
                </a:cubicBezTo>
                <a:cubicBezTo>
                  <a:pt x="1291112" y="9419"/>
                  <a:pt x="1442056" y="-5901"/>
                  <a:pt x="1569023" y="19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en </a:t>
            </a:r>
            <a:br>
              <a:rPr lang="nl-NL" noProof="0"/>
            </a:br>
            <a:r>
              <a:rPr lang="nl-NL" noProof="0"/>
              <a:t>voeg een afbeelding in.</a:t>
            </a:r>
          </a:p>
        </p:txBody>
      </p:sp>
      <p:sp>
        <p:nvSpPr>
          <p:cNvPr id="89" name="Titel 5">
            <a:extLst>
              <a:ext uri="{FF2B5EF4-FFF2-40B4-BE49-F238E27FC236}">
                <a16:creationId xmlns:a16="http://schemas.microsoft.com/office/drawing/2014/main" id="{2262A2D7-9697-466E-A2DB-C8624B933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6999" y="514083"/>
            <a:ext cx="6445069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7AC31DCC-A8CB-497C-AB1A-10771105EF9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7C5DBDF0-6A70-4A97-B863-DF2C8945914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5F1339FC-51F6-42F9-AAA3-702CC2F8A0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6ECE4D21-7E7C-4B31-8993-D814D1D3648F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0CC04DA3-CFAE-4D1B-A3FE-27EE52776215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B532EF52-1745-49D3-9E73-3B20C01F1CB5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2E247E00-68A5-49FD-96D1-07D2D0C0D0AC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F1AF2010-BD8A-4308-B9BE-C46567F0741F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B1BBD3D2-0AA3-49EA-B60A-6D0D32713CB1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38C64EDD-502A-499A-B040-D5C513AD9A95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F9B5D92A-72F4-4C9B-B945-0BCA7649AB01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4DE97680-3BD3-459C-B76A-CFAC5FC81B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701162E9-054D-4CA7-9AFF-89BCE0873661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2" name="Vrije vorm: vorm 201">
                <a:extLst>
                  <a:ext uri="{FF2B5EF4-FFF2-40B4-BE49-F238E27FC236}">
                    <a16:creationId xmlns:a16="http://schemas.microsoft.com/office/drawing/2014/main" id="{B0C619C4-8976-4706-A2AC-9B3C0C60EFE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Gelijkbenige driehoek 202">
                <a:extLst>
                  <a:ext uri="{FF2B5EF4-FFF2-40B4-BE49-F238E27FC236}">
                    <a16:creationId xmlns:a16="http://schemas.microsoft.com/office/drawing/2014/main" id="{8F31329B-A9FD-465E-A9A4-84596F14E39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00A4E0B6-C28C-4E6D-96B2-F7F079C1DC81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618833D5-BFF8-4F55-83E9-3ECD9AD7CE6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6C7DC0FD-851D-4F5B-B948-4963E7AEBD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822634F9-4100-4A0D-BE5F-08F8273F7C8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080D0271-091C-448A-941D-C035B804D872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6" name="Rechthoek 205">
                  <a:extLst>
                    <a:ext uri="{FF2B5EF4-FFF2-40B4-BE49-F238E27FC236}">
                      <a16:creationId xmlns:a16="http://schemas.microsoft.com/office/drawing/2014/main" id="{03C08745-7676-490B-AF47-7F7B92EE761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BBE3C92E-EA72-45ED-ACC1-D9D385E4BD5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23E29857-FAB4-484D-8E81-D0E4CDAA844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F6CAC391-AA2E-42A2-BE77-A86D4D700AE9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CDC6BE41-97B0-4FB7-9671-105B94B625F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4" name="Vrije vorm: vorm 193">
                  <a:extLst>
                    <a:ext uri="{FF2B5EF4-FFF2-40B4-BE49-F238E27FC236}">
                      <a16:creationId xmlns:a16="http://schemas.microsoft.com/office/drawing/2014/main" id="{0B01F1FD-5E6D-44E2-B2D4-373B21150A5F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4FF65D6C-FD5D-4F4B-8A54-4E627F5EACCC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6" name="Vrije vorm: vorm 195">
                    <a:extLst>
                      <a:ext uri="{FF2B5EF4-FFF2-40B4-BE49-F238E27FC236}">
                        <a16:creationId xmlns:a16="http://schemas.microsoft.com/office/drawing/2014/main" id="{9C5C1359-F85F-4F5E-8E28-3E8A9601DE8E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Vrije vorm: vorm 196">
                    <a:extLst>
                      <a:ext uri="{FF2B5EF4-FFF2-40B4-BE49-F238E27FC236}">
                        <a16:creationId xmlns:a16="http://schemas.microsoft.com/office/drawing/2014/main" id="{34A5690D-AA2F-4446-8D30-FA2292C5B388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3" name="Tekstvak 192">
                <a:extLst>
                  <a:ext uri="{FF2B5EF4-FFF2-40B4-BE49-F238E27FC236}">
                    <a16:creationId xmlns:a16="http://schemas.microsoft.com/office/drawing/2014/main" id="{51AAA43D-7D08-4391-A1EC-1A0D18EC27A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83C64E24-44DF-4867-BE2B-66A1632A678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A2E2B91E-C227-41CC-856F-D2AC1CF85B6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33773E32-E9E7-4BC4-9F8F-89CF471C8E7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94586277-155B-45E2-AE40-06CCD57B2E2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76" name="Groep 175">
                <a:extLst>
                  <a:ext uri="{FF2B5EF4-FFF2-40B4-BE49-F238E27FC236}">
                    <a16:creationId xmlns:a16="http://schemas.microsoft.com/office/drawing/2014/main" id="{7A4E0B29-17E7-4F25-B5D5-4E05AF1BD4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99ED8860-5254-4B45-A3BB-4BFC3397223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6" name="Groep 185">
                    <a:extLst>
                      <a:ext uri="{FF2B5EF4-FFF2-40B4-BE49-F238E27FC236}">
                        <a16:creationId xmlns:a16="http://schemas.microsoft.com/office/drawing/2014/main" id="{C19F4067-73A8-4697-85E2-24C9EBBE742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89" name="Rechthoek 188">
                      <a:extLst>
                        <a:ext uri="{FF2B5EF4-FFF2-40B4-BE49-F238E27FC236}">
                          <a16:creationId xmlns:a16="http://schemas.microsoft.com/office/drawing/2014/main" id="{CE854BBC-276C-4E65-878B-8BF4DB95A1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09823B8C-A258-40CF-A043-C309D3B69E1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Ovaal 190">
                      <a:extLst>
                        <a:ext uri="{FF2B5EF4-FFF2-40B4-BE49-F238E27FC236}">
                          <a16:creationId xmlns:a16="http://schemas.microsoft.com/office/drawing/2014/main" id="{964AABEF-9D86-4FD0-A51C-AD0CF5A3C9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7" name="Afbeelding 186">
                    <a:extLst>
                      <a:ext uri="{FF2B5EF4-FFF2-40B4-BE49-F238E27FC236}">
                        <a16:creationId xmlns:a16="http://schemas.microsoft.com/office/drawing/2014/main" id="{EBEA0210-A0A2-45E8-A111-89C897FE0B3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E8C556CB-EB95-4B62-BE08-E6A4F5EB34A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6B1A13D4-A69E-422D-B9F6-4B033D89CC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1A53E6CA-5114-4E29-9B5D-A1BCE62DF5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34914476-0A42-4092-89B6-79F6B25AFE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91CC4B76-23D1-4870-A502-BDB50E08C1A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DB9FCF2E-AA9B-4B71-BF0E-EB565DE1D4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81BC5555-25CC-4EC0-B0AE-8971CEEE4AE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BEBC99C-3EC6-4276-913F-18A79AAEBAE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78" name="Gelijkbenige driehoek 177">
                <a:extLst>
                  <a:ext uri="{FF2B5EF4-FFF2-40B4-BE49-F238E27FC236}">
                    <a16:creationId xmlns:a16="http://schemas.microsoft.com/office/drawing/2014/main" id="{D98E60C5-F018-44F4-ABAC-290635E5D2F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4715E6B-79D1-4BA7-8344-14020E407CDD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67" name="ICOON_info">
              <a:extLst>
                <a:ext uri="{FF2B5EF4-FFF2-40B4-BE49-F238E27FC236}">
                  <a16:creationId xmlns:a16="http://schemas.microsoft.com/office/drawing/2014/main" id="{5F5757FE-3D36-4739-B53A-3096327FB62C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F7F45FBB-C24B-4A7C-B5CF-4BB5B26912D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Graphic 163" descr="Informatie">
                <a:extLst>
                  <a:ext uri="{FF2B5EF4-FFF2-40B4-BE49-F238E27FC236}">
                    <a16:creationId xmlns:a16="http://schemas.microsoft.com/office/drawing/2014/main" id="{DD825F80-4D91-4533-8636-5040AB0358D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A21CDFC4-0A78-47D9-82AF-DA1BCF34F36F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69" name="Inspireren">
                <a:extLst>
                  <a:ext uri="{FF2B5EF4-FFF2-40B4-BE49-F238E27FC236}">
                    <a16:creationId xmlns:a16="http://schemas.microsoft.com/office/drawing/2014/main" id="{AD0C3B95-1883-4E8A-A417-C0BBAD4236F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1" name="Freeform 12">
                  <a:extLst>
                    <a:ext uri="{FF2B5EF4-FFF2-40B4-BE49-F238E27FC236}">
                      <a16:creationId xmlns:a16="http://schemas.microsoft.com/office/drawing/2014/main" id="{69E9C2DA-64B9-401E-ACBB-D11032E8F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3">
                  <a:extLst>
                    <a:ext uri="{FF2B5EF4-FFF2-40B4-BE49-F238E27FC236}">
                      <a16:creationId xmlns:a16="http://schemas.microsoft.com/office/drawing/2014/main" id="{8307B68B-7011-4500-9495-C57A5B9EC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4">
                  <a:extLst>
                    <a:ext uri="{FF2B5EF4-FFF2-40B4-BE49-F238E27FC236}">
                      <a16:creationId xmlns:a16="http://schemas.microsoft.com/office/drawing/2014/main" id="{2D3C195A-8188-4A8A-BA1D-B8DD0CEEE9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Tekstvak 169">
                <a:extLst>
                  <a:ext uri="{FF2B5EF4-FFF2-40B4-BE49-F238E27FC236}">
                    <a16:creationId xmlns:a16="http://schemas.microsoft.com/office/drawing/2014/main" id="{45E6BC32-0934-40C0-BA51-9DD049C7E68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92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Voorstellen x4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94" name="Tijdelijke aanduiding voor afbeelding 95">
            <a:extLst>
              <a:ext uri="{FF2B5EF4-FFF2-40B4-BE49-F238E27FC236}">
                <a16:creationId xmlns:a16="http://schemas.microsoft.com/office/drawing/2014/main" id="{EE5E92FC-6A4D-4DF7-A360-825C864170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7373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97" name="Tijdelijke aanduiding voor afbeelding 95">
            <a:extLst>
              <a:ext uri="{FF2B5EF4-FFF2-40B4-BE49-F238E27FC236}">
                <a16:creationId xmlns:a16="http://schemas.microsoft.com/office/drawing/2014/main" id="{A710C9A2-D343-414D-A3B4-69FCD9E8AF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92013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162" name="Tijdelijke aanduiding voor afbeelding 95">
            <a:extLst>
              <a:ext uri="{FF2B5EF4-FFF2-40B4-BE49-F238E27FC236}">
                <a16:creationId xmlns:a16="http://schemas.microsoft.com/office/drawing/2014/main" id="{4250C5E4-968E-449A-9C8A-2F5D13265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65252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163" name="Tijdelijke aanduiding voor afbeelding 95">
            <a:extLst>
              <a:ext uri="{FF2B5EF4-FFF2-40B4-BE49-F238E27FC236}">
                <a16:creationId xmlns:a16="http://schemas.microsoft.com/office/drawing/2014/main" id="{A2176218-6469-459A-83DB-088607570ED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12479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164" name="Titel 5">
            <a:extLst>
              <a:ext uri="{FF2B5EF4-FFF2-40B4-BE49-F238E27FC236}">
                <a16:creationId xmlns:a16="http://schemas.microsoft.com/office/drawing/2014/main" id="{F0233E52-DC4C-4F70-8946-3217E6B73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87" name="INSTRUCTIE">
            <a:extLst>
              <a:ext uri="{FF2B5EF4-FFF2-40B4-BE49-F238E27FC236}">
                <a16:creationId xmlns:a16="http://schemas.microsoft.com/office/drawing/2014/main" id="{45A30DD7-EE96-430E-AFBB-53DC3256659A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B7AD597E-FB91-46D9-AB5E-004A812CDA3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ACF44D2B-7B17-4F25-A957-A82F6203BC2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320D8D6D-39F0-4673-A53B-002787F2155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8A317FB-7075-45DB-A7E8-35FC73604F7D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086941-B4AE-4274-B655-F162704CFC6E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3D3FA14F-C672-4AE9-809E-C94C1E126502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841E50B-8E72-4242-AFA3-8B81A0A42E3E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64382D4E-88ED-4600-B061-47B8D549D4C8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8F5BD5D1-FED3-40B0-A689-B20E18E34494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C0D7E360-839F-489C-9F1E-ADE52AF06F6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Tekstvak 203">
                <a:extLst>
                  <a:ext uri="{FF2B5EF4-FFF2-40B4-BE49-F238E27FC236}">
                    <a16:creationId xmlns:a16="http://schemas.microsoft.com/office/drawing/2014/main" id="{723642D2-E460-4D2C-B17C-3529BF3B53A3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5" name="Tekstvak 204">
                <a:extLst>
                  <a:ext uri="{FF2B5EF4-FFF2-40B4-BE49-F238E27FC236}">
                    <a16:creationId xmlns:a16="http://schemas.microsoft.com/office/drawing/2014/main" id="{AE5AB42F-9A9A-4086-8764-8DCC0EB2A9E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6" name="Vrije vorm: vorm 205">
                <a:extLst>
                  <a:ext uri="{FF2B5EF4-FFF2-40B4-BE49-F238E27FC236}">
                    <a16:creationId xmlns:a16="http://schemas.microsoft.com/office/drawing/2014/main" id="{4F793684-B43E-4596-988E-30651B2D5C32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EBCED48D-378F-40EE-8481-CFD3FEB5DA54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BF7267FD-B0A8-4833-A662-2E6FFED11ED0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BB395DFA-1E1B-4D73-8C68-E5665A8E96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D97EA7D8-D45B-4F53-B967-5AC8CF9B247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448F3EAD-177E-4B12-AC1D-02804B506CB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CEE2F12E-4D18-4027-96EA-F9213C2FA22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389DC61E-6917-4051-8328-3167AE15417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BE7495A4-7998-45D9-A64B-7D27D949C40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92716C4C-C13A-4C42-B56D-D933AE568E7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6ED502BD-0386-4218-9E72-36B3B1AB454A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6" name="Groep 195">
                <a:extLst>
                  <a:ext uri="{FF2B5EF4-FFF2-40B4-BE49-F238E27FC236}">
                    <a16:creationId xmlns:a16="http://schemas.microsoft.com/office/drawing/2014/main" id="{36E3D23D-B4B0-4A8D-8AC3-D9AD2A6D6647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8" name="Vrije vorm: vorm 197">
                  <a:extLst>
                    <a:ext uri="{FF2B5EF4-FFF2-40B4-BE49-F238E27FC236}">
                      <a16:creationId xmlns:a16="http://schemas.microsoft.com/office/drawing/2014/main" id="{7397EED4-D8F8-430A-98B5-D63D5778689B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0A7C154E-AA30-4049-885B-C538445678D8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0" name="Vrije vorm: vorm 199">
                    <a:extLst>
                      <a:ext uri="{FF2B5EF4-FFF2-40B4-BE49-F238E27FC236}">
                        <a16:creationId xmlns:a16="http://schemas.microsoft.com/office/drawing/2014/main" id="{59550D27-99C9-4897-B355-7B433AB8466D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Vrije vorm: vorm 200">
                    <a:extLst>
                      <a:ext uri="{FF2B5EF4-FFF2-40B4-BE49-F238E27FC236}">
                        <a16:creationId xmlns:a16="http://schemas.microsoft.com/office/drawing/2014/main" id="{4A27B48B-A253-4504-BE79-83B07B1263B2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7" name="Tekstvak 196">
                <a:extLst>
                  <a:ext uri="{FF2B5EF4-FFF2-40B4-BE49-F238E27FC236}">
                    <a16:creationId xmlns:a16="http://schemas.microsoft.com/office/drawing/2014/main" id="{67E35058-207A-437B-9704-EA805C27AEEA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id="{CFFD54EF-B786-4DFA-8C71-A4A15DCBB3F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C62495B1-E2B9-4C57-B367-2BE2512EBEA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B57CF9CE-3C20-4669-95D1-B3DFFF86531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30D5AE5E-E4DF-4714-BDEB-F200A3FC71B9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8985423D-9EE1-4B6E-AA2F-4135BA6743C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78CB1D42-3266-460F-97FD-DFBEA08B7C8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90" name="Groep 189">
                    <a:extLst>
                      <a:ext uri="{FF2B5EF4-FFF2-40B4-BE49-F238E27FC236}">
                        <a16:creationId xmlns:a16="http://schemas.microsoft.com/office/drawing/2014/main" id="{D62A87BC-6B7C-4ECC-A74F-69AF5BE6365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3" name="Rechthoek 192">
                      <a:extLst>
                        <a:ext uri="{FF2B5EF4-FFF2-40B4-BE49-F238E27FC236}">
                          <a16:creationId xmlns:a16="http://schemas.microsoft.com/office/drawing/2014/main" id="{ED653297-91F7-4298-BA85-E699483CD3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4" name="Rechthoek 193">
                      <a:extLst>
                        <a:ext uri="{FF2B5EF4-FFF2-40B4-BE49-F238E27FC236}">
                          <a16:creationId xmlns:a16="http://schemas.microsoft.com/office/drawing/2014/main" id="{75C05732-406A-4CFA-9262-687639D0E4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5" name="Ovaal 194">
                      <a:extLst>
                        <a:ext uri="{FF2B5EF4-FFF2-40B4-BE49-F238E27FC236}">
                          <a16:creationId xmlns:a16="http://schemas.microsoft.com/office/drawing/2014/main" id="{C0BCF4D2-196B-4D8D-917C-D7E93AFB54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1" name="Afbeelding 190">
                    <a:extLst>
                      <a:ext uri="{FF2B5EF4-FFF2-40B4-BE49-F238E27FC236}">
                        <a16:creationId xmlns:a16="http://schemas.microsoft.com/office/drawing/2014/main" id="{5D2A694F-61D3-409E-826E-5667E4BD61C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2" name="Afbeelding 191">
                    <a:extLst>
                      <a:ext uri="{FF2B5EF4-FFF2-40B4-BE49-F238E27FC236}">
                        <a16:creationId xmlns:a16="http://schemas.microsoft.com/office/drawing/2014/main" id="{C14FD677-0EE5-460D-A929-F7CF408FA4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8C365B42-C6FC-4376-A105-D35170F8214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289D4745-BD76-426F-A15F-B4C5D6713D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973086AE-300F-4E57-895D-E230C5770EA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587935F8-AAAE-42A2-A79B-F17D9AD77CF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6" name="Rechthoek 185">
                    <a:extLst>
                      <a:ext uri="{FF2B5EF4-FFF2-40B4-BE49-F238E27FC236}">
                        <a16:creationId xmlns:a16="http://schemas.microsoft.com/office/drawing/2014/main" id="{E2E42BC8-7AC1-4D74-A169-66BF20FA9E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7" name="Rechthoek 186">
                    <a:extLst>
                      <a:ext uri="{FF2B5EF4-FFF2-40B4-BE49-F238E27FC236}">
                        <a16:creationId xmlns:a16="http://schemas.microsoft.com/office/drawing/2014/main" id="{D91665E8-D16B-4878-9BCC-21C48A43A6B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5442A26F-84EC-412A-8D1D-941900365E6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82" name="Gelijkbenige driehoek 181">
                <a:extLst>
                  <a:ext uri="{FF2B5EF4-FFF2-40B4-BE49-F238E27FC236}">
                    <a16:creationId xmlns:a16="http://schemas.microsoft.com/office/drawing/2014/main" id="{EC17EE14-63D3-48AD-B12A-92FD2C1335F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1F8FC17F-30C4-46D4-99EB-8B0B935333F2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71" name="ICOON_info">
              <a:extLst>
                <a:ext uri="{FF2B5EF4-FFF2-40B4-BE49-F238E27FC236}">
                  <a16:creationId xmlns:a16="http://schemas.microsoft.com/office/drawing/2014/main" id="{A17DE28F-9AD4-4F20-85A8-D674539F320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A90E82D5-EA1D-4DF3-BDA9-AE7A4664987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Graphic 163" descr="Informatie">
                <a:extLst>
                  <a:ext uri="{FF2B5EF4-FFF2-40B4-BE49-F238E27FC236}">
                    <a16:creationId xmlns:a16="http://schemas.microsoft.com/office/drawing/2014/main" id="{4DDADF81-C73F-467E-9FA4-C1868FF87F1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F88ED9B0-4EDC-4ADC-8A69-AE4595FB71AE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73" name="Inspireren">
                <a:extLst>
                  <a:ext uri="{FF2B5EF4-FFF2-40B4-BE49-F238E27FC236}">
                    <a16:creationId xmlns:a16="http://schemas.microsoft.com/office/drawing/2014/main" id="{156FBEE6-4D8C-49F1-B098-165F789FB8F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5" name="Freeform 12">
                  <a:extLst>
                    <a:ext uri="{FF2B5EF4-FFF2-40B4-BE49-F238E27FC236}">
                      <a16:creationId xmlns:a16="http://schemas.microsoft.com/office/drawing/2014/main" id="{8F5B2D1B-DB6B-4D87-8F5A-55F946D98F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3">
                  <a:extLst>
                    <a:ext uri="{FF2B5EF4-FFF2-40B4-BE49-F238E27FC236}">
                      <a16:creationId xmlns:a16="http://schemas.microsoft.com/office/drawing/2014/main" id="{DF2BAD86-256F-4A70-8E58-ABC89E06C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4">
                  <a:extLst>
                    <a:ext uri="{FF2B5EF4-FFF2-40B4-BE49-F238E27FC236}">
                      <a16:creationId xmlns:a16="http://schemas.microsoft.com/office/drawing/2014/main" id="{23797A62-BAB9-469B-B2B7-900D32DB52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E4B50BE3-DDCC-416E-8BE3-80786769827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29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Leeg #1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4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Vrije vorm: vorm 163">
            <a:extLst>
              <a:ext uri="{FF2B5EF4-FFF2-40B4-BE49-F238E27FC236}">
                <a16:creationId xmlns:a16="http://schemas.microsoft.com/office/drawing/2014/main" id="{8FC47510-178F-4DCC-A94D-7CF8E9687EBB}"/>
              </a:ext>
            </a:extLst>
          </p:cNvPr>
          <p:cNvSpPr>
            <a:spLocks/>
          </p:cNvSpPr>
          <p:nvPr userDrawn="1"/>
        </p:nvSpPr>
        <p:spPr bwMode="auto">
          <a:xfrm>
            <a:off x="5326525" y="786844"/>
            <a:ext cx="6901956" cy="6114488"/>
          </a:xfrm>
          <a:custGeom>
            <a:avLst/>
            <a:gdLst>
              <a:gd name="connsiteX0" fmla="*/ 6770428 w 6833620"/>
              <a:gd name="connsiteY0" fmla="*/ 0 h 6053949"/>
              <a:gd name="connsiteX1" fmla="*/ 6833620 w 6833620"/>
              <a:gd name="connsiteY1" fmla="*/ 2030 h 6053949"/>
              <a:gd name="connsiteX2" fmla="*/ 6833620 w 6833620"/>
              <a:gd name="connsiteY2" fmla="*/ 6053949 h 6053949"/>
              <a:gd name="connsiteX3" fmla="*/ 96835 w 6833620"/>
              <a:gd name="connsiteY3" fmla="*/ 6053949 h 6053949"/>
              <a:gd name="connsiteX4" fmla="*/ 57703 w 6833620"/>
              <a:gd name="connsiteY4" fmla="*/ 5964482 h 6053949"/>
              <a:gd name="connsiteX5" fmla="*/ 63229 w 6833620"/>
              <a:gd name="connsiteY5" fmla="*/ 5310746 h 6053949"/>
              <a:gd name="connsiteX6" fmla="*/ 5078522 w 6833620"/>
              <a:gd name="connsiteY6" fmla="*/ 301747 h 6053949"/>
              <a:gd name="connsiteX7" fmla="*/ 6770428 w 6833620"/>
              <a:gd name="connsiteY7" fmla="*/ 0 h 60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3620" h="6053949">
                <a:moveTo>
                  <a:pt x="6770428" y="0"/>
                </a:moveTo>
                <a:lnTo>
                  <a:pt x="6833620" y="2030"/>
                </a:lnTo>
                <a:lnTo>
                  <a:pt x="6833620" y="6053949"/>
                </a:lnTo>
                <a:lnTo>
                  <a:pt x="96835" y="6053949"/>
                </a:lnTo>
                <a:lnTo>
                  <a:pt x="57703" y="5964482"/>
                </a:lnTo>
                <a:cubicBezTo>
                  <a:pt x="-18557" y="5760361"/>
                  <a:pt x="-21743" y="5542714"/>
                  <a:pt x="63229" y="5310746"/>
                </a:cubicBezTo>
                <a:cubicBezTo>
                  <a:pt x="969608" y="2776072"/>
                  <a:pt x="3628317" y="724193"/>
                  <a:pt x="5078522" y="301747"/>
                </a:cubicBezTo>
                <a:cubicBezTo>
                  <a:pt x="5561924" y="181048"/>
                  <a:pt x="6105751" y="0"/>
                  <a:pt x="677042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Leeg #2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9" name="Freeform 73">
            <a:extLst>
              <a:ext uri="{FF2B5EF4-FFF2-40B4-BE49-F238E27FC236}">
                <a16:creationId xmlns:a16="http://schemas.microsoft.com/office/drawing/2014/main" id="{FE997D14-95A8-48AE-8D59-EA81DB02C4BA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0" name="Tijdelijke aanduiding voor dianummer 5">
            <a:extLst>
              <a:ext uri="{FF2B5EF4-FFF2-40B4-BE49-F238E27FC236}">
                <a16:creationId xmlns:a16="http://schemas.microsoft.com/office/drawing/2014/main" id="{F21DF4CE-3DD0-4BAE-9399-BEB2DEB1AC37}"/>
              </a:ext>
            </a:extLst>
          </p:cNvPr>
          <p:cNvSpPr txBox="1">
            <a:spLocks/>
          </p:cNvSpPr>
          <p:nvPr userDrawn="1"/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0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Vrije vorm: vorm 165">
            <a:extLst>
              <a:ext uri="{FF2B5EF4-FFF2-40B4-BE49-F238E27FC236}">
                <a16:creationId xmlns:a16="http://schemas.microsoft.com/office/drawing/2014/main" id="{E1E5AEE5-0EE4-48A7-AE70-0C3EC6759876}"/>
              </a:ext>
            </a:extLst>
          </p:cNvPr>
          <p:cNvSpPr>
            <a:spLocks/>
          </p:cNvSpPr>
          <p:nvPr userDrawn="1"/>
        </p:nvSpPr>
        <p:spPr bwMode="auto">
          <a:xfrm>
            <a:off x="-87791" y="1929597"/>
            <a:ext cx="12330080" cy="5005434"/>
          </a:xfrm>
          <a:custGeom>
            <a:avLst/>
            <a:gdLst>
              <a:gd name="connsiteX0" fmla="*/ 6720614 w 12208000"/>
              <a:gd name="connsiteY0" fmla="*/ 0 h 4955875"/>
              <a:gd name="connsiteX1" fmla="*/ 11905098 w 12208000"/>
              <a:gd name="connsiteY1" fmla="*/ 3916675 h 4955875"/>
              <a:gd name="connsiteX2" fmla="*/ 12120844 w 12208000"/>
              <a:gd name="connsiteY2" fmla="*/ 4301394 h 4955875"/>
              <a:gd name="connsiteX3" fmla="*/ 12208000 w 12208000"/>
              <a:gd name="connsiteY3" fmla="*/ 4474032 h 4955875"/>
              <a:gd name="connsiteX4" fmla="*/ 12208000 w 12208000"/>
              <a:gd name="connsiteY4" fmla="*/ 4955875 h 4955875"/>
              <a:gd name="connsiteX5" fmla="*/ 0 w 12208000"/>
              <a:gd name="connsiteY5" fmla="*/ 4955875 h 4955875"/>
              <a:gd name="connsiteX6" fmla="*/ 0 w 12208000"/>
              <a:gd name="connsiteY6" fmla="*/ 4483411 h 4955875"/>
              <a:gd name="connsiteX7" fmla="*/ 85346 w 12208000"/>
              <a:gd name="connsiteY7" fmla="*/ 4337817 h 4955875"/>
              <a:gd name="connsiteX8" fmla="*/ 4859518 w 12208000"/>
              <a:gd name="connsiteY8" fmla="*/ 331922 h 4955875"/>
              <a:gd name="connsiteX9" fmla="*/ 6720614 w 12208000"/>
              <a:gd name="connsiteY9" fmla="*/ 0 h 495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8000" h="4955875">
                <a:moveTo>
                  <a:pt x="6720614" y="0"/>
                </a:moveTo>
                <a:cubicBezTo>
                  <a:pt x="8182904" y="0"/>
                  <a:pt x="10110469" y="730228"/>
                  <a:pt x="11905098" y="3916675"/>
                </a:cubicBezTo>
                <a:cubicBezTo>
                  <a:pt x="11981951" y="4047370"/>
                  <a:pt x="12053807" y="4175600"/>
                  <a:pt x="12120844" y="4301394"/>
                </a:cubicBezTo>
                <a:lnTo>
                  <a:pt x="12208000" y="4474032"/>
                </a:lnTo>
                <a:lnTo>
                  <a:pt x="12208000" y="4955875"/>
                </a:lnTo>
                <a:lnTo>
                  <a:pt x="0" y="4955875"/>
                </a:lnTo>
                <a:lnTo>
                  <a:pt x="0" y="4483411"/>
                </a:lnTo>
                <a:lnTo>
                  <a:pt x="85346" y="4337817"/>
                </a:lnTo>
                <a:cubicBezTo>
                  <a:pt x="1389694" y="2270292"/>
                  <a:pt x="3563397" y="709483"/>
                  <a:pt x="4859518" y="331922"/>
                </a:cubicBezTo>
                <a:cubicBezTo>
                  <a:pt x="5391260" y="199153"/>
                  <a:pt x="5989470" y="0"/>
                  <a:pt x="6720614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Leeg #3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9" name="Freeform 73">
            <a:extLst>
              <a:ext uri="{FF2B5EF4-FFF2-40B4-BE49-F238E27FC236}">
                <a16:creationId xmlns:a16="http://schemas.microsoft.com/office/drawing/2014/main" id="{FE997D14-95A8-48AE-8D59-EA81DB02C4BA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0" name="Tijdelijke aanduiding voor dianummer 5">
            <a:extLst>
              <a:ext uri="{FF2B5EF4-FFF2-40B4-BE49-F238E27FC236}">
                <a16:creationId xmlns:a16="http://schemas.microsoft.com/office/drawing/2014/main" id="{F21DF4CE-3DD0-4BAE-9399-BEB2DEB1AC37}"/>
              </a:ext>
            </a:extLst>
          </p:cNvPr>
          <p:cNvSpPr txBox="1">
            <a:spLocks/>
          </p:cNvSpPr>
          <p:nvPr userDrawn="1"/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hee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hthoek 228">
            <a:extLst>
              <a:ext uri="{FF2B5EF4-FFF2-40B4-BE49-F238E27FC236}">
                <a16:creationId xmlns:a16="http://schemas.microsoft.com/office/drawing/2014/main" id="{831676C8-9113-4E78-9987-BB4606E90FC1}"/>
              </a:ext>
            </a:extLst>
          </p:cNvPr>
          <p:cNvSpPr/>
          <p:nvPr userDrawn="1"/>
        </p:nvSpPr>
        <p:spPr>
          <a:xfrm>
            <a:off x="8041546" y="1544395"/>
            <a:ext cx="2273629" cy="15181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0" name="Rechthoek 229">
            <a:extLst>
              <a:ext uri="{FF2B5EF4-FFF2-40B4-BE49-F238E27FC236}">
                <a16:creationId xmlns:a16="http://schemas.microsoft.com/office/drawing/2014/main" id="{2F640229-63D5-4632-8348-3BA2D5FBC24F}"/>
              </a:ext>
            </a:extLst>
          </p:cNvPr>
          <p:cNvSpPr/>
          <p:nvPr userDrawn="1"/>
        </p:nvSpPr>
        <p:spPr>
          <a:xfrm>
            <a:off x="10308319" y="1544395"/>
            <a:ext cx="1358870" cy="15181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6" name="Rechthoek 225">
            <a:extLst>
              <a:ext uri="{FF2B5EF4-FFF2-40B4-BE49-F238E27FC236}">
                <a16:creationId xmlns:a16="http://schemas.microsoft.com/office/drawing/2014/main" id="{A3C2F62E-8E45-4400-B6FB-5D3D82979906}"/>
              </a:ext>
            </a:extLst>
          </p:cNvPr>
          <p:cNvSpPr/>
          <p:nvPr userDrawn="1"/>
        </p:nvSpPr>
        <p:spPr>
          <a:xfrm>
            <a:off x="520471" y="3728213"/>
            <a:ext cx="3771566" cy="19679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7" name="Rechthoek 226">
            <a:extLst>
              <a:ext uri="{FF2B5EF4-FFF2-40B4-BE49-F238E27FC236}">
                <a16:creationId xmlns:a16="http://schemas.microsoft.com/office/drawing/2014/main" id="{9D9791FF-936B-441A-88EE-CBA3299D34FD}"/>
              </a:ext>
            </a:extLst>
          </p:cNvPr>
          <p:cNvSpPr/>
          <p:nvPr userDrawn="1"/>
        </p:nvSpPr>
        <p:spPr>
          <a:xfrm>
            <a:off x="4294155" y="1544395"/>
            <a:ext cx="3771566" cy="21838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8" name="Rechthoek 227">
            <a:extLst>
              <a:ext uri="{FF2B5EF4-FFF2-40B4-BE49-F238E27FC236}">
                <a16:creationId xmlns:a16="http://schemas.microsoft.com/office/drawing/2014/main" id="{4BAB6B62-E098-4062-849C-75EB5510BEAC}"/>
              </a:ext>
            </a:extLst>
          </p:cNvPr>
          <p:cNvSpPr/>
          <p:nvPr userDrawn="1"/>
        </p:nvSpPr>
        <p:spPr>
          <a:xfrm>
            <a:off x="4279298" y="3731290"/>
            <a:ext cx="3796525" cy="19649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37595" y="4330284"/>
            <a:ext cx="3571150" cy="1181168"/>
          </a:xfrm>
        </p:spPr>
        <p:txBody>
          <a:bodyPr vert="horz" lIns="0" tIns="0" rIns="108000" bIns="0"/>
          <a:lstStyle>
            <a:lvl1pPr marL="263525" indent="-263525">
              <a:spcAft>
                <a:spcPts val="600"/>
              </a:spcAft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33400" indent="-26987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 marL="0" indent="0">
              <a:spcAft>
                <a:spcPts val="600"/>
              </a:spcAft>
              <a:buNone/>
              <a:defRPr sz="105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05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err="1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Factsheet</a:t>
            </a: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#1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2" name="Tijdelijke aanduiding voor verticale tekst 2">
            <a:extLst>
              <a:ext uri="{FF2B5EF4-FFF2-40B4-BE49-F238E27FC236}">
                <a16:creationId xmlns:a16="http://schemas.microsoft.com/office/drawing/2014/main" id="{4186BDC1-5CCA-4EBF-9EF5-C177764D0451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292311" y="1575951"/>
            <a:ext cx="3611272" cy="2089099"/>
          </a:xfrm>
          <a:ln>
            <a:solidFill>
              <a:schemeClr val="accent1"/>
            </a:solidFill>
          </a:ln>
        </p:spPr>
        <p:txBody>
          <a:bodyPr vert="horz" lIns="144000" tIns="144000" rIns="108000" bIns="0"/>
          <a:lstStyle>
            <a:lvl1pPr marL="263525" indent="-263525">
              <a:spcAft>
                <a:spcPts val="600"/>
              </a:spcAft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33400" indent="-26987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071639" y="3064967"/>
            <a:ext cx="3596009" cy="2633614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144000" tIns="144000" rIns="108000" bIns="0"/>
          <a:lstStyle>
            <a:lvl1pPr marL="263525" indent="-26352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5" name="Tijdelijke aanduiding voor grafiek 12">
            <a:extLst>
              <a:ext uri="{FF2B5EF4-FFF2-40B4-BE49-F238E27FC236}">
                <a16:creationId xmlns:a16="http://schemas.microsoft.com/office/drawing/2014/main" id="{F059337A-C898-42B1-AA02-2E7614AA35A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90747" y="1689420"/>
            <a:ext cx="2004923" cy="1270236"/>
          </a:xfrm>
          <a:prstGeom prst="rect">
            <a:avLst/>
          </a:prstGeom>
          <a:noFill/>
          <a:ln>
            <a:noFill/>
          </a:ln>
        </p:spPr>
        <p:txBody>
          <a:bodyPr bIns="9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4" name="Tijdelijke aanduiding voor grafiek 12">
            <a:extLst>
              <a:ext uri="{FF2B5EF4-FFF2-40B4-BE49-F238E27FC236}">
                <a16:creationId xmlns:a16="http://schemas.microsoft.com/office/drawing/2014/main" id="{9DFD605C-D88B-4D2F-BCC0-67CAF36AE8AA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10271" y="1653811"/>
            <a:ext cx="3617304" cy="2011239"/>
          </a:xfrm>
          <a:prstGeom prst="rect">
            <a:avLst/>
          </a:prstGeom>
          <a:noFill/>
          <a:ln>
            <a:noFill/>
          </a:ln>
        </p:spPr>
        <p:txBody>
          <a:bodyPr bIns="9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6" name="Tijdelijke aanduiding voor grafiek 12">
            <a:extLst>
              <a:ext uri="{FF2B5EF4-FFF2-40B4-BE49-F238E27FC236}">
                <a16:creationId xmlns:a16="http://schemas.microsoft.com/office/drawing/2014/main" id="{DF75FEBC-70AE-4F81-9EDF-C67418B9F24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411973" y="3838498"/>
            <a:ext cx="3575517" cy="1690347"/>
          </a:xfrm>
          <a:prstGeom prst="rect">
            <a:avLst/>
          </a:prstGeom>
          <a:noFill/>
          <a:ln>
            <a:noFill/>
          </a:ln>
        </p:spPr>
        <p:txBody>
          <a:bodyPr bIns="9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7" name="Tijdelijke aanduiding voor verticale tekst 2">
            <a:extLst>
              <a:ext uri="{FF2B5EF4-FFF2-40B4-BE49-F238E27FC236}">
                <a16:creationId xmlns:a16="http://schemas.microsoft.com/office/drawing/2014/main" id="{3EEE5BE3-DABA-46D5-AD41-A35F1789FB5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0405378" y="2128768"/>
            <a:ext cx="1196658" cy="830450"/>
          </a:xfrm>
        </p:spPr>
        <p:txBody>
          <a:bodyPr vert="horz" lIns="0" tIns="0" rIns="108000" bIns="0"/>
          <a:lstStyle>
            <a:lvl1pPr marL="263525" indent="-263525">
              <a:spcAft>
                <a:spcPts val="600"/>
              </a:spcAft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</a:t>
            </a:r>
            <a:r>
              <a:rPr lang="nl-NL" err="1"/>
              <a:t>bullet</a:t>
            </a:r>
            <a:r>
              <a:rPr lang="nl-NL"/>
              <a:t> te plaatsen.</a:t>
            </a:r>
          </a:p>
          <a:p>
            <a:pPr lvl="1"/>
            <a:r>
              <a:rPr lang="nl-NL"/>
              <a:t>Sub-</a:t>
            </a:r>
            <a:r>
              <a:rPr lang="nl-NL" err="1"/>
              <a:t>bullets</a:t>
            </a:r>
            <a:endParaRPr lang="nl-NL"/>
          </a:p>
        </p:txBody>
      </p: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59F3EC4A-8308-4FBB-A2EE-E2764E1A0068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44FB3680-616B-480F-93B3-68507C57FF3B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90D7BE83-DE83-42C2-857A-87E862F3BBDA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B7678BE5-0BF0-442A-8D0E-11ECE722BF64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A0E870CC-5A1E-4739-9103-4DD646555FA1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C6202FBA-D031-4D94-AF42-8FDC857AE49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E530DD3A-9FB7-4CA6-986E-74B5D9901735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92852D19-9B94-4E7D-B5DA-A527B269419F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F7B0E4C3-3A0C-403E-ACB5-2D7A74FFE26E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202" name="Vrije vorm: vorm 201">
                <a:extLst>
                  <a:ext uri="{FF2B5EF4-FFF2-40B4-BE49-F238E27FC236}">
                    <a16:creationId xmlns:a16="http://schemas.microsoft.com/office/drawing/2014/main" id="{4286C09E-F7FD-4039-8E83-EEB40DE0D10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0961C1E0-3615-451F-AFEA-60B74552D3A5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A4D26DBE-14D8-45A5-8CF7-548B66C8489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D3274085-B64D-439A-BD55-654C56DF9A32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C4413265-D419-4A58-A68D-C2FF9E27C7F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DB7C685E-5880-4921-988D-2B70BB8D0FB9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ED798A35-9F3B-4464-825B-3116F9E70A3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6" name="Groep 205">
                  <a:extLst>
                    <a:ext uri="{FF2B5EF4-FFF2-40B4-BE49-F238E27FC236}">
                      <a16:creationId xmlns:a16="http://schemas.microsoft.com/office/drawing/2014/main" id="{23FDB89D-5D73-44F6-9B36-AA3F7922D7D8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E38D27C9-F730-4E32-8B4A-404CFDB35BF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9FC4E818-B270-4251-AA83-A77CA4CD52A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8" name="Groep 217">
                    <a:extLst>
                      <a:ext uri="{FF2B5EF4-FFF2-40B4-BE49-F238E27FC236}">
                        <a16:creationId xmlns:a16="http://schemas.microsoft.com/office/drawing/2014/main" id="{98C2FD20-F01D-4F20-B290-339C5D5C2E8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477516E9-8536-47ED-9C63-E73D07461CC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Rechte verbindingslijn 219">
                      <a:extLst>
                        <a:ext uri="{FF2B5EF4-FFF2-40B4-BE49-F238E27FC236}">
                          <a16:creationId xmlns:a16="http://schemas.microsoft.com/office/drawing/2014/main" id="{56419E2B-4C1C-478D-A823-E5DDD473F72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Rechte verbindingslijn 220">
                      <a:extLst>
                        <a:ext uri="{FF2B5EF4-FFF2-40B4-BE49-F238E27FC236}">
                          <a16:creationId xmlns:a16="http://schemas.microsoft.com/office/drawing/2014/main" id="{BAA3926C-3AB4-4783-A323-DB06A34B9A0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Rechte verbindingslijn 221">
                      <a:extLst>
                        <a:ext uri="{FF2B5EF4-FFF2-40B4-BE49-F238E27FC236}">
                          <a16:creationId xmlns:a16="http://schemas.microsoft.com/office/drawing/2014/main" id="{B38C1B36-2372-4BB8-A882-433371F195A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6171CDFE-0AF4-460F-8683-C0F4F390BDA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378A0835-B82B-4C7A-A87F-3AC65D057B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400085B2-86C0-4537-BB76-4E1CBB0FC87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92FD4D14-1E33-41F8-B130-81FD6146B3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6D1BDAEE-08CC-4EA7-AFCD-0D0EC844D388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2" name="Groep 211">
                  <a:extLst>
                    <a:ext uri="{FF2B5EF4-FFF2-40B4-BE49-F238E27FC236}">
                      <a16:creationId xmlns:a16="http://schemas.microsoft.com/office/drawing/2014/main" id="{996FCB6B-AF10-4592-8FF8-6C1638A66BA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7BD862B2-EF69-4B1F-8FF5-D740C46158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: afgeronde bovenhoeken 213">
                    <a:extLst>
                      <a:ext uri="{FF2B5EF4-FFF2-40B4-BE49-F238E27FC236}">
                        <a16:creationId xmlns:a16="http://schemas.microsoft.com/office/drawing/2014/main" id="{B063857E-B88A-4A2C-93FD-486C06D638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Gelijkbenige driehoek 214">
                    <a:extLst>
                      <a:ext uri="{FF2B5EF4-FFF2-40B4-BE49-F238E27FC236}">
                        <a16:creationId xmlns:a16="http://schemas.microsoft.com/office/drawing/2014/main" id="{F0B270E4-0C04-455F-9FFE-D3D89080050C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E376248A-70A2-4496-A67C-6090522F1503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CB8A625A-6BEE-43F8-9EC4-640E8E0DFB6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5950FD8E-B35C-4BBB-9672-4FB43464AC3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BD0544B0-E922-469C-AB5A-02636DB38FA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288ADF8F-41EE-4072-AC6D-B7F1B1AA10F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75A1597A-9379-4C89-A25F-4C68C4B513E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A0C9A12A-851E-4E66-B8CA-C975DF72F2A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6" name="Rechte verbindingslijn 195">
                <a:extLst>
                  <a:ext uri="{FF2B5EF4-FFF2-40B4-BE49-F238E27FC236}">
                    <a16:creationId xmlns:a16="http://schemas.microsoft.com/office/drawing/2014/main" id="{8DCBB7E2-FE3B-47AF-A3AF-3CB9F94CACD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956DBF90-C2D4-4B10-9193-929DD45C5E2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4BE52802-3698-47BE-BE73-68B7855437D9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DBD8376F-8157-481F-898C-C57F13B019FE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69DFF9CA-62FB-4F6D-8380-8FD3CFDC386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Rechthoek 193">
                <a:extLst>
                  <a:ext uri="{FF2B5EF4-FFF2-40B4-BE49-F238E27FC236}">
                    <a16:creationId xmlns:a16="http://schemas.microsoft.com/office/drawing/2014/main" id="{22829B67-2CAA-47EB-875B-A0D521B62BF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0F3E82A7-13A6-4142-B3A1-A17A99952E4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4DBDDB39-2DEB-4A24-B499-9A6F6C94791C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19A9172B-8E95-43A1-9CB1-4E3E7FFC809F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3" name="ICOON_info">
              <a:extLst>
                <a:ext uri="{FF2B5EF4-FFF2-40B4-BE49-F238E27FC236}">
                  <a16:creationId xmlns:a16="http://schemas.microsoft.com/office/drawing/2014/main" id="{1DA14C33-39ED-4D5D-B972-B6B0B4FFC8F0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90" name="Ovaal 189">
                <a:extLst>
                  <a:ext uri="{FF2B5EF4-FFF2-40B4-BE49-F238E27FC236}">
                    <a16:creationId xmlns:a16="http://schemas.microsoft.com/office/drawing/2014/main" id="{89499AEA-EF73-4CC6-94CA-7C16D70CEA0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Graphic 163" descr="Informatie">
                <a:extLst>
                  <a:ext uri="{FF2B5EF4-FFF2-40B4-BE49-F238E27FC236}">
                    <a16:creationId xmlns:a16="http://schemas.microsoft.com/office/drawing/2014/main" id="{89B01A09-6695-4A06-8D74-0A178994B5D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B574FE83-D17F-4F83-8BED-FB9681F0BA8F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5" name="Inspireren">
                <a:extLst>
                  <a:ext uri="{FF2B5EF4-FFF2-40B4-BE49-F238E27FC236}">
                    <a16:creationId xmlns:a16="http://schemas.microsoft.com/office/drawing/2014/main" id="{6C16DE1D-D3E4-4AFA-A950-1EBF6A7564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7" name="Freeform 12">
                  <a:extLst>
                    <a:ext uri="{FF2B5EF4-FFF2-40B4-BE49-F238E27FC236}">
                      <a16:creationId xmlns:a16="http://schemas.microsoft.com/office/drawing/2014/main" id="{3F835269-1604-42D4-B865-EFED71126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3">
                  <a:extLst>
                    <a:ext uri="{FF2B5EF4-FFF2-40B4-BE49-F238E27FC236}">
                      <a16:creationId xmlns:a16="http://schemas.microsoft.com/office/drawing/2014/main" id="{A61A5DA9-4482-446E-AC52-D22855D9F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4">
                  <a:extLst>
                    <a:ext uri="{FF2B5EF4-FFF2-40B4-BE49-F238E27FC236}">
                      <a16:creationId xmlns:a16="http://schemas.microsoft.com/office/drawing/2014/main" id="{9D069444-B12E-4E36-8838-3A2C6E32CB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6" name="Tekstvak 185">
                <a:extLst>
                  <a:ext uri="{FF2B5EF4-FFF2-40B4-BE49-F238E27FC236}">
                    <a16:creationId xmlns:a16="http://schemas.microsoft.com/office/drawing/2014/main" id="{C8CF5360-3CD1-4D6A-BA6F-3DC78ADF427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8CEAFB81-A6DE-4AC0-BAD3-30968A7A725C}"/>
              </a:ext>
            </a:extLst>
          </p:cNvPr>
          <p:cNvSpPr/>
          <p:nvPr userDrawn="1"/>
        </p:nvSpPr>
        <p:spPr>
          <a:xfrm>
            <a:off x="520471" y="1544395"/>
            <a:ext cx="3765032" cy="2181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hee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hthoek 161">
            <a:extLst>
              <a:ext uri="{FF2B5EF4-FFF2-40B4-BE49-F238E27FC236}">
                <a16:creationId xmlns:a16="http://schemas.microsoft.com/office/drawing/2014/main" id="{622F9049-A695-4459-9472-9DE122ED1757}"/>
              </a:ext>
            </a:extLst>
          </p:cNvPr>
          <p:cNvSpPr/>
          <p:nvPr userDrawn="1"/>
        </p:nvSpPr>
        <p:spPr>
          <a:xfrm>
            <a:off x="4294155" y="1556899"/>
            <a:ext cx="3654492" cy="20774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7" name="Rechthoek 166">
            <a:extLst>
              <a:ext uri="{FF2B5EF4-FFF2-40B4-BE49-F238E27FC236}">
                <a16:creationId xmlns:a16="http://schemas.microsoft.com/office/drawing/2014/main" id="{BE03A22E-2170-4D4E-9F18-EC8B12DAAE6A}"/>
              </a:ext>
            </a:extLst>
          </p:cNvPr>
          <p:cNvSpPr/>
          <p:nvPr userDrawn="1"/>
        </p:nvSpPr>
        <p:spPr>
          <a:xfrm>
            <a:off x="4301173" y="3481095"/>
            <a:ext cx="3649049" cy="22232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3" name="Rechthoek 162">
            <a:extLst>
              <a:ext uri="{FF2B5EF4-FFF2-40B4-BE49-F238E27FC236}">
                <a16:creationId xmlns:a16="http://schemas.microsoft.com/office/drawing/2014/main" id="{0338784D-03A6-4FFD-9400-D46A240535D1}"/>
              </a:ext>
            </a:extLst>
          </p:cNvPr>
          <p:cNvSpPr/>
          <p:nvPr userDrawn="1"/>
        </p:nvSpPr>
        <p:spPr>
          <a:xfrm>
            <a:off x="520471" y="1556900"/>
            <a:ext cx="3771566" cy="2155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err="1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Factsheet</a:t>
            </a: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#2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4" name="Tijdelijke aanduiding voor grafiek 12">
            <a:extLst>
              <a:ext uri="{FF2B5EF4-FFF2-40B4-BE49-F238E27FC236}">
                <a16:creationId xmlns:a16="http://schemas.microsoft.com/office/drawing/2014/main" id="{9DFD605C-D88B-4D2F-BCC0-67CAF36AE8AA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49923" y="1655340"/>
            <a:ext cx="3510920" cy="1895950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9" name="Tijdelijke aanduiding voor grafiek 12">
            <a:extLst>
              <a:ext uri="{FF2B5EF4-FFF2-40B4-BE49-F238E27FC236}">
                <a16:creationId xmlns:a16="http://schemas.microsoft.com/office/drawing/2014/main" id="{B86A8922-0CC5-49F7-97D6-4D6A3C76D93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73599" y="1683465"/>
            <a:ext cx="3510920" cy="1847226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71" name="Tijdelijke aanduiding voor grafiek 12">
            <a:extLst>
              <a:ext uri="{FF2B5EF4-FFF2-40B4-BE49-F238E27FC236}">
                <a16:creationId xmlns:a16="http://schemas.microsoft.com/office/drawing/2014/main" id="{89FA8FBF-FA64-4753-9EFE-6C90FA10747E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661" y="3743283"/>
            <a:ext cx="3441741" cy="1849031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6" name="Rechthoek 165">
            <a:extLst>
              <a:ext uri="{FF2B5EF4-FFF2-40B4-BE49-F238E27FC236}">
                <a16:creationId xmlns:a16="http://schemas.microsoft.com/office/drawing/2014/main" id="{5EE1C2C2-D8CD-48E3-82C1-41DE04061286}"/>
              </a:ext>
            </a:extLst>
          </p:cNvPr>
          <p:cNvSpPr/>
          <p:nvPr userDrawn="1"/>
        </p:nvSpPr>
        <p:spPr>
          <a:xfrm>
            <a:off x="520471" y="3634351"/>
            <a:ext cx="3771566" cy="206793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4" name="Tijdelijke aanduiding voor grafiek 12">
            <a:extLst>
              <a:ext uri="{FF2B5EF4-FFF2-40B4-BE49-F238E27FC236}">
                <a16:creationId xmlns:a16="http://schemas.microsoft.com/office/drawing/2014/main" id="{175BDF06-FE99-4E85-BB36-3497011900C8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8056572" y="1683821"/>
            <a:ext cx="3510920" cy="1847226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75" name="Tijdelijke aanduiding voor grafiek 12">
            <a:extLst>
              <a:ext uri="{FF2B5EF4-FFF2-40B4-BE49-F238E27FC236}">
                <a16:creationId xmlns:a16="http://schemas.microsoft.com/office/drawing/2014/main" id="{CC8AB1A9-60C3-47CE-8F83-1B6612F14215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8056572" y="3731289"/>
            <a:ext cx="3510920" cy="1847226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grpSp>
        <p:nvGrpSpPr>
          <p:cNvPr id="176" name="INSTRUCTIE">
            <a:extLst>
              <a:ext uri="{FF2B5EF4-FFF2-40B4-BE49-F238E27FC236}">
                <a16:creationId xmlns:a16="http://schemas.microsoft.com/office/drawing/2014/main" id="{35ABA9BD-56F3-4725-9A4E-18817021FE37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56281D14-4CD1-40DD-97C8-7FDD1D1A4252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1A027162-EF4D-46C6-AB94-3A55933FD067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0912D38B-430C-414F-AA09-E36849EC9F58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629216E1-3C17-4F3F-A2A3-133BCBF7B924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C2C93BCE-1D02-4992-B218-7F77487A632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EFCC8532-D350-4D07-88FC-04F9DD9ED96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6922D73E-68FE-4977-83B4-B73B1AD0BD05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8498140A-29D1-487B-B52C-E70CB578030F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210" name="Vrije vorm: vorm 209">
                <a:extLst>
                  <a:ext uri="{FF2B5EF4-FFF2-40B4-BE49-F238E27FC236}">
                    <a16:creationId xmlns:a16="http://schemas.microsoft.com/office/drawing/2014/main" id="{BA5F9EF9-2FEE-480B-9BEB-C3A646A97DC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24FE16B0-7C1E-4090-ABC4-DF82FE47BB9A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B1365A89-FB87-42B1-9A79-0774CA1B289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E75B5C04-09D6-40C8-A066-D27E4C88BDBB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CB6E1F95-075C-413A-924C-485B9B757EA2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131F6E00-D4AC-431C-8D9A-378E0AFE0FFC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DE05D5C2-051E-4302-94CF-7EDFA16F7A44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4" name="Groep 213">
                  <a:extLst>
                    <a:ext uri="{FF2B5EF4-FFF2-40B4-BE49-F238E27FC236}">
                      <a16:creationId xmlns:a16="http://schemas.microsoft.com/office/drawing/2014/main" id="{23A17AB6-A12E-4FC8-8DB2-C71475882CBE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A0627FBA-6F15-4750-816B-EF4E585CAE6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FAD8CB8D-F358-4837-B2F8-23B5263B88C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6" name="Groep 225">
                    <a:extLst>
                      <a:ext uri="{FF2B5EF4-FFF2-40B4-BE49-F238E27FC236}">
                        <a16:creationId xmlns:a16="http://schemas.microsoft.com/office/drawing/2014/main" id="{6C45E69C-5F0C-43BA-A90D-C5F798F9DB9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27" name="Rechte verbindingslijn 226">
                      <a:extLst>
                        <a:ext uri="{FF2B5EF4-FFF2-40B4-BE49-F238E27FC236}">
                          <a16:creationId xmlns:a16="http://schemas.microsoft.com/office/drawing/2014/main" id="{CAF90A87-4CB1-4289-B229-5570E250F74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Rechte verbindingslijn 227">
                      <a:extLst>
                        <a:ext uri="{FF2B5EF4-FFF2-40B4-BE49-F238E27FC236}">
                          <a16:creationId xmlns:a16="http://schemas.microsoft.com/office/drawing/2014/main" id="{66D227A2-C6A0-4EFB-B89C-7026921A081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Rechte verbindingslijn 228">
                      <a:extLst>
                        <a:ext uri="{FF2B5EF4-FFF2-40B4-BE49-F238E27FC236}">
                          <a16:creationId xmlns:a16="http://schemas.microsoft.com/office/drawing/2014/main" id="{029D8822-FCA4-4B57-8392-7B1FEDE6E69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Rechte verbindingslijn 229">
                      <a:extLst>
                        <a:ext uri="{FF2B5EF4-FFF2-40B4-BE49-F238E27FC236}">
                          <a16:creationId xmlns:a16="http://schemas.microsoft.com/office/drawing/2014/main" id="{B1FEDF9C-EDD9-4693-8CAE-494CC9CF6DB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15" name="Rechte verbindingslijn 214">
                  <a:extLst>
                    <a:ext uri="{FF2B5EF4-FFF2-40B4-BE49-F238E27FC236}">
                      <a16:creationId xmlns:a16="http://schemas.microsoft.com/office/drawing/2014/main" id="{4D9AF461-1535-42A4-A1D8-D8F8A503B43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22FF6BA6-010D-4FB5-98FE-BC8F4A7EF6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7F7B4731-DA09-473D-9F67-92D5A85C4D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2E55C15A-B3A4-4C75-B4B0-A549C6948C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0BF87A52-D04B-4C16-87BA-A7A3E1FC7438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0" name="Groep 219">
                  <a:extLst>
                    <a:ext uri="{FF2B5EF4-FFF2-40B4-BE49-F238E27FC236}">
                      <a16:creationId xmlns:a16="http://schemas.microsoft.com/office/drawing/2014/main" id="{B927A687-4508-42A6-8805-A9184B04C5BA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5F2879E6-B268-4A01-8DB3-F997657505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: afgeronde bovenhoeken 221">
                    <a:extLst>
                      <a:ext uri="{FF2B5EF4-FFF2-40B4-BE49-F238E27FC236}">
                        <a16:creationId xmlns:a16="http://schemas.microsoft.com/office/drawing/2014/main" id="{219F93BB-A282-40AE-94C7-7FD0EC2AC9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3" name="Gelijkbenige driehoek 222">
                    <a:extLst>
                      <a:ext uri="{FF2B5EF4-FFF2-40B4-BE49-F238E27FC236}">
                        <a16:creationId xmlns:a16="http://schemas.microsoft.com/office/drawing/2014/main" id="{E5CD4A20-A564-4B19-9C0F-BC21A17FE3D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1433BD6A-CD3D-497C-92FB-E5FD34E613CA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63536CFC-E364-45D3-BF22-097A5044088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AD7F6520-4513-4A83-93A3-60E3FEA59C7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45847A89-D605-442C-A2F7-E4212F11591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9C45961B-24D7-4438-AF33-B3113B02958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6" name="Groep 185">
              <a:extLst>
                <a:ext uri="{FF2B5EF4-FFF2-40B4-BE49-F238E27FC236}">
                  <a16:creationId xmlns:a16="http://schemas.microsoft.com/office/drawing/2014/main" id="{B7DD210E-8FD2-4EE9-9215-0706112C612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8E267F63-7BB1-4C6B-802A-6A8CB92D58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204" name="Rechte verbindingslijn 203">
                <a:extLst>
                  <a:ext uri="{FF2B5EF4-FFF2-40B4-BE49-F238E27FC236}">
                    <a16:creationId xmlns:a16="http://schemas.microsoft.com/office/drawing/2014/main" id="{EAB04946-C0D8-4436-9BE8-D83BEC17341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5" name="Gelijkbenige driehoek 204">
                <a:extLst>
                  <a:ext uri="{FF2B5EF4-FFF2-40B4-BE49-F238E27FC236}">
                    <a16:creationId xmlns:a16="http://schemas.microsoft.com/office/drawing/2014/main" id="{E5547759-AD06-4BB2-BD49-795E2F1D20B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6AA4B2CB-0EC3-413D-B40F-0C63188956F2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8C970D54-A229-4C00-9A8D-1EECF5C080DA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2F90F408-B07A-4B61-A3D1-66664CEA9099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2D643F8C-1602-4027-8456-EC46338F580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0E100CEB-4BA3-422B-8D63-19E3DD51001A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37D56DF8-7EAD-4706-A1BE-F5C34DF8C002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A4316B22-3563-41CE-B1CD-1C30E9723A3A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91" name="ICOON_info">
              <a:extLst>
                <a:ext uri="{FF2B5EF4-FFF2-40B4-BE49-F238E27FC236}">
                  <a16:creationId xmlns:a16="http://schemas.microsoft.com/office/drawing/2014/main" id="{ED0DC998-E919-4CD5-B4C7-B9430E6A79FE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D7ACA6C2-6971-4A50-87A4-345E8406396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Graphic 163" descr="Informatie">
                <a:extLst>
                  <a:ext uri="{FF2B5EF4-FFF2-40B4-BE49-F238E27FC236}">
                    <a16:creationId xmlns:a16="http://schemas.microsoft.com/office/drawing/2014/main" id="{295B07D2-9CF5-4022-B06B-6BC045C1EC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42A0BCDD-D069-459A-B3AD-7B99DF289C03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93" name="Inspireren">
                <a:extLst>
                  <a:ext uri="{FF2B5EF4-FFF2-40B4-BE49-F238E27FC236}">
                    <a16:creationId xmlns:a16="http://schemas.microsoft.com/office/drawing/2014/main" id="{8EEA9843-28EC-4268-8794-0BCA3F0BBF9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5" name="Freeform 12">
                  <a:extLst>
                    <a:ext uri="{FF2B5EF4-FFF2-40B4-BE49-F238E27FC236}">
                      <a16:creationId xmlns:a16="http://schemas.microsoft.com/office/drawing/2014/main" id="{39CE0664-7914-4E8C-A05C-61E8ACF91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3">
                  <a:extLst>
                    <a:ext uri="{FF2B5EF4-FFF2-40B4-BE49-F238E27FC236}">
                      <a16:creationId xmlns:a16="http://schemas.microsoft.com/office/drawing/2014/main" id="{AFCCCBD6-E3B0-465F-A4E7-56BBAD1C2F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4">
                  <a:extLst>
                    <a:ext uri="{FF2B5EF4-FFF2-40B4-BE49-F238E27FC236}">
                      <a16:creationId xmlns:a16="http://schemas.microsoft.com/office/drawing/2014/main" id="{45652947-AF74-462A-B745-566C4773EB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DF33483C-524B-4B5F-BF4C-ABE5B25DA02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5" name="Rechthoek 164">
            <a:extLst>
              <a:ext uri="{FF2B5EF4-FFF2-40B4-BE49-F238E27FC236}">
                <a16:creationId xmlns:a16="http://schemas.microsoft.com/office/drawing/2014/main" id="{BC5247A8-71AB-4957-83A1-0CAF85C3354C}"/>
              </a:ext>
            </a:extLst>
          </p:cNvPr>
          <p:cNvSpPr/>
          <p:nvPr userDrawn="1"/>
        </p:nvSpPr>
        <p:spPr>
          <a:xfrm>
            <a:off x="7949516" y="1556899"/>
            <a:ext cx="3709146" cy="41453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8" name="Tijdelijke aanduiding voor verticale tekst 2">
            <a:extLst>
              <a:ext uri="{FF2B5EF4-FFF2-40B4-BE49-F238E27FC236}">
                <a16:creationId xmlns:a16="http://schemas.microsoft.com/office/drawing/2014/main" id="{E2A5F6C6-4A5E-4C2A-B03A-DB2382566BE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7595" y="4330284"/>
            <a:ext cx="3571150" cy="1181168"/>
          </a:xfrm>
        </p:spPr>
        <p:txBody>
          <a:bodyPr vert="horz" lIns="0" tIns="0" rIns="108000" bIns="0"/>
          <a:lstStyle>
            <a:lvl1pPr marL="263525" indent="-26352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33400" indent="-26987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 marL="263525" indent="0">
              <a:spcAft>
                <a:spcPts val="600"/>
              </a:spcAft>
              <a:buNone/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</a:t>
            </a:r>
            <a:r>
              <a:rPr lang="nl-NL" err="1"/>
              <a:t>bullets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00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Afbeelding –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&amp; Afbeelding – 2 kolommen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afbeelding 119">
            <a:extLst>
              <a:ext uri="{FF2B5EF4-FFF2-40B4-BE49-F238E27FC236}">
                <a16:creationId xmlns:a16="http://schemas.microsoft.com/office/drawing/2014/main" id="{29702E93-5509-4F19-B4EF-13DA79DCDA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2556" y="521478"/>
            <a:ext cx="4124772" cy="5126255"/>
          </a:xfrm>
          <a:custGeom>
            <a:avLst/>
            <a:gdLst>
              <a:gd name="connsiteX0" fmla="*/ 1569023 w 2159205"/>
              <a:gd name="connsiteY0" fmla="*/ 1968 h 2683454"/>
              <a:gd name="connsiteX1" fmla="*/ 2130929 w 2159205"/>
              <a:gd name="connsiteY1" fmla="*/ 804381 h 2683454"/>
              <a:gd name="connsiteX2" fmla="*/ 2103783 w 2159205"/>
              <a:gd name="connsiteY2" fmla="*/ 899708 h 2683454"/>
              <a:gd name="connsiteX3" fmla="*/ 773649 w 2159205"/>
              <a:gd name="connsiteY3" fmla="*/ 2642836 h 2683454"/>
              <a:gd name="connsiteX4" fmla="*/ 0 w 2159205"/>
              <a:gd name="connsiteY4" fmla="*/ 1240162 h 2683454"/>
              <a:gd name="connsiteX5" fmla="*/ 54291 w 2159205"/>
              <a:gd name="connsiteY5" fmla="*/ 872471 h 2683454"/>
              <a:gd name="connsiteX6" fmla="*/ 1112969 w 2159205"/>
              <a:gd name="connsiteY6" fmla="*/ 55380 h 2683454"/>
              <a:gd name="connsiteX7" fmla="*/ 1569023 w 2159205"/>
              <a:gd name="connsiteY7" fmla="*/ 1968 h 268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205" h="2683454">
                <a:moveTo>
                  <a:pt x="1569023" y="1968"/>
                </a:moveTo>
                <a:cubicBezTo>
                  <a:pt x="2119212" y="36070"/>
                  <a:pt x="2219152" y="505632"/>
                  <a:pt x="2130929" y="804381"/>
                </a:cubicBezTo>
                <a:cubicBezTo>
                  <a:pt x="2130929" y="831617"/>
                  <a:pt x="2117356" y="872471"/>
                  <a:pt x="2103783" y="899708"/>
                </a:cubicBezTo>
                <a:cubicBezTo>
                  <a:pt x="2008774" y="1076744"/>
                  <a:pt x="1262270" y="2983290"/>
                  <a:pt x="773649" y="2642836"/>
                </a:cubicBezTo>
                <a:cubicBezTo>
                  <a:pt x="285029" y="2288763"/>
                  <a:pt x="0" y="1580617"/>
                  <a:pt x="0" y="1240162"/>
                </a:cubicBezTo>
                <a:cubicBezTo>
                  <a:pt x="0" y="1131217"/>
                  <a:pt x="13573" y="1008653"/>
                  <a:pt x="54291" y="872471"/>
                </a:cubicBezTo>
                <a:cubicBezTo>
                  <a:pt x="135728" y="572871"/>
                  <a:pt x="380038" y="246035"/>
                  <a:pt x="1112969" y="55380"/>
                </a:cubicBezTo>
                <a:cubicBezTo>
                  <a:pt x="1291112" y="9419"/>
                  <a:pt x="1442056" y="-5901"/>
                  <a:pt x="1569023" y="19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en </a:t>
            </a:r>
            <a:br>
              <a:rPr lang="nl-NL" noProof="0"/>
            </a:br>
            <a:r>
              <a:rPr lang="nl-NL" noProof="0"/>
              <a:t>voeg een afbeelding in.</a:t>
            </a:r>
          </a:p>
        </p:txBody>
      </p:sp>
      <p:sp>
        <p:nvSpPr>
          <p:cNvPr id="89" name="Titel 5">
            <a:extLst>
              <a:ext uri="{FF2B5EF4-FFF2-40B4-BE49-F238E27FC236}">
                <a16:creationId xmlns:a16="http://schemas.microsoft.com/office/drawing/2014/main" id="{2262A2D7-9697-466E-A2DB-C8624B933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6999" y="514083"/>
            <a:ext cx="6445069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80" name="Tijdelijke aanduiding voor verticale tekst 2">
            <a:extLst>
              <a:ext uri="{FF2B5EF4-FFF2-40B4-BE49-F238E27FC236}">
                <a16:creationId xmlns:a16="http://schemas.microsoft.com/office/drawing/2014/main" id="{134D59C2-93AF-4080-80A8-C928EFE3F27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189420" y="1575951"/>
            <a:ext cx="3086676" cy="261533"/>
          </a:xfrm>
        </p:spPr>
        <p:txBody>
          <a:bodyPr vert="horz" lIns="0" tIns="0" rIns="0" bIns="0" numCol="1" spcCol="360000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Subtitel</a:t>
            </a:r>
          </a:p>
        </p:txBody>
      </p:sp>
      <p:grpSp>
        <p:nvGrpSpPr>
          <p:cNvPr id="87" name="INSTRUCTIE">
            <a:extLst>
              <a:ext uri="{FF2B5EF4-FFF2-40B4-BE49-F238E27FC236}">
                <a16:creationId xmlns:a16="http://schemas.microsoft.com/office/drawing/2014/main" id="{BF982C2F-39EF-4A08-BE98-0CECAC2FA1B1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6CF41F5C-1FA8-4174-989D-EA34C64F86D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E16BEC9A-DE8D-4C4F-AAD6-C0FD7B1D4C9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7F9CAAA-8670-431B-B026-320C3A8DC77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FCF80FA1-97EC-4E22-B420-50AD6E1A21BE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47ABB788-29C6-48B9-8056-CC259963E3EF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5078790F-2EB2-48AD-A299-607B1087AB76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B3E3B7D7-D0F1-4B38-8BB2-F03A248D3B8B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7D05EA5-22FA-4FD5-9AF2-DB0901F8DAD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B2F94D93-1877-4518-8069-DACC0C26D2F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89AED6CB-7E8B-428E-A17F-D8A1B1CA3779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A8BA6C8B-7D2D-4DF9-B55A-46D2717BDB3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2" name="Tekstvak 201">
                <a:extLst>
                  <a:ext uri="{FF2B5EF4-FFF2-40B4-BE49-F238E27FC236}">
                    <a16:creationId xmlns:a16="http://schemas.microsoft.com/office/drawing/2014/main" id="{2E1AC1B5-77CE-42A3-B818-9849DE9AAE07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3" name="Vrije vorm: vorm 202">
                <a:extLst>
                  <a:ext uri="{FF2B5EF4-FFF2-40B4-BE49-F238E27FC236}">
                    <a16:creationId xmlns:a16="http://schemas.microsoft.com/office/drawing/2014/main" id="{DE48DD9B-C5AC-4288-ACD4-432DD6073F39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Gelijkbenige driehoek 203">
                <a:extLst>
                  <a:ext uri="{FF2B5EF4-FFF2-40B4-BE49-F238E27FC236}">
                    <a16:creationId xmlns:a16="http://schemas.microsoft.com/office/drawing/2014/main" id="{A530D326-178A-4946-B1BE-BAA3D28DC0D0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B543F0D0-2214-45B9-A188-80D62D3A59A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1A3D4264-11BD-4264-A963-C2F340F126E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0CF34FA8-27AF-4A8A-9DE9-0FE4C395F2D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22B3C198-1ECD-493C-ABC6-53B23039B75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1ABBAEBC-CE49-4208-AC2B-C03676F6FE8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949788F5-8E42-4E06-9160-FAD2430196E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477AACC1-D426-4CC4-A165-A7C74F8747F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06F2322B-5531-4066-B9CC-8AF8722B1FB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B07A8200-6461-497D-B461-3701381A28C3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0CD07735-970A-4DE4-8BFC-016D0AC78B40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5" name="Vrije vorm: vorm 194">
                  <a:extLst>
                    <a:ext uri="{FF2B5EF4-FFF2-40B4-BE49-F238E27FC236}">
                      <a16:creationId xmlns:a16="http://schemas.microsoft.com/office/drawing/2014/main" id="{310079FE-4271-421C-AE1A-7EDCE2CC6AEF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6" name="Groep 195">
                  <a:extLst>
                    <a:ext uri="{FF2B5EF4-FFF2-40B4-BE49-F238E27FC236}">
                      <a16:creationId xmlns:a16="http://schemas.microsoft.com/office/drawing/2014/main" id="{EE009EBB-9D8A-4D8A-8E26-B379A0659381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7" name="Vrije vorm: vorm 196">
                    <a:extLst>
                      <a:ext uri="{FF2B5EF4-FFF2-40B4-BE49-F238E27FC236}">
                        <a16:creationId xmlns:a16="http://schemas.microsoft.com/office/drawing/2014/main" id="{8BEB3630-F2A9-4F17-A0FF-10AD3DCE8788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Vrije vorm: vorm 197">
                    <a:extLst>
                      <a:ext uri="{FF2B5EF4-FFF2-40B4-BE49-F238E27FC236}">
                        <a16:creationId xmlns:a16="http://schemas.microsoft.com/office/drawing/2014/main" id="{D5876D97-70DA-43AA-8722-9FEACB91F9B3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99C64FA9-E313-421E-ACF6-AF66C3EFA93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820BD17E-F16F-4913-80EB-AD851E099B2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2534DECE-F51B-45EB-A0A4-7F1174C8B4C3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E2B461D1-8646-4DE4-8ACC-86288616761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51AF0CD8-D593-437D-9AA3-BDABF18F5278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E6FAF7DC-19E3-4742-B381-C478C778E0F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0A7A8BBC-20AF-41D4-804B-FE28D7D0A14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7" name="Groep 186">
                    <a:extLst>
                      <a:ext uri="{FF2B5EF4-FFF2-40B4-BE49-F238E27FC236}">
                        <a16:creationId xmlns:a16="http://schemas.microsoft.com/office/drawing/2014/main" id="{38FACD96-9737-4610-955D-8A8371C35DC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6241098C-918D-41B2-ABC9-DFD6D247CC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Rechthoek 190">
                      <a:extLst>
                        <a:ext uri="{FF2B5EF4-FFF2-40B4-BE49-F238E27FC236}">
                          <a16:creationId xmlns:a16="http://schemas.microsoft.com/office/drawing/2014/main" id="{2AD4F0CE-E705-4EB2-A5F8-D689D1F13D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2" name="Ovaal 191">
                      <a:extLst>
                        <a:ext uri="{FF2B5EF4-FFF2-40B4-BE49-F238E27FC236}">
                          <a16:creationId xmlns:a16="http://schemas.microsoft.com/office/drawing/2014/main" id="{CC968454-22B6-4358-80A4-51A4D2B6A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D746709D-A77A-4A52-B94C-259FCF8A6F0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9" name="Afbeelding 188">
                    <a:extLst>
                      <a:ext uri="{FF2B5EF4-FFF2-40B4-BE49-F238E27FC236}">
                        <a16:creationId xmlns:a16="http://schemas.microsoft.com/office/drawing/2014/main" id="{B5C184A3-62B3-4642-B8F4-63BF582819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3A14E787-B40D-49E7-98F3-D81534D831D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42735F3D-65AB-4362-9CE7-6D6780942A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Rechthoek 185">
                    <a:extLst>
                      <a:ext uri="{FF2B5EF4-FFF2-40B4-BE49-F238E27FC236}">
                        <a16:creationId xmlns:a16="http://schemas.microsoft.com/office/drawing/2014/main" id="{8B21FBBF-2B59-47AC-ACEF-9010750798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2" name="Groep 181">
                  <a:extLst>
                    <a:ext uri="{FF2B5EF4-FFF2-40B4-BE49-F238E27FC236}">
                      <a16:creationId xmlns:a16="http://schemas.microsoft.com/office/drawing/2014/main" id="{0316CB3B-21F6-4BE2-B9F0-FFCF79D4A4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ADBC460E-52E1-4CA6-89E7-E7144E3A93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40BC3865-2747-403F-888F-A4ABBD78435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B06552C8-53D0-4241-B61A-9E5E49399A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79" name="Gelijkbenige driehoek 178">
                <a:extLst>
                  <a:ext uri="{FF2B5EF4-FFF2-40B4-BE49-F238E27FC236}">
                    <a16:creationId xmlns:a16="http://schemas.microsoft.com/office/drawing/2014/main" id="{AD5DF7DA-B424-457B-8B2F-C816432E4D2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B94BA084-30AC-4931-B062-F8481BCC012D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68" name="ICOON_info">
              <a:extLst>
                <a:ext uri="{FF2B5EF4-FFF2-40B4-BE49-F238E27FC236}">
                  <a16:creationId xmlns:a16="http://schemas.microsoft.com/office/drawing/2014/main" id="{771E6952-72BE-4E9F-8A86-3CE5BFAC0233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D7BE027C-C7BE-41DE-AAB3-022A86BB856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Graphic 163" descr="Informatie">
                <a:extLst>
                  <a:ext uri="{FF2B5EF4-FFF2-40B4-BE49-F238E27FC236}">
                    <a16:creationId xmlns:a16="http://schemas.microsoft.com/office/drawing/2014/main" id="{6D504E88-3391-4A49-8ED1-9ED8CF89095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D186DFC6-0668-43F1-A979-236B49793657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70" name="Inspireren">
                <a:extLst>
                  <a:ext uri="{FF2B5EF4-FFF2-40B4-BE49-F238E27FC236}">
                    <a16:creationId xmlns:a16="http://schemas.microsoft.com/office/drawing/2014/main" id="{C28F8915-9885-411F-A10B-94E2AC42201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2" name="Freeform 12">
                  <a:extLst>
                    <a:ext uri="{FF2B5EF4-FFF2-40B4-BE49-F238E27FC236}">
                      <a16:creationId xmlns:a16="http://schemas.microsoft.com/office/drawing/2014/main" id="{2C5D6EEE-A892-4739-A570-FDEE5646FE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3">
                  <a:extLst>
                    <a:ext uri="{FF2B5EF4-FFF2-40B4-BE49-F238E27FC236}">
                      <a16:creationId xmlns:a16="http://schemas.microsoft.com/office/drawing/2014/main" id="{7D40BF0B-EE4E-46C7-81B9-C0D64EC30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4">
                  <a:extLst>
                    <a:ext uri="{FF2B5EF4-FFF2-40B4-BE49-F238E27FC236}">
                      <a16:creationId xmlns:a16="http://schemas.microsoft.com/office/drawing/2014/main" id="{012EEDB3-A854-444B-9699-87325398E6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" name="Tekstvak 170">
                <a:extLst>
                  <a:ext uri="{FF2B5EF4-FFF2-40B4-BE49-F238E27FC236}">
                    <a16:creationId xmlns:a16="http://schemas.microsoft.com/office/drawing/2014/main" id="{93569838-E2B1-4258-9FE8-E44A9D2C238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214" name="Tijdelijke aanduiding voor verticale tekst 2">
            <a:extLst>
              <a:ext uri="{FF2B5EF4-FFF2-40B4-BE49-F238E27FC236}">
                <a16:creationId xmlns:a16="http://schemas.microsoft.com/office/drawing/2014/main" id="{DE987D6E-C6DF-417A-AED3-97D9E17E288E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8564730" y="1575951"/>
            <a:ext cx="3086676" cy="261533"/>
          </a:xfrm>
        </p:spPr>
        <p:txBody>
          <a:bodyPr vert="horz" lIns="0" tIns="0" rIns="0" bIns="0" numCol="1" spcCol="360000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215" name="Tijdelijke aanduiding voor verticale tekst 2">
            <a:extLst>
              <a:ext uri="{FF2B5EF4-FFF2-40B4-BE49-F238E27FC236}">
                <a16:creationId xmlns:a16="http://schemas.microsoft.com/office/drawing/2014/main" id="{7CE8E778-C7AE-4E8A-BD89-FECEC3BA608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89420" y="2017484"/>
            <a:ext cx="3086676" cy="3604739"/>
          </a:xfrm>
        </p:spPr>
        <p:txBody>
          <a:bodyPr vert="horz" lIns="0" tIns="0" rIns="0" bIns="0" numCol="1" spcCol="360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216" name="Tijdelijke aanduiding voor verticale tekst 2">
            <a:extLst>
              <a:ext uri="{FF2B5EF4-FFF2-40B4-BE49-F238E27FC236}">
                <a16:creationId xmlns:a16="http://schemas.microsoft.com/office/drawing/2014/main" id="{89300003-FADB-449B-AED7-C61252C0A390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8564730" y="2017484"/>
            <a:ext cx="3086676" cy="3604739"/>
          </a:xfrm>
        </p:spPr>
        <p:txBody>
          <a:bodyPr vert="horz" lIns="0" tIns="0" rIns="0" bIns="0" numCol="1" spcCol="360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</p:spTree>
    <p:extLst>
      <p:ext uri="{BB962C8B-B14F-4D97-AF65-F5344CB8AC3E}">
        <p14:creationId xmlns:p14="http://schemas.microsoft.com/office/powerpoint/2010/main" val="20349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Vrije vorm: vorm 194">
            <a:extLst>
              <a:ext uri="{FF2B5EF4-FFF2-40B4-BE49-F238E27FC236}">
                <a16:creationId xmlns:a16="http://schemas.microsoft.com/office/drawing/2014/main" id="{C21522CD-EF57-43D6-BD69-AD474AF29409}"/>
              </a:ext>
            </a:extLst>
          </p:cNvPr>
          <p:cNvSpPr>
            <a:spLocks/>
          </p:cNvSpPr>
          <p:nvPr userDrawn="1"/>
        </p:nvSpPr>
        <p:spPr bwMode="auto">
          <a:xfrm>
            <a:off x="2745355" y="320715"/>
            <a:ext cx="9515659" cy="6605454"/>
          </a:xfrm>
          <a:custGeom>
            <a:avLst/>
            <a:gdLst>
              <a:gd name="connsiteX0" fmla="*/ 5524227 w 9515659"/>
              <a:gd name="connsiteY0" fmla="*/ 0 h 6605454"/>
              <a:gd name="connsiteX1" fmla="*/ 9369864 w 9515659"/>
              <a:gd name="connsiteY1" fmla="*/ 2907923 h 6605454"/>
              <a:gd name="connsiteX2" fmla="*/ 9515659 w 9515659"/>
              <a:gd name="connsiteY2" fmla="*/ 3170548 h 6605454"/>
              <a:gd name="connsiteX3" fmla="*/ 9515659 w 9515659"/>
              <a:gd name="connsiteY3" fmla="*/ 6598471 h 6605454"/>
              <a:gd name="connsiteX4" fmla="*/ 9507936 w 9515659"/>
              <a:gd name="connsiteY4" fmla="*/ 6605454 h 6605454"/>
              <a:gd name="connsiteX5" fmla="*/ 3827955 w 9515659"/>
              <a:gd name="connsiteY5" fmla="*/ 6605454 h 6605454"/>
              <a:gd name="connsiteX6" fmla="*/ 3213148 w 9515659"/>
              <a:gd name="connsiteY6" fmla="*/ 6468897 h 6605454"/>
              <a:gd name="connsiteX7" fmla="*/ 51591 w 9515659"/>
              <a:gd name="connsiteY7" fmla="*/ 4337241 h 6605454"/>
              <a:gd name="connsiteX8" fmla="*/ 4143743 w 9515659"/>
              <a:gd name="connsiteY8" fmla="*/ 246434 h 6605454"/>
              <a:gd name="connsiteX9" fmla="*/ 5524227 w 9515659"/>
              <a:gd name="connsiteY9" fmla="*/ 0 h 660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15659" h="6605454">
                <a:moveTo>
                  <a:pt x="5524227" y="0"/>
                </a:moveTo>
                <a:cubicBezTo>
                  <a:pt x="6608894" y="0"/>
                  <a:pt x="8038682" y="542155"/>
                  <a:pt x="9369864" y="2907923"/>
                </a:cubicBezTo>
                <a:lnTo>
                  <a:pt x="9515659" y="3170548"/>
                </a:lnTo>
                <a:lnTo>
                  <a:pt x="9515659" y="6598471"/>
                </a:lnTo>
                <a:lnTo>
                  <a:pt x="9507936" y="6605454"/>
                </a:lnTo>
                <a:lnTo>
                  <a:pt x="3827955" y="6605454"/>
                </a:lnTo>
                <a:lnTo>
                  <a:pt x="3213148" y="6468897"/>
                </a:lnTo>
                <a:cubicBezTo>
                  <a:pt x="1358121" y="6025315"/>
                  <a:pt x="-318182" y="5347621"/>
                  <a:pt x="51591" y="4337241"/>
                </a:cubicBezTo>
                <a:cubicBezTo>
                  <a:pt x="791136" y="2267195"/>
                  <a:pt x="2960470" y="591442"/>
                  <a:pt x="4143743" y="246434"/>
                </a:cubicBezTo>
                <a:cubicBezTo>
                  <a:pt x="4538167" y="147861"/>
                  <a:pt x="4981894" y="0"/>
                  <a:pt x="552422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Laptop + Tekst</a:t>
            </a:r>
          </a:p>
        </p:txBody>
      </p:sp>
      <p:sp>
        <p:nvSpPr>
          <p:cNvPr id="124" name="Titel 5">
            <a:extLst>
              <a:ext uri="{FF2B5EF4-FFF2-40B4-BE49-F238E27FC236}">
                <a16:creationId xmlns:a16="http://schemas.microsoft.com/office/drawing/2014/main" id="{25604067-EBE7-45EE-B59E-4BEFAA7D1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40108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118" name="Tijdelijke aanduiding voor verticale tekst 2">
            <a:extLst>
              <a:ext uri="{FF2B5EF4-FFF2-40B4-BE49-F238E27FC236}">
                <a16:creationId xmlns:a16="http://schemas.microsoft.com/office/drawing/2014/main" id="{D60DEE72-2F2B-4C3F-9823-23921D2B4FD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7388" y="1575952"/>
            <a:ext cx="2609224" cy="3605616"/>
          </a:xfrm>
        </p:spPr>
        <p:txBody>
          <a:bodyPr vert="horz"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25" name="Tijdelijke aanduiding voor dianummer 5">
            <a:extLst>
              <a:ext uri="{FF2B5EF4-FFF2-40B4-BE49-F238E27FC236}">
                <a16:creationId xmlns:a16="http://schemas.microsoft.com/office/drawing/2014/main" id="{78B104B9-6CFD-4E91-AEC2-229C6959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04FE475-127F-45AE-9741-0E1E193BE1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92348680-253C-4524-9DEF-E3AD8FECAD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6C888EB-6AF6-4526-93B2-A5A7F92B6C9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878782A-53E9-48B4-BF07-3FCC1F84FE8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89FD52A0-EE11-47EC-B9A7-ED9E028E432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3511DE9-8620-47AF-9B9B-36823B4BE54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319E8D7-2A68-43D9-807D-F2371BDE360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563BD56-8208-47F8-87D1-4AC2F6D90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4E61A418-4948-49A5-828C-85673667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1452563-665C-4992-87CC-9631B7FB9AB1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9A6D7267-B4EE-4F75-8786-5015A9E9709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6D350BB-E37C-4A64-9872-448969331E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C430EA-9AAA-4FB9-9421-418920E533C8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6C2B98BE-C469-4C14-A1C8-C3F99C36EB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24366F5-43DC-4586-A96C-37E2E4206394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6E6DABC-8909-432A-912A-10E012772CA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D3539AFB-FBDD-4D0E-8CAF-42CDE0B42F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65E454A-A2FC-49C8-B9E8-5F1D4317A922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F801E43E-7B2B-4031-9D06-C4EFF99F54F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D90CDA4A-154A-4912-BACB-8A04B390792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0EFC5E60-AF9A-409E-86E6-FA7FE2455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9BA80E9D-3AEE-4CC2-9663-4798DF05C1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998FF4F-8C78-4D14-970B-FD8E42C3410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6207F8D-AF86-412B-8913-6BF5AAF911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01F8D9EA-69C6-4335-AF70-D9DCE6BEAA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D86600B2-1E12-4C11-BBBA-0FAC02AEF32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EA745765-6BC9-4131-B021-8EC06E28B6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8BAAC79-89BD-4A6B-B044-EBDEEDE90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A65FB1D-9E26-4BED-9BB1-A95485B232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A6AF7CB-922F-4712-BD82-F22B131F3C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A420EE7E-14C3-4FB5-8A5A-4816E642BF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A722CA7C-2298-4A90-961C-49F7E7F8A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23ED81CB-730D-4E47-AFBE-B2D5EC504A2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31D352A-0A67-47C7-87AE-6A0F094D76B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CD11091F-FF6A-48A1-8B36-D6E7F901CE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D4FC632D-1E9B-42FA-AF08-236CEEE5AD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025874F-E429-4D76-9E3C-5FBF4C1D5F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83CBB057-C827-4E28-B14C-8278610F0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14AF706-A5F0-4362-BEF6-C69BBA6D1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2C47176-B09D-4D77-8721-BC0EC002C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B0C90240-382F-4522-B929-BFDB1073BF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279C622-5AB9-498C-8C0B-476323B86B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ED3C9F11-E97F-4D53-91FB-41CD6098DB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7D11F01-D391-4194-852B-257A6AC8DC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537ED10-8033-4FFC-94DB-BB4665476E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A7C3D3E2-BFE3-4C37-B16F-90A7229645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EB9FB1F-D12A-4CE5-9C3B-58CDB55611F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4229A153-13DB-4E17-9C04-56665240FB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7CD72BC5-B68B-4A99-B3F4-496BFE1396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7BAC2185-AB79-44DA-A512-0F5A83D55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3049462-9217-4F89-BC9A-365C70DCAE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32BB5E8-C8FF-441D-8D28-053E2D8B1E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5E7292E-35ED-40C7-9D60-01AD4FF04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CB4D5954-8EF5-4DDD-BEAF-5DCB8D1836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1F899DB6-6626-42FB-A62B-61DA4B3A23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8D9F7CF3-5D81-4020-9B95-19C284E0CCC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D1B165A0-C113-4189-BC04-AD7B5E95D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3CB12E8B-7A14-42A4-8B93-F41D42720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B940F2AC-05D2-4B1C-8BAB-06860AFF9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3E4AC27-5E9C-47DA-AFBE-1355A39DC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5C4AB42-2037-45A9-B208-883512724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DAEE5306-F62D-4622-97DA-A30B70EC7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030619FB-65DF-4DC3-A0DC-05525DB976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237A330A-6187-48FA-8904-B0640B19F9B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48" name="Inspireren">
                <a:extLst>
                  <a:ext uri="{FF2B5EF4-FFF2-40B4-BE49-F238E27FC236}">
                    <a16:creationId xmlns:a16="http://schemas.microsoft.com/office/drawing/2014/main" id="{370BB612-36E3-4840-B503-CFAF9C89CB3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0" name="Freeform 12">
                  <a:extLst>
                    <a:ext uri="{FF2B5EF4-FFF2-40B4-BE49-F238E27FC236}">
                      <a16:creationId xmlns:a16="http://schemas.microsoft.com/office/drawing/2014/main" id="{6BB34116-38C7-4B11-8914-259C6291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3">
                  <a:extLst>
                    <a:ext uri="{FF2B5EF4-FFF2-40B4-BE49-F238E27FC236}">
                      <a16:creationId xmlns:a16="http://schemas.microsoft.com/office/drawing/2014/main" id="{45D379A5-8975-4A40-8A04-B51D64B69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4">
                  <a:extLst>
                    <a:ext uri="{FF2B5EF4-FFF2-40B4-BE49-F238E27FC236}">
                      <a16:creationId xmlns:a16="http://schemas.microsoft.com/office/drawing/2014/main" id="{6683B559-E75C-48C2-9850-B334D03F39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F33BFC44-B888-45C5-93D6-D2F9CEF407B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0EA7C48E-4C04-472E-B0A4-F87CBEE2F603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099E952F-373E-4CEC-8F42-EAA92EA379B6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AB0F43B-B48B-4194-9F1C-6DD05690E79C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pic>
        <p:nvPicPr>
          <p:cNvPr id="197" name="Picture 44">
            <a:extLst>
              <a:ext uri="{FF2B5EF4-FFF2-40B4-BE49-F238E27FC236}">
                <a16:creationId xmlns:a16="http://schemas.microsoft.com/office/drawing/2014/main" id="{E6BE2991-A3CB-490F-AC11-4FC9520B1E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01" y="1231352"/>
            <a:ext cx="8260611" cy="4850144"/>
          </a:xfrm>
          <a:prstGeom prst="rect">
            <a:avLst/>
          </a:prstGeom>
        </p:spPr>
      </p:pic>
      <p:sp>
        <p:nvSpPr>
          <p:cNvPr id="199" name="Tijdelijke aanduiding voor afbeelding 10">
            <a:extLst>
              <a:ext uri="{FF2B5EF4-FFF2-40B4-BE49-F238E27FC236}">
                <a16:creationId xmlns:a16="http://schemas.microsoft.com/office/drawing/2014/main" id="{B6FF1609-A93B-4B6A-8DC8-7B39BCE203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7458" y="1553228"/>
            <a:ext cx="6245141" cy="3945698"/>
          </a:xfrm>
          <a:prstGeom prst="roundRect">
            <a:avLst>
              <a:gd name="adj" fmla="val 1111"/>
            </a:avLst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grpSp>
        <p:nvGrpSpPr>
          <p:cNvPr id="196" name="INSTRUCTIE">
            <a:extLst>
              <a:ext uri="{FF2B5EF4-FFF2-40B4-BE49-F238E27FC236}">
                <a16:creationId xmlns:a16="http://schemas.microsoft.com/office/drawing/2014/main" id="{BDFD5C1B-545D-4792-A9A4-A349F54C046E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EDAE951D-53CD-4158-A744-31889B9A751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5A38FB28-7EA0-4EBD-B3EC-405A6EB652C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D7D4554F-7FEF-4AA0-892F-EEDE0154484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AA090609-6DCD-44B0-840F-9429F7078D69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CEA7B006-6F7D-4335-BC5B-BDD989B4AB27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0B850826-C3F6-4DB7-965A-44E7DDB99816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580B61DC-A33A-4B36-946B-1C7F891BD8F8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C014FC94-53DC-4971-99DC-3995AF5F1224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4" name="Rechthoek 243">
                <a:extLst>
                  <a:ext uri="{FF2B5EF4-FFF2-40B4-BE49-F238E27FC236}">
                    <a16:creationId xmlns:a16="http://schemas.microsoft.com/office/drawing/2014/main" id="{88FD9F92-C73A-42A0-8EC0-871E01FE8A4E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D3D22ACF-F6E2-4E45-A22C-A6DB640C89E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34CFF87F-BC92-4279-881E-371C2C83988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7" name="Tekstvak 246">
                <a:extLst>
                  <a:ext uri="{FF2B5EF4-FFF2-40B4-BE49-F238E27FC236}">
                    <a16:creationId xmlns:a16="http://schemas.microsoft.com/office/drawing/2014/main" id="{7BBEF670-9CB0-4C69-A9DA-5995600C92DF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7783221F-35D8-436F-AAC3-5602F5CADE4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248">
                <a:extLst>
                  <a:ext uri="{FF2B5EF4-FFF2-40B4-BE49-F238E27FC236}">
                    <a16:creationId xmlns:a16="http://schemas.microsoft.com/office/drawing/2014/main" id="{FDCC9078-2DC3-42B5-BC61-F3ED75420679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8B1BFAD2-8D43-4B55-9166-D87E5BDCE6A3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71BD9583-D0E8-4567-B92F-C0FBE02E837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5EDFD739-D142-425D-8999-B903E0C0583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25E63FE9-19DA-4B65-9F7D-F8C8CA293EF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oep 250">
                <a:extLst>
                  <a:ext uri="{FF2B5EF4-FFF2-40B4-BE49-F238E27FC236}">
                    <a16:creationId xmlns:a16="http://schemas.microsoft.com/office/drawing/2014/main" id="{D13EEA71-549C-467C-A462-B59EF99BCA51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D989D555-B983-41D1-A12A-2DC0E41E62C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50EAE67A-AE35-442A-8E08-289220187A6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101B2EF3-0D8F-438A-B4FA-244E6B0F976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D2FB0694-19C3-4685-A3ED-E33895F57EBF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FD40B163-8249-4E28-B91B-545F9C2A0BB1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0" name="Vrije vorm: vorm 239">
                  <a:extLst>
                    <a:ext uri="{FF2B5EF4-FFF2-40B4-BE49-F238E27FC236}">
                      <a16:creationId xmlns:a16="http://schemas.microsoft.com/office/drawing/2014/main" id="{7C10339D-2572-41F8-B039-5FD43684A1D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CFC123C2-37AB-4376-BE64-6259D02F4C36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2" name="Vrije vorm: vorm 241">
                    <a:extLst>
                      <a:ext uri="{FF2B5EF4-FFF2-40B4-BE49-F238E27FC236}">
                        <a16:creationId xmlns:a16="http://schemas.microsoft.com/office/drawing/2014/main" id="{AA472D65-CCB8-4089-B490-0E0474C18AD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Vrije vorm: vorm 242">
                    <a:extLst>
                      <a:ext uri="{FF2B5EF4-FFF2-40B4-BE49-F238E27FC236}">
                        <a16:creationId xmlns:a16="http://schemas.microsoft.com/office/drawing/2014/main" id="{B39CEAA0-0C69-498E-849B-B4C63BE9CF40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9" name="Tekstvak 238">
                <a:extLst>
                  <a:ext uri="{FF2B5EF4-FFF2-40B4-BE49-F238E27FC236}">
                    <a16:creationId xmlns:a16="http://schemas.microsoft.com/office/drawing/2014/main" id="{1E5D18D7-B7F3-4EF1-ADCB-9F6591A40FDD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7F2AFEAC-6F1B-4DB7-9FD1-D25CEEB2ABCB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86B80549-84E6-4F0E-BE36-BD9CDA3B1FA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78682EB4-799B-430E-935C-1E0F65CD799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7FE338E2-45B7-4545-8E20-2D6D2B998042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7A4F0A77-9B17-46C2-B5AA-7BD46F9FE49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108AE39-3413-496D-9248-3B00215BDBD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2" name="Groep 231">
                    <a:extLst>
                      <a:ext uri="{FF2B5EF4-FFF2-40B4-BE49-F238E27FC236}">
                        <a16:creationId xmlns:a16="http://schemas.microsoft.com/office/drawing/2014/main" id="{77D42009-9EC4-4752-B810-FDDA77947A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DB93EDE7-3349-42A4-BB29-8C11F19390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64FAE5CB-5E37-42E1-9B94-C468FD8EB1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Ovaal 236">
                      <a:extLst>
                        <a:ext uri="{FF2B5EF4-FFF2-40B4-BE49-F238E27FC236}">
                          <a16:creationId xmlns:a16="http://schemas.microsoft.com/office/drawing/2014/main" id="{0B3BE863-24DB-43FC-BF0D-1CFF4C728D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8C4CA190-7B10-46D9-A26A-441F6D95977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Afbeelding 233">
                    <a:extLst>
                      <a:ext uri="{FF2B5EF4-FFF2-40B4-BE49-F238E27FC236}">
                        <a16:creationId xmlns:a16="http://schemas.microsoft.com/office/drawing/2014/main" id="{BE02C7A3-87E8-40AD-A479-49B1B355982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3B02FB76-7066-4EFC-A286-6BFC788EA4F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E8823BBC-8387-4245-8603-5817B992F8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365F2543-150F-440C-8E8D-18F2E2D5212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03F42255-7148-4B4D-AB75-5DB7EB211C9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345735C4-8540-4629-98B3-E94FF60A30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2754B7B4-45CD-4B90-B0BB-6022ADBB4C1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134A2918-5BD0-421B-A6D7-10E19841D60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4" name="Gelijkbenige driehoek 223">
                <a:extLst>
                  <a:ext uri="{FF2B5EF4-FFF2-40B4-BE49-F238E27FC236}">
                    <a16:creationId xmlns:a16="http://schemas.microsoft.com/office/drawing/2014/main" id="{000895E6-A3F0-4262-8104-58F05624E1F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F53EE7E8-531F-464B-B40D-C79688BD43FF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3" name="ICOON_info">
              <a:extLst>
                <a:ext uri="{FF2B5EF4-FFF2-40B4-BE49-F238E27FC236}">
                  <a16:creationId xmlns:a16="http://schemas.microsoft.com/office/drawing/2014/main" id="{6EDB3E4F-7D79-4091-9150-5FFEE6839EA6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7D5A195B-F0B4-4D60-AD61-D63628D4474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Graphic 163" descr="Informatie">
                <a:extLst>
                  <a:ext uri="{FF2B5EF4-FFF2-40B4-BE49-F238E27FC236}">
                    <a16:creationId xmlns:a16="http://schemas.microsoft.com/office/drawing/2014/main" id="{334CEF39-E06C-45ED-A4AA-F570F22F036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49CB704C-A686-43BC-9160-27C1BC1FA3B0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5" name="Inspireren">
                <a:extLst>
                  <a:ext uri="{FF2B5EF4-FFF2-40B4-BE49-F238E27FC236}">
                    <a16:creationId xmlns:a16="http://schemas.microsoft.com/office/drawing/2014/main" id="{3E776C21-C008-4619-A950-F1693EF3F4F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C00F8E8E-35AE-488A-8EAF-4841B04AE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7E94A6B4-A989-4E32-9FCD-69312A2B3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12320ED6-F0E7-4DE2-B4FA-713C896F4C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kstvak 215">
                <a:extLst>
                  <a:ext uri="{FF2B5EF4-FFF2-40B4-BE49-F238E27FC236}">
                    <a16:creationId xmlns:a16="http://schemas.microsoft.com/office/drawing/2014/main" id="{5B344153-5DBB-482C-A5CB-5BCF227879D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5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hthoek 72">
            <a:extLst>
              <a:ext uri="{FF2B5EF4-FFF2-40B4-BE49-F238E27FC236}">
                <a16:creationId xmlns:a16="http://schemas.microsoft.com/office/drawing/2014/main" id="{CE6697CC-C44D-4BF6-A490-81B710C8E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dirty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Opening</a:t>
            </a:r>
          </a:p>
        </p:txBody>
      </p:sp>
      <p:sp>
        <p:nvSpPr>
          <p:cNvPr id="140" name="Tijdelijke aanduiding voor afbeelding 139">
            <a:extLst>
              <a:ext uri="{FF2B5EF4-FFF2-40B4-BE49-F238E27FC236}">
                <a16:creationId xmlns:a16="http://schemas.microsoft.com/office/drawing/2014/main" id="{8AFEABFC-CE3A-4E90-BD1D-E5F06800093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8739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 dirty="0"/>
              <a:t>Klik op ‘afbeeldingen’ in de tab ‘Slidebuilder’</a:t>
            </a:r>
            <a:br>
              <a:rPr lang="nl-NL" noProof="0" dirty="0"/>
            </a:br>
            <a:r>
              <a:rPr lang="nl-NL" noProof="0" dirty="0"/>
              <a:t>en voeg een afbeelding in.</a:t>
            </a:r>
          </a:p>
        </p:txBody>
      </p:sp>
      <p:sp>
        <p:nvSpPr>
          <p:cNvPr id="80" name="Tijdelijke aanduiding voor tekst 79">
            <a:extLst>
              <a:ext uri="{FF2B5EF4-FFF2-40B4-BE49-F238E27FC236}">
                <a16:creationId xmlns:a16="http://schemas.microsoft.com/office/drawing/2014/main" id="{67492DFC-64DF-4570-B00F-07F87FD4CE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0" y="1"/>
            <a:ext cx="7158255" cy="6858000"/>
          </a:xfrm>
          <a:custGeom>
            <a:avLst/>
            <a:gdLst>
              <a:gd name="connsiteX0" fmla="*/ 17969 w 6672559"/>
              <a:gd name="connsiteY0" fmla="*/ 0 h 6392677"/>
              <a:gd name="connsiteX1" fmla="*/ 6477974 w 6672559"/>
              <a:gd name="connsiteY1" fmla="*/ 0 h 6392677"/>
              <a:gd name="connsiteX2" fmla="*/ 6508560 w 6672559"/>
              <a:gd name="connsiteY2" fmla="*/ 68152 h 6392677"/>
              <a:gd name="connsiteX3" fmla="*/ 6563388 w 6672559"/>
              <a:gd name="connsiteY3" fmla="*/ 1762190 h 6392677"/>
              <a:gd name="connsiteX4" fmla="*/ 6458583 w 6672559"/>
              <a:gd name="connsiteY4" fmla="*/ 2129689 h 6392677"/>
              <a:gd name="connsiteX5" fmla="*/ 4507585 w 6672559"/>
              <a:gd name="connsiteY5" fmla="*/ 6155199 h 6392677"/>
              <a:gd name="connsiteX6" fmla="*/ 4370428 w 6672559"/>
              <a:gd name="connsiteY6" fmla="*/ 6392677 h 6392677"/>
              <a:gd name="connsiteX7" fmla="*/ 0 w 6672559"/>
              <a:gd name="connsiteY7" fmla="*/ 6392677 h 6392677"/>
              <a:gd name="connsiteX8" fmla="*/ 0 w 6672559"/>
              <a:gd name="connsiteY8" fmla="*/ 13100 h 639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2559" h="6392677">
                <a:moveTo>
                  <a:pt x="17969" y="0"/>
                </a:moveTo>
                <a:lnTo>
                  <a:pt x="6477974" y="0"/>
                </a:lnTo>
                <a:lnTo>
                  <a:pt x="6508560" y="68152"/>
                </a:lnTo>
                <a:cubicBezTo>
                  <a:pt x="6722376" y="628391"/>
                  <a:pt x="6712407" y="1258311"/>
                  <a:pt x="6563388" y="1762190"/>
                </a:cubicBezTo>
                <a:cubicBezTo>
                  <a:pt x="6563388" y="1867188"/>
                  <a:pt x="6510985" y="2024687"/>
                  <a:pt x="6458583" y="2129689"/>
                </a:cubicBezTo>
                <a:cubicBezTo>
                  <a:pt x="6278041" y="2465608"/>
                  <a:pt x="5488169" y="4416719"/>
                  <a:pt x="4507585" y="6155199"/>
                </a:cubicBezTo>
                <a:lnTo>
                  <a:pt x="4370428" y="6392677"/>
                </a:lnTo>
                <a:lnTo>
                  <a:pt x="0" y="6392677"/>
                </a:lnTo>
                <a:lnTo>
                  <a:pt x="0" y="1310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200" name="INSTRUCTIE">
            <a:extLst>
              <a:ext uri="{FF2B5EF4-FFF2-40B4-BE49-F238E27FC236}">
                <a16:creationId xmlns:a16="http://schemas.microsoft.com/office/drawing/2014/main" id="{387650E1-4C97-4EA9-A863-CF0ABCC9CECE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9E4B5629-CC50-4BD5-82EF-77A9E3E1110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6AA1B2F9-5DD0-4CAA-A617-47CE91CDDB2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D3A9EFE4-D1C1-46DC-BE60-426B5AB2432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DA488820-01F8-4318-9CEF-984A756600D1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836E4E76-FEEF-4CAD-8377-2F8F4F0789DE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17EC56C7-EE38-4507-88D7-A465F8CD311F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161D3305-4136-40BC-A478-55680526C182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B1C472AA-1EEB-4575-BF87-D626289DE38A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6" name="Rechthoek 245">
                <a:extLst>
                  <a:ext uri="{FF2B5EF4-FFF2-40B4-BE49-F238E27FC236}">
                    <a16:creationId xmlns:a16="http://schemas.microsoft.com/office/drawing/2014/main" id="{CEACD9E2-F696-45F9-86F4-D41E6AF5CAE7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A84A5314-5D7D-4F45-9E10-B719A69E05B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Tekstvak 247">
                <a:extLst>
                  <a:ext uri="{FF2B5EF4-FFF2-40B4-BE49-F238E27FC236}">
                    <a16:creationId xmlns:a16="http://schemas.microsoft.com/office/drawing/2014/main" id="{4C683D15-1B6F-482D-B572-1DC07AE88087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9" name="Tekstvak 248">
                <a:extLst>
                  <a:ext uri="{FF2B5EF4-FFF2-40B4-BE49-F238E27FC236}">
                    <a16:creationId xmlns:a16="http://schemas.microsoft.com/office/drawing/2014/main" id="{549C9622-6675-4372-BB0B-F0B3629C095E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50" name="Vrije vorm: vorm 249">
                <a:extLst>
                  <a:ext uri="{FF2B5EF4-FFF2-40B4-BE49-F238E27FC236}">
                    <a16:creationId xmlns:a16="http://schemas.microsoft.com/office/drawing/2014/main" id="{02E6AA26-1076-45A5-86D2-840A811F647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elijkbenige driehoek 250">
                <a:extLst>
                  <a:ext uri="{FF2B5EF4-FFF2-40B4-BE49-F238E27FC236}">
                    <a16:creationId xmlns:a16="http://schemas.microsoft.com/office/drawing/2014/main" id="{BD03085A-EB0D-406D-AA1E-A31673FD416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6687D65F-6737-43C1-BADC-C4F0A452EC7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8C956DCA-B11B-4B1F-8385-71D21EE0EC3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EF6AFD9-803E-42CB-8F3B-974C6608A21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625753BD-6E8E-41D9-B64A-478D28064E2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E3EA2544-7B9E-4703-BA55-D84589B9BE7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81257389-F076-4AFA-8DCE-877230CDDD2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D0DA57DE-2C93-4703-93DB-80D16416A736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6FAE6D78-99D6-4532-8D68-A1782BB49C8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DA1319D4-24BD-4007-B6E3-AB1C7D8D3E25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7EA02FB7-FB62-442C-AD4D-CB52C2B309AA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2" name="Vrije vorm: vorm 241">
                  <a:extLst>
                    <a:ext uri="{FF2B5EF4-FFF2-40B4-BE49-F238E27FC236}">
                      <a16:creationId xmlns:a16="http://schemas.microsoft.com/office/drawing/2014/main" id="{0A1F7955-2F76-4A21-A44A-D588663794EB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B9041F10-93FD-444F-9632-3CC12AD8D362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4" name="Vrije vorm: vorm 243">
                    <a:extLst>
                      <a:ext uri="{FF2B5EF4-FFF2-40B4-BE49-F238E27FC236}">
                        <a16:creationId xmlns:a16="http://schemas.microsoft.com/office/drawing/2014/main" id="{99A3AA1F-73CE-46AB-9516-81CA055259D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Vrije vorm: vorm 244">
                    <a:extLst>
                      <a:ext uri="{FF2B5EF4-FFF2-40B4-BE49-F238E27FC236}">
                        <a16:creationId xmlns:a16="http://schemas.microsoft.com/office/drawing/2014/main" id="{8B06CABB-34C9-46CF-8D85-ECC4A7928A83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1" name="Tekstvak 240">
                <a:extLst>
                  <a:ext uri="{FF2B5EF4-FFF2-40B4-BE49-F238E27FC236}">
                    <a16:creationId xmlns:a16="http://schemas.microsoft.com/office/drawing/2014/main" id="{67A77733-EAF7-4BE2-9F25-2CEC34102E37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CA0124FA-70CF-4E05-B661-CFFD912C4EA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6C7800FC-356D-484C-B655-1CF515E19032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ED3AADDE-A7B6-4480-9ECB-E6D4FC481A4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248ACADA-C0A2-4025-87E4-FA35B888352B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00F82119-0323-4924-8FD7-585BF213C67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341B3863-8486-4749-ABAB-FCA2992B585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4" name="Groep 233">
                    <a:extLst>
                      <a:ext uri="{FF2B5EF4-FFF2-40B4-BE49-F238E27FC236}">
                        <a16:creationId xmlns:a16="http://schemas.microsoft.com/office/drawing/2014/main" id="{CB47A784-CBCB-42DE-B3E4-1D5AE99D3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19D23FB5-6D57-4DCE-9636-A984613D8D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B160A763-18D8-43EF-95B7-8F24190C09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Ovaal 238">
                      <a:extLst>
                        <a:ext uri="{FF2B5EF4-FFF2-40B4-BE49-F238E27FC236}">
                          <a16:creationId xmlns:a16="http://schemas.microsoft.com/office/drawing/2014/main" id="{AA197865-5EE7-4CB5-A251-2ADBF01850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5" name="Afbeelding 234">
                    <a:extLst>
                      <a:ext uri="{FF2B5EF4-FFF2-40B4-BE49-F238E27FC236}">
                        <a16:creationId xmlns:a16="http://schemas.microsoft.com/office/drawing/2014/main" id="{D609FA70-1A4A-4919-A0F5-E1C2FA65322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C13ECEA5-7EC4-429C-B825-4862A1D83C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6865C91D-063F-4FE9-B7E7-C8C4F6DB1A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1095F342-FD76-4BA7-9160-7D54AB9AB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34800CA2-A51D-4806-AC1D-53298894743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FB657BB8-7C5A-490C-AF1A-9526047F03A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81AA8260-7DB9-4888-B661-1A10B46D98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F67BCC81-4AF7-409A-96F3-7E1C7CF379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70E673B3-F761-452A-9AFA-EAD06FAF0A4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6" name="Gelijkbenige driehoek 225">
                <a:extLst>
                  <a:ext uri="{FF2B5EF4-FFF2-40B4-BE49-F238E27FC236}">
                    <a16:creationId xmlns:a16="http://schemas.microsoft.com/office/drawing/2014/main" id="{08D356AE-23CE-49AB-A34D-7FC821C3E47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33A74CEF-CF7D-459C-BC99-871E0EB4BA1F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11C8C419-D0CE-4BAE-A4C0-D348D6F5BA7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095003DA-109E-4B99-9BAC-4A0FB2A8E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4E96275C-1D42-46FE-ADEF-1783560A2A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CE554EE8-B56A-4B3A-9521-9026E47B26D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440835FE-F3F1-47D2-94FA-D9E7A9834E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08DFC064-B99A-4F25-8640-78A947556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1B7DED3B-B00F-402F-9066-BE8B0352A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FA3F6925-9FD1-4997-A927-126D6363AE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94A23F78-8976-41D6-BFE6-61A5C7FE560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439204F1-839A-4CDA-83AF-99F38E1FD0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26" y="1"/>
            <a:ext cx="2838170" cy="2010768"/>
          </a:xfrm>
          <a:custGeom>
            <a:avLst/>
            <a:gdLst>
              <a:gd name="connsiteX0" fmla="*/ 104019 w 2838170"/>
              <a:gd name="connsiteY0" fmla="*/ 0 h 2010768"/>
              <a:gd name="connsiteX1" fmla="*/ 2734151 w 2838170"/>
              <a:gd name="connsiteY1" fmla="*/ 0 h 2010768"/>
              <a:gd name="connsiteX2" fmla="*/ 2774371 w 2838170"/>
              <a:gd name="connsiteY2" fmla="*/ 113258 h 2010768"/>
              <a:gd name="connsiteX3" fmla="*/ 2838170 w 2838170"/>
              <a:gd name="connsiteY3" fmla="*/ 548185 h 2010768"/>
              <a:gd name="connsiteX4" fmla="*/ 1419085 w 2838170"/>
              <a:gd name="connsiteY4" fmla="*/ 2010768 h 2010768"/>
              <a:gd name="connsiteX5" fmla="*/ 0 w 2838170"/>
              <a:gd name="connsiteY5" fmla="*/ 548185 h 2010768"/>
              <a:gd name="connsiteX6" fmla="*/ 63799 w 2838170"/>
              <a:gd name="connsiteY6" fmla="*/ 113258 h 201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8170" h="2010768">
                <a:moveTo>
                  <a:pt x="104019" y="0"/>
                </a:moveTo>
                <a:lnTo>
                  <a:pt x="2734151" y="0"/>
                </a:lnTo>
                <a:lnTo>
                  <a:pt x="2774371" y="113258"/>
                </a:lnTo>
                <a:cubicBezTo>
                  <a:pt x="2815834" y="250651"/>
                  <a:pt x="2838170" y="396730"/>
                  <a:pt x="2838170" y="548185"/>
                </a:cubicBezTo>
                <a:cubicBezTo>
                  <a:pt x="2838170" y="1355947"/>
                  <a:pt x="2202824" y="2010768"/>
                  <a:pt x="1419085" y="2010768"/>
                </a:cubicBezTo>
                <a:cubicBezTo>
                  <a:pt x="635346" y="2010768"/>
                  <a:pt x="0" y="1355947"/>
                  <a:pt x="0" y="548185"/>
                </a:cubicBezTo>
                <a:cubicBezTo>
                  <a:pt x="0" y="396730"/>
                  <a:pt x="22336" y="250651"/>
                  <a:pt x="63799" y="113258"/>
                </a:cubicBezTo>
                <a:close/>
              </a:path>
            </a:pathLst>
          </a:custGeom>
          <a:blipFill>
            <a:blip r:embed="rId4"/>
            <a:srcRect/>
            <a:stretch>
              <a:fillRect l="12862" t="8889" r="12862" b="17991"/>
            </a:stretch>
          </a:blipFill>
          <a:ln>
            <a:noFill/>
            <a:prstDash val="dash"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2" name="Tijdelijke aanduiding voor tekst 75">
            <a:extLst>
              <a:ext uri="{FF2B5EF4-FFF2-40B4-BE49-F238E27FC236}">
                <a16:creationId xmlns:a16="http://schemas.microsoft.com/office/drawing/2014/main" id="{AC49894C-84EA-400C-ABCF-D790EF7586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670288" y="4603907"/>
            <a:ext cx="5174068" cy="3709320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78" name="Tijdelijke aanduiding voor tekst 62">
            <a:extLst>
              <a:ext uri="{FF2B5EF4-FFF2-40B4-BE49-F238E27FC236}">
                <a16:creationId xmlns:a16="http://schemas.microsoft.com/office/drawing/2014/main" id="{607DE64F-CFBA-4424-8D45-9690FF8738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5181" y="5760244"/>
            <a:ext cx="2416394" cy="540112"/>
          </a:xfrm>
          <a:solidFill>
            <a:schemeClr val="accent2"/>
          </a:solidFill>
        </p:spPr>
        <p:txBody>
          <a:bodyPr wrap="none" lIns="144000" tIns="144000" rIns="144000" bIns="144000" anchor="ctr">
            <a:sp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263525" indent="0" algn="r">
              <a:buNone/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l-NL" dirty="0"/>
              <a:t>Naam ACHTERNAAM</a:t>
            </a:r>
          </a:p>
        </p:txBody>
      </p:sp>
      <p:sp>
        <p:nvSpPr>
          <p:cNvPr id="85" name="Tijdelijke aanduiding voor tekst 75">
            <a:extLst>
              <a:ext uri="{FF2B5EF4-FFF2-40B4-BE49-F238E27FC236}">
                <a16:creationId xmlns:a16="http://schemas.microsoft.com/office/drawing/2014/main" id="{56192E30-C455-4265-AB3B-08EFC9F9BD8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201" y="1239169"/>
            <a:ext cx="6373196" cy="4568982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6" name="Titel 5">
            <a:extLst>
              <a:ext uri="{FF2B5EF4-FFF2-40B4-BE49-F238E27FC236}">
                <a16:creationId xmlns:a16="http://schemas.microsoft.com/office/drawing/2014/main" id="{C5F02B54-767C-4406-A66E-30D960F4D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518" y="2502568"/>
            <a:ext cx="4212877" cy="1515979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Plaats hier de titel</a:t>
            </a:r>
            <a:br>
              <a:rPr lang="nl-NL" dirty="0"/>
            </a:br>
            <a:r>
              <a:rPr lang="nl-NL" dirty="0"/>
              <a:t>van de presentatie van max. 3 regels</a:t>
            </a:r>
          </a:p>
        </p:txBody>
      </p:sp>
      <p:sp>
        <p:nvSpPr>
          <p:cNvPr id="87" name="Tijdelijke aanduiding voor tekst 2">
            <a:extLst>
              <a:ext uri="{FF2B5EF4-FFF2-40B4-BE49-F238E27FC236}">
                <a16:creationId xmlns:a16="http://schemas.microsoft.com/office/drawing/2014/main" id="{C0640052-E5D6-4539-A4AD-FAB1B695A38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5094" y="4186990"/>
            <a:ext cx="4669555" cy="5651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Ruimte</a:t>
            </a:r>
            <a:r>
              <a:rPr lang="en-GB" dirty="0"/>
              <a:t> </a:t>
            </a:r>
            <a:r>
              <a:rPr lang="en-GB" dirty="0" err="1"/>
              <a:t>voor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subtitle van max 2 regels</a:t>
            </a:r>
          </a:p>
        </p:txBody>
      </p:sp>
    </p:spTree>
    <p:extLst>
      <p:ext uri="{BB962C8B-B14F-4D97-AF65-F5344CB8AC3E}">
        <p14:creationId xmlns:p14="http://schemas.microsoft.com/office/powerpoint/2010/main" val="18083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Vrije vorm: vorm 194">
            <a:extLst>
              <a:ext uri="{FF2B5EF4-FFF2-40B4-BE49-F238E27FC236}">
                <a16:creationId xmlns:a16="http://schemas.microsoft.com/office/drawing/2014/main" id="{C21522CD-EF57-43D6-BD69-AD474AF29409}"/>
              </a:ext>
            </a:extLst>
          </p:cNvPr>
          <p:cNvSpPr>
            <a:spLocks/>
          </p:cNvSpPr>
          <p:nvPr userDrawn="1"/>
        </p:nvSpPr>
        <p:spPr bwMode="auto">
          <a:xfrm>
            <a:off x="5786674" y="2415313"/>
            <a:ext cx="6461639" cy="4485455"/>
          </a:xfrm>
          <a:custGeom>
            <a:avLst/>
            <a:gdLst>
              <a:gd name="connsiteX0" fmla="*/ 5524227 w 9515659"/>
              <a:gd name="connsiteY0" fmla="*/ 0 h 6605454"/>
              <a:gd name="connsiteX1" fmla="*/ 9369864 w 9515659"/>
              <a:gd name="connsiteY1" fmla="*/ 2907923 h 6605454"/>
              <a:gd name="connsiteX2" fmla="*/ 9515659 w 9515659"/>
              <a:gd name="connsiteY2" fmla="*/ 3170548 h 6605454"/>
              <a:gd name="connsiteX3" fmla="*/ 9515659 w 9515659"/>
              <a:gd name="connsiteY3" fmla="*/ 6598471 h 6605454"/>
              <a:gd name="connsiteX4" fmla="*/ 9507936 w 9515659"/>
              <a:gd name="connsiteY4" fmla="*/ 6605454 h 6605454"/>
              <a:gd name="connsiteX5" fmla="*/ 3827955 w 9515659"/>
              <a:gd name="connsiteY5" fmla="*/ 6605454 h 6605454"/>
              <a:gd name="connsiteX6" fmla="*/ 3213148 w 9515659"/>
              <a:gd name="connsiteY6" fmla="*/ 6468897 h 6605454"/>
              <a:gd name="connsiteX7" fmla="*/ 51591 w 9515659"/>
              <a:gd name="connsiteY7" fmla="*/ 4337241 h 6605454"/>
              <a:gd name="connsiteX8" fmla="*/ 4143743 w 9515659"/>
              <a:gd name="connsiteY8" fmla="*/ 246434 h 6605454"/>
              <a:gd name="connsiteX9" fmla="*/ 5524227 w 9515659"/>
              <a:gd name="connsiteY9" fmla="*/ 0 h 660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15659" h="6605454">
                <a:moveTo>
                  <a:pt x="5524227" y="0"/>
                </a:moveTo>
                <a:cubicBezTo>
                  <a:pt x="6608894" y="0"/>
                  <a:pt x="8038682" y="542155"/>
                  <a:pt x="9369864" y="2907923"/>
                </a:cubicBezTo>
                <a:lnTo>
                  <a:pt x="9515659" y="3170548"/>
                </a:lnTo>
                <a:lnTo>
                  <a:pt x="9515659" y="6598471"/>
                </a:lnTo>
                <a:lnTo>
                  <a:pt x="9507936" y="6605454"/>
                </a:lnTo>
                <a:lnTo>
                  <a:pt x="3827955" y="6605454"/>
                </a:lnTo>
                <a:lnTo>
                  <a:pt x="3213148" y="6468897"/>
                </a:lnTo>
                <a:cubicBezTo>
                  <a:pt x="1358121" y="6025315"/>
                  <a:pt x="-318182" y="5347621"/>
                  <a:pt x="51591" y="4337241"/>
                </a:cubicBezTo>
                <a:cubicBezTo>
                  <a:pt x="791136" y="2267195"/>
                  <a:pt x="2960470" y="591442"/>
                  <a:pt x="4143743" y="246434"/>
                </a:cubicBezTo>
                <a:cubicBezTo>
                  <a:pt x="4538167" y="147861"/>
                  <a:pt x="4981894" y="0"/>
                  <a:pt x="552422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+ Tablet</a:t>
            </a:r>
          </a:p>
        </p:txBody>
      </p:sp>
      <p:sp>
        <p:nvSpPr>
          <p:cNvPr id="124" name="Titel 5">
            <a:extLst>
              <a:ext uri="{FF2B5EF4-FFF2-40B4-BE49-F238E27FC236}">
                <a16:creationId xmlns:a16="http://schemas.microsoft.com/office/drawing/2014/main" id="{25604067-EBE7-45EE-B59E-4BEFAA7D1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5158015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118" name="Tijdelijke aanduiding voor verticale tekst 2">
            <a:extLst>
              <a:ext uri="{FF2B5EF4-FFF2-40B4-BE49-F238E27FC236}">
                <a16:creationId xmlns:a16="http://schemas.microsoft.com/office/drawing/2014/main" id="{D60DEE72-2F2B-4C3F-9823-23921D2B4FD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7388" y="1575952"/>
            <a:ext cx="5145114" cy="3605616"/>
          </a:xfrm>
        </p:spPr>
        <p:txBody>
          <a:bodyPr vert="horz"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25" name="Tijdelijke aanduiding voor dianummer 5">
            <a:extLst>
              <a:ext uri="{FF2B5EF4-FFF2-40B4-BE49-F238E27FC236}">
                <a16:creationId xmlns:a16="http://schemas.microsoft.com/office/drawing/2014/main" id="{78B104B9-6CFD-4E91-AEC2-229C6959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04FE475-127F-45AE-9741-0E1E193BE1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92348680-253C-4524-9DEF-E3AD8FECAD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6C888EB-6AF6-4526-93B2-A5A7F92B6C9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878782A-53E9-48B4-BF07-3FCC1F84FE8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89FD52A0-EE11-47EC-B9A7-ED9E028E432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3511DE9-8620-47AF-9B9B-36823B4BE54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319E8D7-2A68-43D9-807D-F2371BDE360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563BD56-8208-47F8-87D1-4AC2F6D90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4E61A418-4948-49A5-828C-85673667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1452563-665C-4992-87CC-9631B7FB9AB1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9A6D7267-B4EE-4F75-8786-5015A9E9709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6D350BB-E37C-4A64-9872-448969331E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C430EA-9AAA-4FB9-9421-418920E533C8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6C2B98BE-C469-4C14-A1C8-C3F99C36EB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24366F5-43DC-4586-A96C-37E2E4206394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6E6DABC-8909-432A-912A-10E012772CA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D3539AFB-FBDD-4D0E-8CAF-42CDE0B42F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65E454A-A2FC-49C8-B9E8-5F1D4317A922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F801E43E-7B2B-4031-9D06-C4EFF99F54F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D90CDA4A-154A-4912-BACB-8A04B390792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0EFC5E60-AF9A-409E-86E6-FA7FE2455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9BA80E9D-3AEE-4CC2-9663-4798DF05C1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998FF4F-8C78-4D14-970B-FD8E42C3410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6207F8D-AF86-412B-8913-6BF5AAF911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01F8D9EA-69C6-4335-AF70-D9DCE6BEAA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D86600B2-1E12-4C11-BBBA-0FAC02AEF32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EA745765-6BC9-4131-B021-8EC06E28B6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8BAAC79-89BD-4A6B-B044-EBDEEDE90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A65FB1D-9E26-4BED-9BB1-A95485B232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A6AF7CB-922F-4712-BD82-F22B131F3C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A420EE7E-14C3-4FB5-8A5A-4816E642BF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A722CA7C-2298-4A90-961C-49F7E7F8A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23ED81CB-730D-4E47-AFBE-B2D5EC504A2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31D352A-0A67-47C7-87AE-6A0F094D76B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CD11091F-FF6A-48A1-8B36-D6E7F901CE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D4FC632D-1E9B-42FA-AF08-236CEEE5AD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025874F-E429-4D76-9E3C-5FBF4C1D5F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83CBB057-C827-4E28-B14C-8278610F0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14AF706-A5F0-4362-BEF6-C69BBA6D1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2C47176-B09D-4D77-8721-BC0EC002C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B0C90240-382F-4522-B929-BFDB1073BF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279C622-5AB9-498C-8C0B-476323B86B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ED3C9F11-E97F-4D53-91FB-41CD6098DB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7D11F01-D391-4194-852B-257A6AC8DC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537ED10-8033-4FFC-94DB-BB4665476E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A7C3D3E2-BFE3-4C37-B16F-90A7229645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EB9FB1F-D12A-4CE5-9C3B-58CDB55611F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4229A153-13DB-4E17-9C04-56665240FB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7CD72BC5-B68B-4A99-B3F4-496BFE1396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7BAC2185-AB79-44DA-A512-0F5A83D55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3049462-9217-4F89-BC9A-365C70DCAE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32BB5E8-C8FF-441D-8D28-053E2D8B1E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5E7292E-35ED-40C7-9D60-01AD4FF04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CB4D5954-8EF5-4DDD-BEAF-5DCB8D1836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1F899DB6-6626-42FB-A62B-61DA4B3A23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8D9F7CF3-5D81-4020-9B95-19C284E0CCC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D1B165A0-C113-4189-BC04-AD7B5E95D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3CB12E8B-7A14-42A4-8B93-F41D42720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B940F2AC-05D2-4B1C-8BAB-06860AFF9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3E4AC27-5E9C-47DA-AFBE-1355A39DC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5C4AB42-2037-45A9-B208-883512724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DAEE5306-F62D-4622-97DA-A30B70EC7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030619FB-65DF-4DC3-A0DC-05525DB976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237A330A-6187-48FA-8904-B0640B19F9B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48" name="Inspireren">
                <a:extLst>
                  <a:ext uri="{FF2B5EF4-FFF2-40B4-BE49-F238E27FC236}">
                    <a16:creationId xmlns:a16="http://schemas.microsoft.com/office/drawing/2014/main" id="{370BB612-36E3-4840-B503-CFAF9C89CB3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0" name="Freeform 12">
                  <a:extLst>
                    <a:ext uri="{FF2B5EF4-FFF2-40B4-BE49-F238E27FC236}">
                      <a16:creationId xmlns:a16="http://schemas.microsoft.com/office/drawing/2014/main" id="{6BB34116-38C7-4B11-8914-259C6291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3">
                  <a:extLst>
                    <a:ext uri="{FF2B5EF4-FFF2-40B4-BE49-F238E27FC236}">
                      <a16:creationId xmlns:a16="http://schemas.microsoft.com/office/drawing/2014/main" id="{45D379A5-8975-4A40-8A04-B51D64B69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4">
                  <a:extLst>
                    <a:ext uri="{FF2B5EF4-FFF2-40B4-BE49-F238E27FC236}">
                      <a16:creationId xmlns:a16="http://schemas.microsoft.com/office/drawing/2014/main" id="{6683B559-E75C-48C2-9850-B334D03F39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F33BFC44-B888-45C5-93D6-D2F9CEF407B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0EA7C48E-4C04-472E-B0A4-F87CBEE2F603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099E952F-373E-4CEC-8F42-EAA92EA379B6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AB0F43B-B48B-4194-9F1C-6DD05690E79C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pic>
        <p:nvPicPr>
          <p:cNvPr id="198" name="IPAD">
            <a:extLst>
              <a:ext uri="{FF2B5EF4-FFF2-40B4-BE49-F238E27FC236}">
                <a16:creationId xmlns:a16="http://schemas.microsoft.com/office/drawing/2014/main" id="{118619EC-6CB5-4A7F-987A-EA3809AEE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29958" r="29677" b="30413"/>
          <a:stretch/>
        </p:blipFill>
        <p:spPr>
          <a:xfrm rot="5400000">
            <a:off x="5965467" y="1124747"/>
            <a:ext cx="5718675" cy="4211323"/>
          </a:xfrm>
          <a:custGeom>
            <a:avLst/>
            <a:gdLst>
              <a:gd name="connsiteX0" fmla="*/ 352744 w 5425430"/>
              <a:gd name="connsiteY0" fmla="*/ 311628 h 3995373"/>
              <a:gd name="connsiteX1" fmla="*/ 287301 w 5425430"/>
              <a:gd name="connsiteY1" fmla="*/ 377070 h 3995373"/>
              <a:gd name="connsiteX2" fmla="*/ 287301 w 5425430"/>
              <a:gd name="connsiteY2" fmla="*/ 3621241 h 3995373"/>
              <a:gd name="connsiteX3" fmla="*/ 288136 w 5425430"/>
              <a:gd name="connsiteY3" fmla="*/ 3625376 h 3995373"/>
              <a:gd name="connsiteX4" fmla="*/ 288136 w 5425430"/>
              <a:gd name="connsiteY4" fmla="*/ 3630408 h 3995373"/>
              <a:gd name="connsiteX5" fmla="*/ 290118 w 5425430"/>
              <a:gd name="connsiteY5" fmla="*/ 3635194 h 3995373"/>
              <a:gd name="connsiteX6" fmla="*/ 292444 w 5425430"/>
              <a:gd name="connsiteY6" fmla="*/ 3646714 h 3995373"/>
              <a:gd name="connsiteX7" fmla="*/ 298787 w 5425430"/>
              <a:gd name="connsiteY7" fmla="*/ 3656121 h 3995373"/>
              <a:gd name="connsiteX8" fmla="*/ 305572 w 5425430"/>
              <a:gd name="connsiteY8" fmla="*/ 3672503 h 3995373"/>
              <a:gd name="connsiteX9" fmla="*/ 347666 w 5425430"/>
              <a:gd name="connsiteY9" fmla="*/ 3689938 h 3995373"/>
              <a:gd name="connsiteX10" fmla="*/ 5072862 w 5425430"/>
              <a:gd name="connsiteY10" fmla="*/ 3689938 h 3995373"/>
              <a:gd name="connsiteX11" fmla="*/ 5114956 w 5425430"/>
              <a:gd name="connsiteY11" fmla="*/ 3672503 h 3995373"/>
              <a:gd name="connsiteX12" fmla="*/ 5118325 w 5425430"/>
              <a:gd name="connsiteY12" fmla="*/ 3664371 h 3995373"/>
              <a:gd name="connsiteX13" fmla="*/ 5130229 w 5425430"/>
              <a:gd name="connsiteY13" fmla="*/ 3646714 h 3995373"/>
              <a:gd name="connsiteX14" fmla="*/ 5135372 w 5425430"/>
              <a:gd name="connsiteY14" fmla="*/ 3621241 h 3995373"/>
              <a:gd name="connsiteX15" fmla="*/ 5135372 w 5425430"/>
              <a:gd name="connsiteY15" fmla="*/ 377070 h 3995373"/>
              <a:gd name="connsiteX16" fmla="*/ 5069929 w 5425430"/>
              <a:gd name="connsiteY16" fmla="*/ 311628 h 3995373"/>
              <a:gd name="connsiteX17" fmla="*/ 0 w 5425430"/>
              <a:gd name="connsiteY17" fmla="*/ 0 h 3995373"/>
              <a:gd name="connsiteX18" fmla="*/ 5425430 w 5425430"/>
              <a:gd name="connsiteY18" fmla="*/ 0 h 3995373"/>
              <a:gd name="connsiteX19" fmla="*/ 5425430 w 5425430"/>
              <a:gd name="connsiteY19" fmla="*/ 3995373 h 3995373"/>
              <a:gd name="connsiteX20" fmla="*/ 0 w 5425430"/>
              <a:gd name="connsiteY20" fmla="*/ 3995373 h 399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5430" h="3995373">
                <a:moveTo>
                  <a:pt x="352744" y="311628"/>
                </a:moveTo>
                <a:cubicBezTo>
                  <a:pt x="316601" y="311628"/>
                  <a:pt x="287301" y="340928"/>
                  <a:pt x="287301" y="377070"/>
                </a:cubicBezTo>
                <a:lnTo>
                  <a:pt x="287301" y="3621241"/>
                </a:lnTo>
                <a:lnTo>
                  <a:pt x="288136" y="3625376"/>
                </a:lnTo>
                <a:lnTo>
                  <a:pt x="288136" y="3630408"/>
                </a:lnTo>
                <a:lnTo>
                  <a:pt x="290118" y="3635194"/>
                </a:lnTo>
                <a:lnTo>
                  <a:pt x="292444" y="3646714"/>
                </a:lnTo>
                <a:lnTo>
                  <a:pt x="298787" y="3656121"/>
                </a:lnTo>
                <a:lnTo>
                  <a:pt x="305572" y="3672503"/>
                </a:lnTo>
                <a:cubicBezTo>
                  <a:pt x="316345" y="3683275"/>
                  <a:pt x="331227" y="3689938"/>
                  <a:pt x="347666" y="3689938"/>
                </a:cubicBezTo>
                <a:lnTo>
                  <a:pt x="5072862" y="3689938"/>
                </a:lnTo>
                <a:cubicBezTo>
                  <a:pt x="5089301" y="3689938"/>
                  <a:pt x="5104184" y="3683275"/>
                  <a:pt x="5114956" y="3672503"/>
                </a:cubicBezTo>
                <a:lnTo>
                  <a:pt x="5118325" y="3664371"/>
                </a:lnTo>
                <a:lnTo>
                  <a:pt x="5130229" y="3646714"/>
                </a:lnTo>
                <a:cubicBezTo>
                  <a:pt x="5133541" y="3638885"/>
                  <a:pt x="5135372" y="3630277"/>
                  <a:pt x="5135372" y="3621241"/>
                </a:cubicBezTo>
                <a:lnTo>
                  <a:pt x="5135372" y="377070"/>
                </a:lnTo>
                <a:cubicBezTo>
                  <a:pt x="5135372" y="340928"/>
                  <a:pt x="5106072" y="311628"/>
                  <a:pt x="5069929" y="311628"/>
                </a:cubicBezTo>
                <a:close/>
                <a:moveTo>
                  <a:pt x="0" y="0"/>
                </a:moveTo>
                <a:lnTo>
                  <a:pt x="5425430" y="0"/>
                </a:lnTo>
                <a:lnTo>
                  <a:pt x="5425430" y="3995373"/>
                </a:lnTo>
                <a:lnTo>
                  <a:pt x="0" y="3995373"/>
                </a:lnTo>
                <a:close/>
              </a:path>
            </a:pathLst>
          </a:custGeom>
          <a:effectLst/>
        </p:spPr>
      </p:pic>
      <p:sp>
        <p:nvSpPr>
          <p:cNvPr id="199" name="Tijdelijke aanduiding voor afbeelding 10">
            <a:extLst>
              <a:ext uri="{FF2B5EF4-FFF2-40B4-BE49-F238E27FC236}">
                <a16:creationId xmlns:a16="http://schemas.microsoft.com/office/drawing/2014/main" id="{2915E551-17AB-4EEE-81FE-E1F8DDE56D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5827" y="642732"/>
            <a:ext cx="3581130" cy="5170310"/>
          </a:xfrm>
          <a:prstGeom prst="roundRect">
            <a:avLst>
              <a:gd name="adj" fmla="val 1111"/>
            </a:avLst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grpSp>
        <p:nvGrpSpPr>
          <p:cNvPr id="196" name="INSTRUCTIE">
            <a:extLst>
              <a:ext uri="{FF2B5EF4-FFF2-40B4-BE49-F238E27FC236}">
                <a16:creationId xmlns:a16="http://schemas.microsoft.com/office/drawing/2014/main" id="{C4AD056C-1F74-4474-AC2A-CEC2F9C4C220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7EB0B206-45AD-49B0-9304-584FC67C247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052297A6-22CF-4A01-9AEA-EF93EC2DEF5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5A272F7A-0DC7-4182-ABEB-D9F181B5441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32D3EFCC-8809-441F-BF70-48C85E6D6FC6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594C249C-FBF1-48EF-8CAA-01E98C212D29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C5E7BAB4-895C-4989-B7C7-D469FF8CC79F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87B182AE-D843-4257-A9B7-BA209169412D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66B10F6E-8816-42AA-B597-4820651E17B1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4" name="Rechthoek 243">
                <a:extLst>
                  <a:ext uri="{FF2B5EF4-FFF2-40B4-BE49-F238E27FC236}">
                    <a16:creationId xmlns:a16="http://schemas.microsoft.com/office/drawing/2014/main" id="{FAB1EFC6-93A2-420E-BAC2-89946597D53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4B935964-A918-4298-9754-1E182032623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D3B9BA00-86B1-44F9-84DE-E5225BBA4DB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7" name="Tekstvak 246">
                <a:extLst>
                  <a:ext uri="{FF2B5EF4-FFF2-40B4-BE49-F238E27FC236}">
                    <a16:creationId xmlns:a16="http://schemas.microsoft.com/office/drawing/2014/main" id="{6B91A626-D16F-4D44-AA95-261EC24984C6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A730355A-5817-40F1-ACBE-7829FA0FB2D5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248">
                <a:extLst>
                  <a:ext uri="{FF2B5EF4-FFF2-40B4-BE49-F238E27FC236}">
                    <a16:creationId xmlns:a16="http://schemas.microsoft.com/office/drawing/2014/main" id="{25CD6562-B462-4E95-8969-280AC76C38A8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D620509E-EF67-4F5E-95B0-7396F347BEBE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618BE28E-BA83-4C11-A149-5BC8F68A0684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31960D4C-D293-498A-B973-8B615EAA4E3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19FAB66C-E2D0-40B2-A1F5-7771DC821C5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oep 250">
                <a:extLst>
                  <a:ext uri="{FF2B5EF4-FFF2-40B4-BE49-F238E27FC236}">
                    <a16:creationId xmlns:a16="http://schemas.microsoft.com/office/drawing/2014/main" id="{0BFBD46D-1E04-4906-BC4C-C816038F2063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0E6398E5-39DA-403B-A13A-4F0A160E2F6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57E72763-4092-446E-8444-E5F50DA3AF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9C70DDCD-0FB4-4ADE-93FB-E8BADCFF9A4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FDAC065C-6652-47B3-99C4-FF8FA0CE573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A23629CF-24F0-4B36-90CB-906E8928791B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0" name="Vrije vorm: vorm 239">
                  <a:extLst>
                    <a:ext uri="{FF2B5EF4-FFF2-40B4-BE49-F238E27FC236}">
                      <a16:creationId xmlns:a16="http://schemas.microsoft.com/office/drawing/2014/main" id="{8A751B83-C290-4711-86F1-EB035784325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96C9FF19-5840-4FD8-BC8D-C1820A6B2225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2" name="Vrije vorm: vorm 241">
                    <a:extLst>
                      <a:ext uri="{FF2B5EF4-FFF2-40B4-BE49-F238E27FC236}">
                        <a16:creationId xmlns:a16="http://schemas.microsoft.com/office/drawing/2014/main" id="{6ADA9DC5-1AC9-4E25-8575-16DBEC420B51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Vrije vorm: vorm 242">
                    <a:extLst>
                      <a:ext uri="{FF2B5EF4-FFF2-40B4-BE49-F238E27FC236}">
                        <a16:creationId xmlns:a16="http://schemas.microsoft.com/office/drawing/2014/main" id="{C2DE14FB-20A4-41A0-ADFE-230C69F2DAD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9" name="Tekstvak 238">
                <a:extLst>
                  <a:ext uri="{FF2B5EF4-FFF2-40B4-BE49-F238E27FC236}">
                    <a16:creationId xmlns:a16="http://schemas.microsoft.com/office/drawing/2014/main" id="{AA27DDA1-A5DF-4406-AED8-F76AD45A9322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5BC4F4AC-D8F9-40AE-AC78-7C522682E11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7BB25664-467C-4ADB-A4A5-BE6A1A8B381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B4A2DD3F-785C-4EAC-93A2-B6C30E7754F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9BCA3390-8C79-4C7B-BF4C-46FC0B808A95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4AF259C4-FC76-4259-9164-87D604225ED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ED9ECA51-7E29-4250-ADC5-E94CE27B01A9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2" name="Groep 231">
                    <a:extLst>
                      <a:ext uri="{FF2B5EF4-FFF2-40B4-BE49-F238E27FC236}">
                        <a16:creationId xmlns:a16="http://schemas.microsoft.com/office/drawing/2014/main" id="{4542861B-FED0-408A-89CB-9ED2A1E565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D0A2023B-ABF7-4736-81E2-8032B13687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05A7ABD8-E3AC-4D67-951D-869EB613A5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Ovaal 236">
                      <a:extLst>
                        <a:ext uri="{FF2B5EF4-FFF2-40B4-BE49-F238E27FC236}">
                          <a16:creationId xmlns:a16="http://schemas.microsoft.com/office/drawing/2014/main" id="{04A2E0AE-4200-4326-BE7D-72B8D4C5DDC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11369461-0CCB-4D7B-812D-10EFA83ADC6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Afbeelding 233">
                    <a:extLst>
                      <a:ext uri="{FF2B5EF4-FFF2-40B4-BE49-F238E27FC236}">
                        <a16:creationId xmlns:a16="http://schemas.microsoft.com/office/drawing/2014/main" id="{962AEAB5-C993-4524-81F8-BEAE7EA8E70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FC8C6D83-B504-487E-B44B-37EBCB5BEBF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100130AC-B729-419C-B0D5-F1CA580A5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01514FB9-E431-4DF1-906C-07C085E8FAA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9C0417BF-6AE0-4472-BE3E-EEF3C964CEE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07B922C5-01D9-4330-A45A-C78466CEE1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83B64CBB-31F8-45CD-8C7F-64E48F24469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C40879CD-F8CB-4F44-9894-45C58EA7E02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4" name="Gelijkbenige driehoek 223">
                <a:extLst>
                  <a:ext uri="{FF2B5EF4-FFF2-40B4-BE49-F238E27FC236}">
                    <a16:creationId xmlns:a16="http://schemas.microsoft.com/office/drawing/2014/main" id="{A01FF1D4-2B79-4FEE-8696-274776CD8B6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B21B5E68-E140-45CA-900A-C2928E1B1CE4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3" name="ICOON_info">
              <a:extLst>
                <a:ext uri="{FF2B5EF4-FFF2-40B4-BE49-F238E27FC236}">
                  <a16:creationId xmlns:a16="http://schemas.microsoft.com/office/drawing/2014/main" id="{42F181BB-456A-4269-9741-560288745D52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6F1AC06B-E226-4052-9C8D-5BD2202965D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Graphic 163" descr="Informatie">
                <a:extLst>
                  <a:ext uri="{FF2B5EF4-FFF2-40B4-BE49-F238E27FC236}">
                    <a16:creationId xmlns:a16="http://schemas.microsoft.com/office/drawing/2014/main" id="{5EB2254F-802C-449C-A3D7-523454DAEDA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2CC1D227-09AA-486C-80B9-B2DB4B2F4339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5" name="Inspireren">
                <a:extLst>
                  <a:ext uri="{FF2B5EF4-FFF2-40B4-BE49-F238E27FC236}">
                    <a16:creationId xmlns:a16="http://schemas.microsoft.com/office/drawing/2014/main" id="{5EAA197C-C736-4302-9946-4165E6800DF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EE2DAC67-17F8-498B-A6A0-EC6C0225EE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5FE26A81-43CC-4E80-933C-6B192900A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585685E0-9E38-4A0B-93CB-595F294366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kstvak 215">
                <a:extLst>
                  <a:ext uri="{FF2B5EF4-FFF2-40B4-BE49-F238E27FC236}">
                    <a16:creationId xmlns:a16="http://schemas.microsoft.com/office/drawing/2014/main" id="{3AB01BD5-D230-4D1B-AFB6-760072FCD9B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94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Vrije vorm: vorm 257">
            <a:extLst>
              <a:ext uri="{FF2B5EF4-FFF2-40B4-BE49-F238E27FC236}">
                <a16:creationId xmlns:a16="http://schemas.microsoft.com/office/drawing/2014/main" id="{70CD1280-0D19-4390-BB5E-20CFA4A09B5E}"/>
              </a:ext>
            </a:extLst>
          </p:cNvPr>
          <p:cNvSpPr>
            <a:spLocks/>
          </p:cNvSpPr>
          <p:nvPr userDrawn="1"/>
        </p:nvSpPr>
        <p:spPr bwMode="auto">
          <a:xfrm>
            <a:off x="4373853" y="332092"/>
            <a:ext cx="7908492" cy="6568677"/>
          </a:xfrm>
          <a:custGeom>
            <a:avLst/>
            <a:gdLst>
              <a:gd name="connsiteX0" fmla="*/ 5493470 w 7908492"/>
              <a:gd name="connsiteY0" fmla="*/ 0 h 6568677"/>
              <a:gd name="connsiteX1" fmla="*/ 7810356 w 7908492"/>
              <a:gd name="connsiteY1" fmla="*/ 942915 h 6568677"/>
              <a:gd name="connsiteX2" fmla="*/ 7908492 w 7908492"/>
              <a:gd name="connsiteY2" fmla="*/ 1031997 h 6568677"/>
              <a:gd name="connsiteX3" fmla="*/ 7908492 w 7908492"/>
              <a:gd name="connsiteY3" fmla="*/ 6568677 h 6568677"/>
              <a:gd name="connsiteX4" fmla="*/ 3806642 w 7908492"/>
              <a:gd name="connsiteY4" fmla="*/ 6568677 h 6568677"/>
              <a:gd name="connsiteX5" fmla="*/ 3195258 w 7908492"/>
              <a:gd name="connsiteY5" fmla="*/ 6432881 h 6568677"/>
              <a:gd name="connsiteX6" fmla="*/ 51304 w 7908492"/>
              <a:gd name="connsiteY6" fmla="*/ 4313093 h 6568677"/>
              <a:gd name="connsiteX7" fmla="*/ 4120672 w 7908492"/>
              <a:gd name="connsiteY7" fmla="*/ 245062 h 6568677"/>
              <a:gd name="connsiteX8" fmla="*/ 5493470 w 7908492"/>
              <a:gd name="connsiteY8" fmla="*/ 0 h 656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8492" h="6568677">
                <a:moveTo>
                  <a:pt x="5493470" y="0"/>
                </a:moveTo>
                <a:cubicBezTo>
                  <a:pt x="6167613" y="0"/>
                  <a:pt x="6975817" y="210600"/>
                  <a:pt x="7810356" y="942915"/>
                </a:cubicBezTo>
                <a:lnTo>
                  <a:pt x="7908492" y="1031997"/>
                </a:lnTo>
                <a:lnTo>
                  <a:pt x="7908492" y="6568677"/>
                </a:lnTo>
                <a:lnTo>
                  <a:pt x="3806642" y="6568677"/>
                </a:lnTo>
                <a:lnTo>
                  <a:pt x="3195258" y="6432881"/>
                </a:lnTo>
                <a:cubicBezTo>
                  <a:pt x="1350560" y="5991768"/>
                  <a:pt x="-316410" y="5317847"/>
                  <a:pt x="51304" y="4313093"/>
                </a:cubicBezTo>
                <a:cubicBezTo>
                  <a:pt x="786731" y="2254572"/>
                  <a:pt x="2943987" y="588149"/>
                  <a:pt x="4120672" y="245062"/>
                </a:cubicBezTo>
                <a:cubicBezTo>
                  <a:pt x="4512900" y="147038"/>
                  <a:pt x="4954157" y="0"/>
                  <a:pt x="549347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+ PC</a:t>
            </a:r>
          </a:p>
        </p:txBody>
      </p:sp>
      <p:sp>
        <p:nvSpPr>
          <p:cNvPr id="124" name="Titel 5">
            <a:extLst>
              <a:ext uri="{FF2B5EF4-FFF2-40B4-BE49-F238E27FC236}">
                <a16:creationId xmlns:a16="http://schemas.microsoft.com/office/drawing/2014/main" id="{25604067-EBE7-45EE-B59E-4BEFAA7D1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3502437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118" name="Tijdelijke aanduiding voor verticale tekst 2">
            <a:extLst>
              <a:ext uri="{FF2B5EF4-FFF2-40B4-BE49-F238E27FC236}">
                <a16:creationId xmlns:a16="http://schemas.microsoft.com/office/drawing/2014/main" id="{D60DEE72-2F2B-4C3F-9823-23921D2B4FD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2"/>
            <a:ext cx="3489537" cy="3605616"/>
          </a:xfrm>
        </p:spPr>
        <p:txBody>
          <a:bodyPr vert="horz"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25" name="Tijdelijke aanduiding voor dianummer 5">
            <a:extLst>
              <a:ext uri="{FF2B5EF4-FFF2-40B4-BE49-F238E27FC236}">
                <a16:creationId xmlns:a16="http://schemas.microsoft.com/office/drawing/2014/main" id="{78B104B9-6CFD-4E91-AEC2-229C6959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04FE475-127F-45AE-9741-0E1E193BE1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92348680-253C-4524-9DEF-E3AD8FECAD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6C888EB-6AF6-4526-93B2-A5A7F92B6C9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878782A-53E9-48B4-BF07-3FCC1F84FE8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89FD52A0-EE11-47EC-B9A7-ED9E028E432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3511DE9-8620-47AF-9B9B-36823B4BE54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319E8D7-2A68-43D9-807D-F2371BDE360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563BD56-8208-47F8-87D1-4AC2F6D90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4E61A418-4948-49A5-828C-85673667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1452563-665C-4992-87CC-9631B7FB9AB1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9A6D7267-B4EE-4F75-8786-5015A9E9709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6D350BB-E37C-4A64-9872-448969331E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C430EA-9AAA-4FB9-9421-418920E533C8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6C2B98BE-C469-4C14-A1C8-C3F99C36EB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24366F5-43DC-4586-A96C-37E2E4206394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6E6DABC-8909-432A-912A-10E012772CA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D3539AFB-FBDD-4D0E-8CAF-42CDE0B42F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65E454A-A2FC-49C8-B9E8-5F1D4317A922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F801E43E-7B2B-4031-9D06-C4EFF99F54F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D90CDA4A-154A-4912-BACB-8A04B390792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0EFC5E60-AF9A-409E-86E6-FA7FE2455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9BA80E9D-3AEE-4CC2-9663-4798DF05C1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998FF4F-8C78-4D14-970B-FD8E42C3410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6207F8D-AF86-412B-8913-6BF5AAF911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01F8D9EA-69C6-4335-AF70-D9DCE6BEAA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D86600B2-1E12-4C11-BBBA-0FAC02AEF32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EA745765-6BC9-4131-B021-8EC06E28B6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8BAAC79-89BD-4A6B-B044-EBDEEDE90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A65FB1D-9E26-4BED-9BB1-A95485B232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A6AF7CB-922F-4712-BD82-F22B131F3C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A420EE7E-14C3-4FB5-8A5A-4816E642BF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A722CA7C-2298-4A90-961C-49F7E7F8A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23ED81CB-730D-4E47-AFBE-B2D5EC504A2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31D352A-0A67-47C7-87AE-6A0F094D76B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CD11091F-FF6A-48A1-8B36-D6E7F901CE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D4FC632D-1E9B-42FA-AF08-236CEEE5AD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025874F-E429-4D76-9E3C-5FBF4C1D5F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83CBB057-C827-4E28-B14C-8278610F0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14AF706-A5F0-4362-BEF6-C69BBA6D1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2C47176-B09D-4D77-8721-BC0EC002C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B0C90240-382F-4522-B929-BFDB1073BF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279C622-5AB9-498C-8C0B-476323B86B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ED3C9F11-E97F-4D53-91FB-41CD6098DB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7D11F01-D391-4194-852B-257A6AC8DC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537ED10-8033-4FFC-94DB-BB4665476E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A7C3D3E2-BFE3-4C37-B16F-90A7229645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EB9FB1F-D12A-4CE5-9C3B-58CDB55611F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4229A153-13DB-4E17-9C04-56665240FB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7CD72BC5-B68B-4A99-B3F4-496BFE1396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7BAC2185-AB79-44DA-A512-0F5A83D55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3049462-9217-4F89-BC9A-365C70DCAE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32BB5E8-C8FF-441D-8D28-053E2D8B1E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5E7292E-35ED-40C7-9D60-01AD4FF04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CB4D5954-8EF5-4DDD-BEAF-5DCB8D1836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1F899DB6-6626-42FB-A62B-61DA4B3A23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8D9F7CF3-5D81-4020-9B95-19C284E0CCC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D1B165A0-C113-4189-BC04-AD7B5E95D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3CB12E8B-7A14-42A4-8B93-F41D42720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B940F2AC-05D2-4B1C-8BAB-06860AFF9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3E4AC27-5E9C-47DA-AFBE-1355A39DC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5C4AB42-2037-45A9-B208-883512724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DAEE5306-F62D-4622-97DA-A30B70EC7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030619FB-65DF-4DC3-A0DC-05525DB976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237A330A-6187-48FA-8904-B0640B19F9B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48" name="Inspireren">
                <a:extLst>
                  <a:ext uri="{FF2B5EF4-FFF2-40B4-BE49-F238E27FC236}">
                    <a16:creationId xmlns:a16="http://schemas.microsoft.com/office/drawing/2014/main" id="{370BB612-36E3-4840-B503-CFAF9C89CB3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0" name="Freeform 12">
                  <a:extLst>
                    <a:ext uri="{FF2B5EF4-FFF2-40B4-BE49-F238E27FC236}">
                      <a16:creationId xmlns:a16="http://schemas.microsoft.com/office/drawing/2014/main" id="{6BB34116-38C7-4B11-8914-259C6291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3">
                  <a:extLst>
                    <a:ext uri="{FF2B5EF4-FFF2-40B4-BE49-F238E27FC236}">
                      <a16:creationId xmlns:a16="http://schemas.microsoft.com/office/drawing/2014/main" id="{45D379A5-8975-4A40-8A04-B51D64B69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4">
                  <a:extLst>
                    <a:ext uri="{FF2B5EF4-FFF2-40B4-BE49-F238E27FC236}">
                      <a16:creationId xmlns:a16="http://schemas.microsoft.com/office/drawing/2014/main" id="{6683B559-E75C-48C2-9850-B334D03F39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F33BFC44-B888-45C5-93D6-D2F9CEF407B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0EA7C48E-4C04-472E-B0A4-F87CBEE2F603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099E952F-373E-4CEC-8F42-EAA92EA379B6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AB0F43B-B48B-4194-9F1C-6DD05690E79C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196" name="INSTRUCTIE">
            <a:extLst>
              <a:ext uri="{FF2B5EF4-FFF2-40B4-BE49-F238E27FC236}">
                <a16:creationId xmlns:a16="http://schemas.microsoft.com/office/drawing/2014/main" id="{CCD6C501-C9E4-4F14-8B52-46DEFC3F4021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3BC50530-A24B-4171-A1D2-931C7DC176A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C420FDF4-4900-4741-8C36-A67D3AF60C1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F86DE6F2-A098-4F26-AB2D-7030F56C667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2C49C344-0C68-45D3-88B6-DD07D0A18A2A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61BFA6AD-6298-41B6-9B7A-1ECF12F68C46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3F137FDE-8092-44A4-85BE-39BC6B0F4802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A4BD0C0D-64D8-468B-9660-2A1686A749CE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22BFE34C-5C47-4390-9D41-6DC896496EB4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4" name="Rechthoek 243">
                <a:extLst>
                  <a:ext uri="{FF2B5EF4-FFF2-40B4-BE49-F238E27FC236}">
                    <a16:creationId xmlns:a16="http://schemas.microsoft.com/office/drawing/2014/main" id="{42442542-7EA1-4DBA-BB8E-60F0E3D2C9F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1CE2D752-8881-492F-B5CD-D90513FF390B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A45BBCD4-AB9D-434D-8AAA-BE84B6C8E134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7" name="Tekstvak 246">
                <a:extLst>
                  <a:ext uri="{FF2B5EF4-FFF2-40B4-BE49-F238E27FC236}">
                    <a16:creationId xmlns:a16="http://schemas.microsoft.com/office/drawing/2014/main" id="{3EFBA10D-1071-4B61-B1B3-E53A63CCFBE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049860A5-D7B2-411B-81A0-24BDA6A20DF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248">
                <a:extLst>
                  <a:ext uri="{FF2B5EF4-FFF2-40B4-BE49-F238E27FC236}">
                    <a16:creationId xmlns:a16="http://schemas.microsoft.com/office/drawing/2014/main" id="{23FF4160-81D9-4180-A64D-EADB3DF73A2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FCC0BDB8-AF53-4B0E-B868-14B3B6D677AB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8836F421-8814-4B11-83E8-7AF5954FEC5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B3D9B703-1A2F-4C22-8D5D-EF42D225B4D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C21655A9-A296-404F-B82B-BB84523225A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oep 250">
                <a:extLst>
                  <a:ext uri="{FF2B5EF4-FFF2-40B4-BE49-F238E27FC236}">
                    <a16:creationId xmlns:a16="http://schemas.microsoft.com/office/drawing/2014/main" id="{6B87538B-6B94-433B-90FF-568CEDA9EB2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3D711365-805E-4241-921D-F63C9C0D200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A2551C5D-335B-40B8-BD30-EA323683C57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05921952-2FE8-4975-8002-691279ADBA0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A4E6FB82-4F9F-4ECC-BFE0-B717A541FFF0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8FD09299-0453-4F9F-A25B-E3507AB7B3BF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0" name="Vrije vorm: vorm 239">
                  <a:extLst>
                    <a:ext uri="{FF2B5EF4-FFF2-40B4-BE49-F238E27FC236}">
                      <a16:creationId xmlns:a16="http://schemas.microsoft.com/office/drawing/2014/main" id="{ED079FD3-C5AF-41C3-BAD3-BAE5B4E64635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176E1B3D-9E8F-47A8-ABD3-7D063431F3E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2" name="Vrije vorm: vorm 241">
                    <a:extLst>
                      <a:ext uri="{FF2B5EF4-FFF2-40B4-BE49-F238E27FC236}">
                        <a16:creationId xmlns:a16="http://schemas.microsoft.com/office/drawing/2014/main" id="{18CFEC32-CDE5-4366-A3FD-A187256C289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Vrije vorm: vorm 242">
                    <a:extLst>
                      <a:ext uri="{FF2B5EF4-FFF2-40B4-BE49-F238E27FC236}">
                        <a16:creationId xmlns:a16="http://schemas.microsoft.com/office/drawing/2014/main" id="{925FAB24-40C9-4148-9DA6-E1AC438A4EDB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9" name="Tekstvak 238">
                <a:extLst>
                  <a:ext uri="{FF2B5EF4-FFF2-40B4-BE49-F238E27FC236}">
                    <a16:creationId xmlns:a16="http://schemas.microsoft.com/office/drawing/2014/main" id="{8ACF9E99-11A2-4A17-A703-A187FEA10B5F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2D4A9B5A-DB63-4052-B9F3-0496F9D8EEF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668112BA-326D-47FD-A2E2-29B0ABFEE7D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BE2EB806-4EC8-441D-886E-11FDFB1AEE1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CEC2474B-858C-4164-99A6-1D3497E2F6BF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7AFBFA9F-1134-4539-9892-C307E4472D5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C3A31F2A-D0F1-4BDD-B146-830902A4632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2" name="Groep 231">
                    <a:extLst>
                      <a:ext uri="{FF2B5EF4-FFF2-40B4-BE49-F238E27FC236}">
                        <a16:creationId xmlns:a16="http://schemas.microsoft.com/office/drawing/2014/main" id="{38036428-4E19-4309-B567-5C6D9F2C324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353DAC33-94E1-47BC-B8D4-2FC8CC07D36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7E35BAF9-EBF6-43FA-9F94-83CD48A47A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Ovaal 236">
                      <a:extLst>
                        <a:ext uri="{FF2B5EF4-FFF2-40B4-BE49-F238E27FC236}">
                          <a16:creationId xmlns:a16="http://schemas.microsoft.com/office/drawing/2014/main" id="{D3A66F42-AAEF-4DF6-B2AE-A724DF38BD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9C5C4F9-31A5-4880-A8D4-ACE78282527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Afbeelding 233">
                    <a:extLst>
                      <a:ext uri="{FF2B5EF4-FFF2-40B4-BE49-F238E27FC236}">
                        <a16:creationId xmlns:a16="http://schemas.microsoft.com/office/drawing/2014/main" id="{7D653C44-AE5C-49B8-B8A8-CBC1DCBAA6B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B46F6FDD-2D34-4232-8A18-27F85AC769A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E9592F99-93FE-4CD1-B944-5F456E1A40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84F8DEEF-9A50-4AFE-AAC4-E30EF527DC3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42496BD0-1369-4510-9096-705525D1306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4E0E6BB7-3D71-4CB4-B823-1A15792802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0EAF318-505A-46EC-A3D7-2996B4D4255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0DAA4438-1560-40C5-BC5F-9E1A761DB95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4" name="Gelijkbenige driehoek 223">
                <a:extLst>
                  <a:ext uri="{FF2B5EF4-FFF2-40B4-BE49-F238E27FC236}">
                    <a16:creationId xmlns:a16="http://schemas.microsoft.com/office/drawing/2014/main" id="{9F085293-6115-42CC-B452-AE0FB358C28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8B49E4CF-8589-4F86-8A2D-63D6DA354DC4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3" name="ICOON_info">
              <a:extLst>
                <a:ext uri="{FF2B5EF4-FFF2-40B4-BE49-F238E27FC236}">
                  <a16:creationId xmlns:a16="http://schemas.microsoft.com/office/drawing/2014/main" id="{29AC47D0-1738-414C-9929-ABF5EF1B137F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00834F70-1A54-4578-91F2-2C7A98B4FE2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Graphic 163" descr="Informatie">
                <a:extLst>
                  <a:ext uri="{FF2B5EF4-FFF2-40B4-BE49-F238E27FC236}">
                    <a16:creationId xmlns:a16="http://schemas.microsoft.com/office/drawing/2014/main" id="{0F837E97-6AB3-4ECA-8747-8902270647C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7334629E-B919-4144-9252-F4F6F9BE2D2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5" name="Inspireren">
                <a:extLst>
                  <a:ext uri="{FF2B5EF4-FFF2-40B4-BE49-F238E27FC236}">
                    <a16:creationId xmlns:a16="http://schemas.microsoft.com/office/drawing/2014/main" id="{2376E217-D9BA-4A49-8759-6628AED92F3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2C9E30CE-3CCC-42D6-93CA-0FC15C06B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FFAA7EF9-6FFD-4765-803C-967A43DEE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ED1884CB-F69B-4D0F-8E28-AA5F747993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kstvak 215">
                <a:extLst>
                  <a:ext uri="{FF2B5EF4-FFF2-40B4-BE49-F238E27FC236}">
                    <a16:creationId xmlns:a16="http://schemas.microsoft.com/office/drawing/2014/main" id="{DDFE8E6B-64C8-4C8B-8FA0-834DFC1A5FA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pic>
        <p:nvPicPr>
          <p:cNvPr id="195" name="IPAD" hidden="1">
            <a:extLst>
              <a:ext uri="{FF2B5EF4-FFF2-40B4-BE49-F238E27FC236}">
                <a16:creationId xmlns:a16="http://schemas.microsoft.com/office/drawing/2014/main" id="{C927B6D9-F5C6-444A-BB9A-27701B559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29958" r="29677" b="30413"/>
          <a:stretch/>
        </p:blipFill>
        <p:spPr>
          <a:xfrm>
            <a:off x="5560828" y="851128"/>
            <a:ext cx="6212015" cy="4574627"/>
          </a:xfrm>
          <a:custGeom>
            <a:avLst/>
            <a:gdLst>
              <a:gd name="connsiteX0" fmla="*/ 352744 w 5425430"/>
              <a:gd name="connsiteY0" fmla="*/ 311628 h 3995373"/>
              <a:gd name="connsiteX1" fmla="*/ 287301 w 5425430"/>
              <a:gd name="connsiteY1" fmla="*/ 377070 h 3995373"/>
              <a:gd name="connsiteX2" fmla="*/ 287301 w 5425430"/>
              <a:gd name="connsiteY2" fmla="*/ 3621241 h 3995373"/>
              <a:gd name="connsiteX3" fmla="*/ 288136 w 5425430"/>
              <a:gd name="connsiteY3" fmla="*/ 3625376 h 3995373"/>
              <a:gd name="connsiteX4" fmla="*/ 288136 w 5425430"/>
              <a:gd name="connsiteY4" fmla="*/ 3630408 h 3995373"/>
              <a:gd name="connsiteX5" fmla="*/ 290118 w 5425430"/>
              <a:gd name="connsiteY5" fmla="*/ 3635194 h 3995373"/>
              <a:gd name="connsiteX6" fmla="*/ 292444 w 5425430"/>
              <a:gd name="connsiteY6" fmla="*/ 3646714 h 3995373"/>
              <a:gd name="connsiteX7" fmla="*/ 298787 w 5425430"/>
              <a:gd name="connsiteY7" fmla="*/ 3656121 h 3995373"/>
              <a:gd name="connsiteX8" fmla="*/ 305572 w 5425430"/>
              <a:gd name="connsiteY8" fmla="*/ 3672503 h 3995373"/>
              <a:gd name="connsiteX9" fmla="*/ 347666 w 5425430"/>
              <a:gd name="connsiteY9" fmla="*/ 3689938 h 3995373"/>
              <a:gd name="connsiteX10" fmla="*/ 5072862 w 5425430"/>
              <a:gd name="connsiteY10" fmla="*/ 3689938 h 3995373"/>
              <a:gd name="connsiteX11" fmla="*/ 5114956 w 5425430"/>
              <a:gd name="connsiteY11" fmla="*/ 3672503 h 3995373"/>
              <a:gd name="connsiteX12" fmla="*/ 5118325 w 5425430"/>
              <a:gd name="connsiteY12" fmla="*/ 3664371 h 3995373"/>
              <a:gd name="connsiteX13" fmla="*/ 5130229 w 5425430"/>
              <a:gd name="connsiteY13" fmla="*/ 3646714 h 3995373"/>
              <a:gd name="connsiteX14" fmla="*/ 5135372 w 5425430"/>
              <a:gd name="connsiteY14" fmla="*/ 3621241 h 3995373"/>
              <a:gd name="connsiteX15" fmla="*/ 5135372 w 5425430"/>
              <a:gd name="connsiteY15" fmla="*/ 377070 h 3995373"/>
              <a:gd name="connsiteX16" fmla="*/ 5069929 w 5425430"/>
              <a:gd name="connsiteY16" fmla="*/ 311628 h 3995373"/>
              <a:gd name="connsiteX17" fmla="*/ 0 w 5425430"/>
              <a:gd name="connsiteY17" fmla="*/ 0 h 3995373"/>
              <a:gd name="connsiteX18" fmla="*/ 5425430 w 5425430"/>
              <a:gd name="connsiteY18" fmla="*/ 0 h 3995373"/>
              <a:gd name="connsiteX19" fmla="*/ 5425430 w 5425430"/>
              <a:gd name="connsiteY19" fmla="*/ 3995373 h 3995373"/>
              <a:gd name="connsiteX20" fmla="*/ 0 w 5425430"/>
              <a:gd name="connsiteY20" fmla="*/ 3995373 h 399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5430" h="3995373">
                <a:moveTo>
                  <a:pt x="352744" y="311628"/>
                </a:moveTo>
                <a:cubicBezTo>
                  <a:pt x="316601" y="311628"/>
                  <a:pt x="287301" y="340928"/>
                  <a:pt x="287301" y="377070"/>
                </a:cubicBezTo>
                <a:lnTo>
                  <a:pt x="287301" y="3621241"/>
                </a:lnTo>
                <a:lnTo>
                  <a:pt x="288136" y="3625376"/>
                </a:lnTo>
                <a:lnTo>
                  <a:pt x="288136" y="3630408"/>
                </a:lnTo>
                <a:lnTo>
                  <a:pt x="290118" y="3635194"/>
                </a:lnTo>
                <a:lnTo>
                  <a:pt x="292444" y="3646714"/>
                </a:lnTo>
                <a:lnTo>
                  <a:pt x="298787" y="3656121"/>
                </a:lnTo>
                <a:lnTo>
                  <a:pt x="305572" y="3672503"/>
                </a:lnTo>
                <a:cubicBezTo>
                  <a:pt x="316345" y="3683275"/>
                  <a:pt x="331227" y="3689938"/>
                  <a:pt x="347666" y="3689938"/>
                </a:cubicBezTo>
                <a:lnTo>
                  <a:pt x="5072862" y="3689938"/>
                </a:lnTo>
                <a:cubicBezTo>
                  <a:pt x="5089301" y="3689938"/>
                  <a:pt x="5104184" y="3683275"/>
                  <a:pt x="5114956" y="3672503"/>
                </a:cubicBezTo>
                <a:lnTo>
                  <a:pt x="5118325" y="3664371"/>
                </a:lnTo>
                <a:lnTo>
                  <a:pt x="5130229" y="3646714"/>
                </a:lnTo>
                <a:cubicBezTo>
                  <a:pt x="5133541" y="3638885"/>
                  <a:pt x="5135372" y="3630277"/>
                  <a:pt x="5135372" y="3621241"/>
                </a:cubicBezTo>
                <a:lnTo>
                  <a:pt x="5135372" y="377070"/>
                </a:lnTo>
                <a:cubicBezTo>
                  <a:pt x="5135372" y="340928"/>
                  <a:pt x="5106072" y="311628"/>
                  <a:pt x="5069929" y="311628"/>
                </a:cubicBezTo>
                <a:close/>
                <a:moveTo>
                  <a:pt x="0" y="0"/>
                </a:moveTo>
                <a:lnTo>
                  <a:pt x="5425430" y="0"/>
                </a:lnTo>
                <a:lnTo>
                  <a:pt x="5425430" y="3995373"/>
                </a:lnTo>
                <a:lnTo>
                  <a:pt x="0" y="3995373"/>
                </a:lnTo>
                <a:close/>
              </a:path>
            </a:pathLst>
          </a:custGeom>
          <a:effectLst/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DCCA0F-7A9F-4ACA-AA19-F07984E5FB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59243" y="851128"/>
            <a:ext cx="6213600" cy="4575600"/>
          </a:xfrm>
          <a:blipFill>
            <a:blip r:embed="rId7"/>
            <a:srcRect/>
            <a:stretch>
              <a:fillRect l="-25" r="-25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98" name="Tijdelijke aanduiding voor afbeelding 10">
            <a:extLst>
              <a:ext uri="{FF2B5EF4-FFF2-40B4-BE49-F238E27FC236}">
                <a16:creationId xmlns:a16="http://schemas.microsoft.com/office/drawing/2014/main" id="{BE69F0C7-4525-4310-9550-C35C806B5C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93215" y="1214230"/>
            <a:ext cx="5540849" cy="3858582"/>
          </a:xfrm>
          <a:prstGeom prst="roundRect">
            <a:avLst>
              <a:gd name="adj" fmla="val 1770"/>
            </a:avLst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pic>
        <p:nvPicPr>
          <p:cNvPr id="259" name="Picture 60" descr="A screenshot of a computer&#10;&#10;Description automatically generated" hidden="1">
            <a:extLst>
              <a:ext uri="{FF2B5EF4-FFF2-40B4-BE49-F238E27FC236}">
                <a16:creationId xmlns:a16="http://schemas.microsoft.com/office/drawing/2014/main" id="{583CB2A7-0532-4B3D-8ED4-E270FBF0B9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55" y="2660529"/>
            <a:ext cx="1503252" cy="2980312"/>
          </a:xfrm>
          <a:prstGeom prst="rect">
            <a:avLst/>
          </a:prstGeom>
          <a:effectLst/>
        </p:spPr>
      </p:pic>
      <p:sp>
        <p:nvSpPr>
          <p:cNvPr id="199" name="Tijdelijke aanduiding voor tekst 3">
            <a:extLst>
              <a:ext uri="{FF2B5EF4-FFF2-40B4-BE49-F238E27FC236}">
                <a16:creationId xmlns:a16="http://schemas.microsoft.com/office/drawing/2014/main" id="{65E41D74-7E41-429C-BA35-FEBCFD458C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04755" y="2660529"/>
            <a:ext cx="1504800" cy="2980800"/>
          </a:xfrm>
          <a:blipFill>
            <a:blip r:embed="rId9"/>
            <a:srcRect/>
            <a:stretch>
              <a:fillRect l="-28" r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60" name="Picture Placeholder 61">
            <a:extLst>
              <a:ext uri="{FF2B5EF4-FFF2-40B4-BE49-F238E27FC236}">
                <a16:creationId xmlns:a16="http://schemas.microsoft.com/office/drawing/2014/main" id="{CA0F7A3A-915A-4F03-A8FA-87537B01CBB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901088" y="2753174"/>
            <a:ext cx="1299424" cy="2794220"/>
          </a:xfrm>
          <a:custGeom>
            <a:avLst/>
            <a:gdLst>
              <a:gd name="connsiteX0" fmla="*/ 59004 w 525463"/>
              <a:gd name="connsiteY0" fmla="*/ 0 h 1129931"/>
              <a:gd name="connsiteX1" fmla="*/ 116712 w 525463"/>
              <a:gd name="connsiteY1" fmla="*/ 0 h 1129931"/>
              <a:gd name="connsiteX2" fmla="*/ 116712 w 525463"/>
              <a:gd name="connsiteY2" fmla="*/ 6349 h 1129931"/>
              <a:gd name="connsiteX3" fmla="*/ 153226 w 525463"/>
              <a:gd name="connsiteY3" fmla="*/ 42863 h 1129931"/>
              <a:gd name="connsiteX4" fmla="*/ 373886 w 525463"/>
              <a:gd name="connsiteY4" fmla="*/ 42863 h 1129931"/>
              <a:gd name="connsiteX5" fmla="*/ 410400 w 525463"/>
              <a:gd name="connsiteY5" fmla="*/ 6349 h 1129931"/>
              <a:gd name="connsiteX6" fmla="*/ 410400 w 525463"/>
              <a:gd name="connsiteY6" fmla="*/ 0 h 1129931"/>
              <a:gd name="connsiteX7" fmla="*/ 466459 w 525463"/>
              <a:gd name="connsiteY7" fmla="*/ 0 h 1129931"/>
              <a:gd name="connsiteX8" fmla="*/ 525463 w 525463"/>
              <a:gd name="connsiteY8" fmla="*/ 59004 h 1129931"/>
              <a:gd name="connsiteX9" fmla="*/ 525463 w 525463"/>
              <a:gd name="connsiteY9" fmla="*/ 1070927 h 1129931"/>
              <a:gd name="connsiteX10" fmla="*/ 466459 w 525463"/>
              <a:gd name="connsiteY10" fmla="*/ 1129931 h 1129931"/>
              <a:gd name="connsiteX11" fmla="*/ 59004 w 525463"/>
              <a:gd name="connsiteY11" fmla="*/ 1129931 h 1129931"/>
              <a:gd name="connsiteX12" fmla="*/ 0 w 525463"/>
              <a:gd name="connsiteY12" fmla="*/ 1070927 h 1129931"/>
              <a:gd name="connsiteX13" fmla="*/ 0 w 525463"/>
              <a:gd name="connsiteY13" fmla="*/ 59004 h 1129931"/>
              <a:gd name="connsiteX14" fmla="*/ 59004 w 525463"/>
              <a:gd name="connsiteY14" fmla="*/ 0 h 112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463" h="1129931">
                <a:moveTo>
                  <a:pt x="59004" y="0"/>
                </a:moveTo>
                <a:lnTo>
                  <a:pt x="116712" y="0"/>
                </a:lnTo>
                <a:lnTo>
                  <a:pt x="116712" y="6349"/>
                </a:lnTo>
                <a:cubicBezTo>
                  <a:pt x="116712" y="26515"/>
                  <a:pt x="133060" y="42863"/>
                  <a:pt x="153226" y="42863"/>
                </a:cubicBezTo>
                <a:lnTo>
                  <a:pt x="373886" y="42863"/>
                </a:lnTo>
                <a:cubicBezTo>
                  <a:pt x="394052" y="42863"/>
                  <a:pt x="410400" y="26515"/>
                  <a:pt x="410400" y="6349"/>
                </a:cubicBezTo>
                <a:lnTo>
                  <a:pt x="410400" y="0"/>
                </a:lnTo>
                <a:lnTo>
                  <a:pt x="466459" y="0"/>
                </a:lnTo>
                <a:cubicBezTo>
                  <a:pt x="499046" y="0"/>
                  <a:pt x="525463" y="26417"/>
                  <a:pt x="525463" y="59004"/>
                </a:cubicBezTo>
                <a:lnTo>
                  <a:pt x="525463" y="1070927"/>
                </a:lnTo>
                <a:cubicBezTo>
                  <a:pt x="525463" y="1103514"/>
                  <a:pt x="499046" y="1129931"/>
                  <a:pt x="466459" y="1129931"/>
                </a:cubicBezTo>
                <a:lnTo>
                  <a:pt x="59004" y="1129931"/>
                </a:lnTo>
                <a:cubicBezTo>
                  <a:pt x="26417" y="1129931"/>
                  <a:pt x="0" y="1103514"/>
                  <a:pt x="0" y="1070927"/>
                </a:cubicBezTo>
                <a:lnTo>
                  <a:pt x="0" y="59004"/>
                </a:lnTo>
                <a:cubicBezTo>
                  <a:pt x="0" y="26417"/>
                  <a:pt x="26417" y="0"/>
                  <a:pt x="59004" y="0"/>
                </a:cubicBez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1">
                <a:solidFill>
                  <a:schemeClr val="accent4"/>
                </a:solidFill>
              </a:defRPr>
            </a:lvl1pPr>
          </a:lstStyle>
          <a:p>
            <a:r>
              <a:rPr lang="nl-NL"/>
              <a:t>Selecteer dit kader, </a:t>
            </a:r>
            <a:br>
              <a:rPr lang="nl-NL"/>
            </a:br>
            <a:r>
              <a:rPr lang="nl-NL"/>
              <a:t>ga naar de tab ‘Slidebuilder’, </a:t>
            </a:r>
            <a:br>
              <a:rPr lang="nl-NL"/>
            </a:br>
            <a:r>
              <a:rPr lang="nl-NL"/>
              <a:t>klik op ‘Afbeeldingen’, selecteer de gewenste afbeelding </a:t>
            </a:r>
            <a:br>
              <a:rPr lang="nl-NL"/>
            </a:br>
            <a:r>
              <a:rPr lang="nl-NL"/>
              <a:t>en klik op ‘Invoegen’.</a:t>
            </a:r>
          </a:p>
        </p:txBody>
      </p:sp>
    </p:spTree>
    <p:extLst>
      <p:ext uri="{BB962C8B-B14F-4D97-AF65-F5344CB8AC3E}">
        <p14:creationId xmlns:p14="http://schemas.microsoft.com/office/powerpoint/2010/main" val="33442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5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 kolommen #1)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6" y="1575951"/>
            <a:ext cx="3704275" cy="4046271"/>
          </a:xfrm>
        </p:spPr>
        <p:txBody>
          <a:bodyPr vert="horz" lIns="0" tIns="0" rIns="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(2 kolommen #1)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verticale tekst 2">
            <a:extLst>
              <a:ext uri="{FF2B5EF4-FFF2-40B4-BE49-F238E27FC236}">
                <a16:creationId xmlns:a16="http://schemas.microsoft.com/office/drawing/2014/main" id="{7BC00119-D1B6-4D6E-AEE5-2A76552FEA0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595199" y="1575951"/>
            <a:ext cx="7056869" cy="4046271"/>
          </a:xfrm>
        </p:spPr>
        <p:txBody>
          <a:bodyPr vert="horz" lIns="0" tIns="0" rIns="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</p:spTree>
    <p:extLst>
      <p:ext uri="{BB962C8B-B14F-4D97-AF65-F5344CB8AC3E}">
        <p14:creationId xmlns:p14="http://schemas.microsoft.com/office/powerpoint/2010/main" val="419538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 kolommen #2)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942886" y="1575951"/>
            <a:ext cx="3709183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(2 kolommen #2)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24487" y="1575951"/>
            <a:ext cx="7059414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</p:spTree>
    <p:extLst>
      <p:ext uri="{BB962C8B-B14F-4D97-AF65-F5344CB8AC3E}">
        <p14:creationId xmlns:p14="http://schemas.microsoft.com/office/powerpoint/2010/main" val="33911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 (1 kolom) #1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1"/>
            <a:ext cx="3992790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#1 -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5541366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8B013DEF-0F59-42E1-AD1D-4829FA166FB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3F1703A-FF27-42BE-B0AD-14E3FB4751F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BED99F41-AB65-4C11-98D5-5F5B745693D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9575D16A-65CF-46B0-92B5-D757CCE9324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87A85E3E-3369-4799-83DA-AED5290200DD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9C1D34D7-C80C-4EA5-A55B-74C7ACAC163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CE218B76-A661-4DA6-8635-D64307372A15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89117691-EADA-4DE9-A109-CF19AE66A9E3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4369E39C-8121-4FA1-8E08-E1B3ED3C733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6583D6B5-244A-48CF-85C4-6D0D57AC066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9887B40-DBB0-4134-A116-D8054CECF5E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Tekstvak 213">
                <a:extLst>
                  <a:ext uri="{FF2B5EF4-FFF2-40B4-BE49-F238E27FC236}">
                    <a16:creationId xmlns:a16="http://schemas.microsoft.com/office/drawing/2014/main" id="{37AB39D1-8D1D-4395-BC77-78D08A4B9E1E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15" name="Tekstvak 214">
                <a:extLst>
                  <a:ext uri="{FF2B5EF4-FFF2-40B4-BE49-F238E27FC236}">
                    <a16:creationId xmlns:a16="http://schemas.microsoft.com/office/drawing/2014/main" id="{444615E0-E6DA-429A-9AFA-3F0B351F338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16" name="Vrije vorm: vorm 215">
                <a:extLst>
                  <a:ext uri="{FF2B5EF4-FFF2-40B4-BE49-F238E27FC236}">
                    <a16:creationId xmlns:a16="http://schemas.microsoft.com/office/drawing/2014/main" id="{03307116-F763-4220-85E6-5143E566E5F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AC0EE304-F23F-41EE-AC17-96011B95AB2E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981FBEDA-D808-4C1D-A99D-55F38C56CAD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4EA07485-89AB-4BD9-B10C-1E99B9BEAD7E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E048CD8F-5BD3-4639-A7EC-BCCA6D1BBE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4A045C51-A041-4CE2-A80F-6ED11F12383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962396D4-3D0B-4448-8826-8FA5EDA6B229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1A504594-7EBD-4113-AF72-9A95CE10086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91890E7B-531D-4550-BE94-99C42EC083D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2FD8AC2F-E7AC-4AE7-8543-E7F3454CBF2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E60AB7DD-649C-462F-A3D9-A4361C9B03E0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A3C27256-2C60-43B7-A71E-053C945F377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08" name="Vrije vorm: vorm 207">
                  <a:extLst>
                    <a:ext uri="{FF2B5EF4-FFF2-40B4-BE49-F238E27FC236}">
                      <a16:creationId xmlns:a16="http://schemas.microsoft.com/office/drawing/2014/main" id="{F5231C05-6075-48B4-B8B6-CAB02D231536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0D1E0448-95F9-40CA-9ABB-B445DF5D9AC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0" name="Vrije vorm: vorm 209">
                    <a:extLst>
                      <a:ext uri="{FF2B5EF4-FFF2-40B4-BE49-F238E27FC236}">
                        <a16:creationId xmlns:a16="http://schemas.microsoft.com/office/drawing/2014/main" id="{44564998-6697-4891-B809-401F712BD73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E139D732-1D93-438A-B2C8-40091D1341B9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01DD44F5-A8BD-48A9-90C3-802893304CC4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AFB2F697-1150-46C4-A4AA-6664DD19E90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8749848B-B630-4571-9F26-1D9D3FA69E1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36B9037D-E482-42BF-A39B-395EF0C99E34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749E9132-2167-46DB-8C45-DBC60A380A5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B09B7820-45CA-488E-A8AC-EEF1CBD0D6B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238F337C-0299-4372-BF82-4B47709C583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roep 199">
                    <a:extLst>
                      <a:ext uri="{FF2B5EF4-FFF2-40B4-BE49-F238E27FC236}">
                        <a16:creationId xmlns:a16="http://schemas.microsoft.com/office/drawing/2014/main" id="{D0FD1D19-5046-4FBE-8E50-5C610DC6C7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3" name="Rechthoek 202">
                      <a:extLst>
                        <a:ext uri="{FF2B5EF4-FFF2-40B4-BE49-F238E27FC236}">
                          <a16:creationId xmlns:a16="http://schemas.microsoft.com/office/drawing/2014/main" id="{5A51238B-D562-46C2-A494-67B23D91F2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4" name="Rechthoek 203">
                      <a:extLst>
                        <a:ext uri="{FF2B5EF4-FFF2-40B4-BE49-F238E27FC236}">
                          <a16:creationId xmlns:a16="http://schemas.microsoft.com/office/drawing/2014/main" id="{00DD60E6-06D7-4156-82CF-3290DC9AD0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5" name="Ovaal 204">
                      <a:extLst>
                        <a:ext uri="{FF2B5EF4-FFF2-40B4-BE49-F238E27FC236}">
                          <a16:creationId xmlns:a16="http://schemas.microsoft.com/office/drawing/2014/main" id="{D2278762-081D-4649-AE82-D23043890DA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1" name="Afbeelding 200">
                    <a:extLst>
                      <a:ext uri="{FF2B5EF4-FFF2-40B4-BE49-F238E27FC236}">
                        <a16:creationId xmlns:a16="http://schemas.microsoft.com/office/drawing/2014/main" id="{E3E7F657-39F9-4126-964F-953EBC7FEF4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2" name="Afbeelding 201">
                    <a:extLst>
                      <a:ext uri="{FF2B5EF4-FFF2-40B4-BE49-F238E27FC236}">
                        <a16:creationId xmlns:a16="http://schemas.microsoft.com/office/drawing/2014/main" id="{375D99AD-258A-4C1D-B1F3-A1E0953D072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9D905D3E-659B-452C-915D-E1B456E188A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293894A3-EA68-48E7-9362-8958D9073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45B54932-4FD7-4574-A405-947EA63ACA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90D7F54C-DDAA-4D33-A792-76BDD9DED9B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D4E21367-8EB4-45C2-9CE5-513725E8E9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5FD8D2A5-C21C-4D5B-AF8D-DD84D667A54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8F335DDF-8A8B-4DAB-B8EF-AD0F2371E6A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92" name="Gelijkbenige driehoek 191">
                <a:extLst>
                  <a:ext uri="{FF2B5EF4-FFF2-40B4-BE49-F238E27FC236}">
                    <a16:creationId xmlns:a16="http://schemas.microsoft.com/office/drawing/2014/main" id="{0D07CDDC-889C-4E9F-8E9D-0629CDA0F8A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5846C0B-9BD0-43C7-BF03-40826F43A037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1" name="ICOON_info">
              <a:extLst>
                <a:ext uri="{FF2B5EF4-FFF2-40B4-BE49-F238E27FC236}">
                  <a16:creationId xmlns:a16="http://schemas.microsoft.com/office/drawing/2014/main" id="{29DAEFA0-BD16-433E-BE01-CC6523B813E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16A00A81-41C7-42A6-9B11-4508C7E0FD0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A97BAEC8-5E25-4778-A35C-D79DC864E02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F84AC800-7D1D-4489-A7A5-7BB93B81A3E8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83" name="Inspireren">
                <a:extLst>
                  <a:ext uri="{FF2B5EF4-FFF2-40B4-BE49-F238E27FC236}">
                    <a16:creationId xmlns:a16="http://schemas.microsoft.com/office/drawing/2014/main" id="{C945F22A-168B-4922-ACB8-D58E23315A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5" name="Freeform 12">
                  <a:extLst>
                    <a:ext uri="{FF2B5EF4-FFF2-40B4-BE49-F238E27FC236}">
                      <a16:creationId xmlns:a16="http://schemas.microsoft.com/office/drawing/2014/main" id="{E60708E3-3D6D-4BC7-8292-E7C9A385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">
                  <a:extLst>
                    <a:ext uri="{FF2B5EF4-FFF2-40B4-BE49-F238E27FC236}">
                      <a16:creationId xmlns:a16="http://schemas.microsoft.com/office/drawing/2014/main" id="{EABE8E63-B92C-49E8-873F-0717E7A18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4">
                  <a:extLst>
                    <a:ext uri="{FF2B5EF4-FFF2-40B4-BE49-F238E27FC236}">
                      <a16:creationId xmlns:a16="http://schemas.microsoft.com/office/drawing/2014/main" id="{44F8E017-A144-4825-AB8E-8BF7A57F66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Tekstvak 183">
                <a:extLst>
                  <a:ext uri="{FF2B5EF4-FFF2-40B4-BE49-F238E27FC236}">
                    <a16:creationId xmlns:a16="http://schemas.microsoft.com/office/drawing/2014/main" id="{F606609F-27E9-419F-AD70-FA164D3B0028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3" name="Tijdelijke aanduiding voor afbeelding 95">
            <a:extLst>
              <a:ext uri="{FF2B5EF4-FFF2-40B4-BE49-F238E27FC236}">
                <a16:creationId xmlns:a16="http://schemas.microsoft.com/office/drawing/2014/main" id="{AFAAD708-0936-47DA-BEF3-F700161008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2535" y="513066"/>
            <a:ext cx="5755131" cy="5183202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bIns="1296000" anchor="ctr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14090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 (1 kolom ) #2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#2 - Rapportage</a:t>
            </a:r>
            <a:endParaRPr kumimoji="0" lang="nl-NL" sz="2400" b="0" i="0" u="none" strike="noStrike" kern="1200" cap="none" spc="50" normalizeH="0" baseline="0" noProof="0">
              <a:ln>
                <a:noFill/>
              </a:ln>
              <a:solidFill>
                <a:srgbClr val="1F1E71"/>
              </a:solidFill>
              <a:effectLst/>
              <a:uLnTx/>
              <a:uFillTx/>
              <a:latin typeface="Tahoma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8211" y="514083"/>
            <a:ext cx="3043857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7" name="Tijdelijke aanduiding voor verticale tekst 2">
            <a:extLst>
              <a:ext uri="{FF2B5EF4-FFF2-40B4-BE49-F238E27FC236}">
                <a16:creationId xmlns:a16="http://schemas.microsoft.com/office/drawing/2014/main" id="{05ECEE23-CC19-476D-85D0-4219B9B0071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608423" y="1575951"/>
            <a:ext cx="3043645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89" name="Tijdelijke aanduiding voor afbeelding 166">
            <a:extLst>
              <a:ext uri="{FF2B5EF4-FFF2-40B4-BE49-F238E27FC236}">
                <a16:creationId xmlns:a16="http://schemas.microsoft.com/office/drawing/2014/main" id="{373C861D-5FB2-4AA7-A386-18C43652AE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3888" y="549740"/>
            <a:ext cx="7594271" cy="5455036"/>
          </a:xfrm>
          <a:custGeom>
            <a:avLst/>
            <a:gdLst>
              <a:gd name="connsiteX0" fmla="*/ 1521248 w 2783007"/>
              <a:gd name="connsiteY0" fmla="*/ 0 h 1999060"/>
              <a:gd name="connsiteX1" fmla="*/ 2580250 w 2783007"/>
              <a:gd name="connsiteY1" fmla="*/ 802344 h 1999060"/>
              <a:gd name="connsiteX2" fmla="*/ 2159365 w 2783007"/>
              <a:gd name="connsiteY2" fmla="*/ 1999060 h 1999060"/>
              <a:gd name="connsiteX3" fmla="*/ 2050749 w 2783007"/>
              <a:gd name="connsiteY3" fmla="*/ 1985461 h 1999060"/>
              <a:gd name="connsiteX4" fmla="*/ 14207 w 2783007"/>
              <a:gd name="connsiteY4" fmla="*/ 1196716 h 1999060"/>
              <a:gd name="connsiteX5" fmla="*/ 1141094 w 2783007"/>
              <a:gd name="connsiteY5" fmla="*/ 67995 h 1999060"/>
              <a:gd name="connsiteX6" fmla="*/ 1521248 w 2783007"/>
              <a:gd name="connsiteY6" fmla="*/ 0 h 199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3007" h="1999060">
                <a:moveTo>
                  <a:pt x="1521248" y="0"/>
                </a:moveTo>
                <a:cubicBezTo>
                  <a:pt x="1819941" y="0"/>
                  <a:pt x="2213673" y="149590"/>
                  <a:pt x="2580250" y="802344"/>
                </a:cubicBezTo>
                <a:cubicBezTo>
                  <a:pt x="3082597" y="1659084"/>
                  <a:pt x="2539519" y="1999060"/>
                  <a:pt x="2159365" y="1999060"/>
                </a:cubicBezTo>
                <a:cubicBezTo>
                  <a:pt x="2118634" y="1999060"/>
                  <a:pt x="2091480" y="1999060"/>
                  <a:pt x="2050749" y="1985461"/>
                </a:cubicBezTo>
                <a:cubicBezTo>
                  <a:pt x="1860672" y="1944664"/>
                  <a:pt x="-189447" y="1754277"/>
                  <a:pt x="14207" y="1196716"/>
                </a:cubicBezTo>
                <a:cubicBezTo>
                  <a:pt x="217862" y="625556"/>
                  <a:pt x="815247" y="163189"/>
                  <a:pt x="1141094" y="67995"/>
                </a:cubicBezTo>
                <a:cubicBezTo>
                  <a:pt x="1249709" y="40797"/>
                  <a:pt x="1371902" y="0"/>
                  <a:pt x="15212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</a:t>
            </a:r>
            <a:br>
              <a:rPr lang="nl-NL" noProof="0"/>
            </a:br>
            <a:r>
              <a:rPr lang="nl-NL" noProof="0"/>
              <a:t>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25653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 (1 kolom) #3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#3 - Rapportage</a:t>
            </a:r>
            <a:endParaRPr kumimoji="0" lang="nl-NL" sz="2400" b="0" i="0" u="none" strike="noStrike" kern="1200" cap="none" spc="50" normalizeH="0" baseline="0" noProof="0">
              <a:ln>
                <a:noFill/>
              </a:ln>
              <a:solidFill>
                <a:srgbClr val="1F1E71"/>
              </a:solidFill>
              <a:effectLst/>
              <a:uLnTx/>
              <a:uFillTx/>
              <a:latin typeface="Tahoma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046983" y="1575952"/>
            <a:ext cx="6603895" cy="4046270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grpSp>
        <p:nvGrpSpPr>
          <p:cNvPr id="164" name="INSTRUCTIE">
            <a:extLst>
              <a:ext uri="{FF2B5EF4-FFF2-40B4-BE49-F238E27FC236}">
                <a16:creationId xmlns:a16="http://schemas.microsoft.com/office/drawing/2014/main" id="{D30C45AE-93D4-4234-9EE1-FFE0069862BE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40B9CCDD-726A-40AC-B3E2-01450A933426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43CC0D18-500F-47F5-BC44-FA16B1D110D1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1A1542D-E51F-40E1-BC32-E5FC656C5898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55F7762F-FEFA-4693-9E69-DA1E46B34B79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AB4E74A9-F57A-401D-BED6-295669EE4A2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B072229F-9B90-4DE5-BD84-2F114A7E7E0A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Tekstvak 196">
                <a:extLst>
                  <a:ext uri="{FF2B5EF4-FFF2-40B4-BE49-F238E27FC236}">
                    <a16:creationId xmlns:a16="http://schemas.microsoft.com/office/drawing/2014/main" id="{7AB3CF7B-137D-49C6-AC2E-09B9BBC6FFA2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98" name="Tekstvak 197">
                <a:extLst>
                  <a:ext uri="{FF2B5EF4-FFF2-40B4-BE49-F238E27FC236}">
                    <a16:creationId xmlns:a16="http://schemas.microsoft.com/office/drawing/2014/main" id="{72D14217-99CB-467C-A28A-12C41D64F68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99" name="Vrije vorm: vorm 198">
                <a:extLst>
                  <a:ext uri="{FF2B5EF4-FFF2-40B4-BE49-F238E27FC236}">
                    <a16:creationId xmlns:a16="http://schemas.microsoft.com/office/drawing/2014/main" id="{2FE24246-79CE-45FE-9E54-6B3F456D26E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A3DC9709-CB6D-4FB5-9317-91EFFB423E4F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C515535-A5BD-49A4-80CB-0CFCA9833B1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6ABEBD79-A275-4D58-B0AE-5FFAF752B749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85325C0-2518-4871-9C1F-85B21E425BC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23074EF1-B6B3-4742-A50A-97B564F0DB40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BF76E2BE-1A6E-4603-87F1-E8933604948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8137FFEB-608C-4E8E-BF94-7E9656B7DF15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049B5115-752E-49CB-B508-F794FA82D99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AD11961C-1F67-4709-B285-8D04DB470C3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7F4CCF7D-8C11-4C33-905D-A28E650DEDC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6" name="Rechte verbindingslijn 215">
                      <a:extLst>
                        <a:ext uri="{FF2B5EF4-FFF2-40B4-BE49-F238E27FC236}">
                          <a16:creationId xmlns:a16="http://schemas.microsoft.com/office/drawing/2014/main" id="{5D28A542-DEAB-44E9-904B-BFF2FA49AB4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Rechte verbindingslijn 216">
                      <a:extLst>
                        <a:ext uri="{FF2B5EF4-FFF2-40B4-BE49-F238E27FC236}">
                          <a16:creationId xmlns:a16="http://schemas.microsoft.com/office/drawing/2014/main" id="{9A9950C9-A901-418D-B7D0-49A2034768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Rechte verbindingslijn 217">
                      <a:extLst>
                        <a:ext uri="{FF2B5EF4-FFF2-40B4-BE49-F238E27FC236}">
                          <a16:creationId xmlns:a16="http://schemas.microsoft.com/office/drawing/2014/main" id="{1863F2EC-FEE3-44FF-A53F-F531395ED31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08BC93A2-072D-461F-9E62-9594737F1F4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4" name="Rechte verbindingslijn 203">
                  <a:extLst>
                    <a:ext uri="{FF2B5EF4-FFF2-40B4-BE49-F238E27FC236}">
                      <a16:creationId xmlns:a16="http://schemas.microsoft.com/office/drawing/2014/main" id="{229285A4-8611-4A79-8E2A-6AAA923CA01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Rechte verbindingslijn 204">
                  <a:extLst>
                    <a:ext uri="{FF2B5EF4-FFF2-40B4-BE49-F238E27FC236}">
                      <a16:creationId xmlns:a16="http://schemas.microsoft.com/office/drawing/2014/main" id="{51078B09-5A9A-4E24-9797-08C79E7A78C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471FDACB-F26C-4E11-90D1-BE23FD1E7B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F260FF7D-A49A-447F-B532-B1A34DB0C8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834D3D09-949C-4DF5-A5E7-D959458B370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6E7E9581-079A-4369-B6B9-C4B5327CC1C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0" name="Rechthoek 209">
                    <a:extLst>
                      <a:ext uri="{FF2B5EF4-FFF2-40B4-BE49-F238E27FC236}">
                        <a16:creationId xmlns:a16="http://schemas.microsoft.com/office/drawing/2014/main" id="{00DB92BD-00C4-41B2-91DC-D93A4720B5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1" name="Rechthoek: afgeronde bovenhoeken 210">
                    <a:extLst>
                      <a:ext uri="{FF2B5EF4-FFF2-40B4-BE49-F238E27FC236}">
                        <a16:creationId xmlns:a16="http://schemas.microsoft.com/office/drawing/2014/main" id="{BD3939C7-83EC-45C1-9EFD-41DC6045C2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Gelijkbenige driehoek 211">
                    <a:extLst>
                      <a:ext uri="{FF2B5EF4-FFF2-40B4-BE49-F238E27FC236}">
                        <a16:creationId xmlns:a16="http://schemas.microsoft.com/office/drawing/2014/main" id="{FDAF35F6-9E1E-4675-B058-D47D05EA5B7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7CF186CF-E2FB-4598-BD83-7AD49EEDFD30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295865BD-232D-4880-AA1F-9B650038A5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8107465-7DA3-4E18-95A2-5CF3054CD63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43C2E4D7-B333-4A68-9EF5-1BE26D069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EC5FD32A-E117-4788-BA28-50E0CD02A24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406B8371-D77D-4EF4-A4E0-4C431B5CB40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2042E59C-7C87-424E-8221-4E52B009B4F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0B5490A-DD5C-40E1-8BDC-994244FFEB3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4" name="Gelijkbenige driehoek 193">
                <a:extLst>
                  <a:ext uri="{FF2B5EF4-FFF2-40B4-BE49-F238E27FC236}">
                    <a16:creationId xmlns:a16="http://schemas.microsoft.com/office/drawing/2014/main" id="{332401C5-FBF3-4527-8AFB-235DDCFD723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82666586-EA10-402B-8A38-CD9C66716B01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B904CCB7-C6FE-4B7D-8566-9CBA93024502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548308D-9606-4A68-8D2B-C3ADCBD6B7A4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FF7F9503-4FCE-4192-885F-31B646E47AA6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72B9078D-2747-413C-917C-A07D33330FB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85E34486-4B3B-4760-82F8-4D47E98E091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3AEDB41-D85C-4FE3-8059-01C1B81C7040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0" name="ICOON_info">
              <a:extLst>
                <a:ext uri="{FF2B5EF4-FFF2-40B4-BE49-F238E27FC236}">
                  <a16:creationId xmlns:a16="http://schemas.microsoft.com/office/drawing/2014/main" id="{514AE61D-6C3B-4403-85FC-000F7053776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87" name="Ovaal 186">
                <a:extLst>
                  <a:ext uri="{FF2B5EF4-FFF2-40B4-BE49-F238E27FC236}">
                    <a16:creationId xmlns:a16="http://schemas.microsoft.com/office/drawing/2014/main" id="{6B81BC37-8C7D-46CB-8F25-7A087F9674D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Graphic 163" descr="Informatie">
                <a:extLst>
                  <a:ext uri="{FF2B5EF4-FFF2-40B4-BE49-F238E27FC236}">
                    <a16:creationId xmlns:a16="http://schemas.microsoft.com/office/drawing/2014/main" id="{DBE921F8-2F93-4F6B-8EFF-D667FEEB006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2D478214-86D3-4855-A39B-F1A5077E2E73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2" name="Inspireren">
                <a:extLst>
                  <a:ext uri="{FF2B5EF4-FFF2-40B4-BE49-F238E27FC236}">
                    <a16:creationId xmlns:a16="http://schemas.microsoft.com/office/drawing/2014/main" id="{2051398D-04F2-44D9-B967-99CF64C52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4" name="Freeform 12">
                  <a:extLst>
                    <a:ext uri="{FF2B5EF4-FFF2-40B4-BE49-F238E27FC236}">
                      <a16:creationId xmlns:a16="http://schemas.microsoft.com/office/drawing/2014/main" id="{1E42919B-D8FD-431C-B4F4-7A37E3AD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">
                  <a:extLst>
                    <a:ext uri="{FF2B5EF4-FFF2-40B4-BE49-F238E27FC236}">
                      <a16:creationId xmlns:a16="http://schemas.microsoft.com/office/drawing/2014/main" id="{B04212E8-E123-45A1-9569-526994E2C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4">
                  <a:extLst>
                    <a:ext uri="{FF2B5EF4-FFF2-40B4-BE49-F238E27FC236}">
                      <a16:creationId xmlns:a16="http://schemas.microsoft.com/office/drawing/2014/main" id="{2AE8EFB3-9DEC-4443-BC02-0A41D7F5C2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Tekstvak 182">
                <a:extLst>
                  <a:ext uri="{FF2B5EF4-FFF2-40B4-BE49-F238E27FC236}">
                    <a16:creationId xmlns:a16="http://schemas.microsoft.com/office/drawing/2014/main" id="{BF5471BE-6A6A-483C-BB6F-16F14CD8900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5" name="Tijdelijke aanduiding voor afbeelding 95">
            <a:extLst>
              <a:ext uri="{FF2B5EF4-FFF2-40B4-BE49-F238E27FC236}">
                <a16:creationId xmlns:a16="http://schemas.microsoft.com/office/drawing/2014/main" id="{D599CADB-7B85-4B95-8BF7-0D9B39C4A3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5373" y="1543093"/>
            <a:ext cx="4020267" cy="3620744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bIns="1296000" anchor="ctr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284512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&amp; Tekst (2 kolommen)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1"/>
            <a:ext cx="3611272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Grafiek &amp; Tekst (2 kolommen)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4334322" y="4150284"/>
            <a:ext cx="7316558" cy="1471937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5" name="Tijdelijke aanduiding voor grafiek 12">
            <a:extLst>
              <a:ext uri="{FF2B5EF4-FFF2-40B4-BE49-F238E27FC236}">
                <a16:creationId xmlns:a16="http://schemas.microsoft.com/office/drawing/2014/main" id="{F059337A-C898-42B1-AA02-2E7614AA35A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339525" y="1562519"/>
            <a:ext cx="7328779" cy="2451024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dia's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12CE93AC-C733-4264-A7B8-8D15F0DE831E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6711EC7D-3E00-467D-9402-2805935FC93C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32C6A7BC-A78C-4189-AB6B-C62B05ECDF39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751C6EE5-F3CA-409C-9A65-BEA99E2BA58E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id="{E57CBC8F-FA22-4B19-AA69-DA6C4FB4D46D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7E850EAE-C480-4981-85EB-1E50AF6FF231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Rechthoek 196">
                <a:extLst>
                  <a:ext uri="{FF2B5EF4-FFF2-40B4-BE49-F238E27FC236}">
                    <a16:creationId xmlns:a16="http://schemas.microsoft.com/office/drawing/2014/main" id="{CC2FD1C1-21D1-44CA-8724-1B68433F63AF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Tekstvak 197">
                <a:extLst>
                  <a:ext uri="{FF2B5EF4-FFF2-40B4-BE49-F238E27FC236}">
                    <a16:creationId xmlns:a16="http://schemas.microsoft.com/office/drawing/2014/main" id="{BD51BB20-7D82-4E96-B2CD-176D8F68D478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99" name="Tekstvak 198">
                <a:extLst>
                  <a:ext uri="{FF2B5EF4-FFF2-40B4-BE49-F238E27FC236}">
                    <a16:creationId xmlns:a16="http://schemas.microsoft.com/office/drawing/2014/main" id="{F24986C9-BD8F-4266-B4DF-DFAB8AB016CE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200" name="Vrije vorm: vorm 199">
                <a:extLst>
                  <a:ext uri="{FF2B5EF4-FFF2-40B4-BE49-F238E27FC236}">
                    <a16:creationId xmlns:a16="http://schemas.microsoft.com/office/drawing/2014/main" id="{B7E7E240-EB26-43D9-B77A-EC2E808B5B5C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6336B749-CF9D-439F-BE26-E315F997D75A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DB9DC8AC-462B-40FC-8F42-AB14FA8AC9F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4D1AB878-71DF-4889-BE9F-8E1C602088A5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54A7ED41-39D4-42CF-A452-4D2C19CE396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2" name="Groep 201">
                <a:extLst>
                  <a:ext uri="{FF2B5EF4-FFF2-40B4-BE49-F238E27FC236}">
                    <a16:creationId xmlns:a16="http://schemas.microsoft.com/office/drawing/2014/main" id="{18FE5BAD-1724-4E56-99C2-A3012744AF8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60DD65A2-8328-443A-9A5A-0FBF8F0C6020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4" name="Groep 203">
                  <a:extLst>
                    <a:ext uri="{FF2B5EF4-FFF2-40B4-BE49-F238E27FC236}">
                      <a16:creationId xmlns:a16="http://schemas.microsoft.com/office/drawing/2014/main" id="{A2F17A51-C83A-4602-AAC0-D90384824BF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F28C90D1-4E93-45BE-806B-8D729A0B44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FC82F0B5-CAC1-4EBF-BE90-8E4C86C570D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6" name="Groep 215">
                    <a:extLst>
                      <a:ext uri="{FF2B5EF4-FFF2-40B4-BE49-F238E27FC236}">
                        <a16:creationId xmlns:a16="http://schemas.microsoft.com/office/drawing/2014/main" id="{80A597A5-62C4-4A6F-AF4D-203291FFA67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7" name="Rechte verbindingslijn 216">
                      <a:extLst>
                        <a:ext uri="{FF2B5EF4-FFF2-40B4-BE49-F238E27FC236}">
                          <a16:creationId xmlns:a16="http://schemas.microsoft.com/office/drawing/2014/main" id="{D6E18468-9031-472A-848D-B3ECA73A01B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Rechte verbindingslijn 217">
                      <a:extLst>
                        <a:ext uri="{FF2B5EF4-FFF2-40B4-BE49-F238E27FC236}">
                          <a16:creationId xmlns:a16="http://schemas.microsoft.com/office/drawing/2014/main" id="{46525CDE-44F0-4B54-8E96-A67FD0DA690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AD14936B-5059-4DBB-BEBA-B626406E69D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Rechte verbindingslijn 219">
                      <a:extLst>
                        <a:ext uri="{FF2B5EF4-FFF2-40B4-BE49-F238E27FC236}">
                          <a16:creationId xmlns:a16="http://schemas.microsoft.com/office/drawing/2014/main" id="{256F02E8-DCCF-4816-9188-65B25D237E0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5" name="Rechte verbindingslijn 204">
                  <a:extLst>
                    <a:ext uri="{FF2B5EF4-FFF2-40B4-BE49-F238E27FC236}">
                      <a16:creationId xmlns:a16="http://schemas.microsoft.com/office/drawing/2014/main" id="{919C2458-EA4D-45EA-9E7D-9693FC8ED25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26D47454-530E-42C3-B461-0AA4E8B76C6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7C83DC3D-09B6-4914-BAA4-FD3F76D8BA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B2719FC3-A4CD-405D-8B54-DE1B48B0CBF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5DBE6F70-E837-4FD1-8789-352342B84AE3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42F9CD3F-6B96-4227-82BD-F381252FC13F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1ABEFC88-54F9-4E19-8AE8-24874377C5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: afgeronde bovenhoeken 211">
                    <a:extLst>
                      <a:ext uri="{FF2B5EF4-FFF2-40B4-BE49-F238E27FC236}">
                        <a16:creationId xmlns:a16="http://schemas.microsoft.com/office/drawing/2014/main" id="{8E12F406-E4E5-4535-BDC2-277470E00B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Gelijkbenige driehoek 212">
                    <a:extLst>
                      <a:ext uri="{FF2B5EF4-FFF2-40B4-BE49-F238E27FC236}">
                        <a16:creationId xmlns:a16="http://schemas.microsoft.com/office/drawing/2014/main" id="{F0EFB89A-A483-4FB6-9108-DB425E336626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6AAC59CE-9371-472F-894C-60DF27F439C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923561AD-1258-48D4-94D7-DB3B35278E2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0EF0A616-0932-478E-8972-5C2D98311E4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53A5BA65-310C-4CF1-B689-A9A091A7060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E1E7A666-88BC-4B2E-91BD-51AF7B7DB7E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DABB9852-1DCF-4E88-9AF6-063411EB022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E58B620D-352D-496B-8CCE-9D6A09172E8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4" name="Rechte verbindingslijn 193">
                <a:extLst>
                  <a:ext uri="{FF2B5EF4-FFF2-40B4-BE49-F238E27FC236}">
                    <a16:creationId xmlns:a16="http://schemas.microsoft.com/office/drawing/2014/main" id="{B6FE2B92-B338-4722-85F2-F53E05AD5DF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5" name="Gelijkbenige driehoek 194">
                <a:extLst>
                  <a:ext uri="{FF2B5EF4-FFF2-40B4-BE49-F238E27FC236}">
                    <a16:creationId xmlns:a16="http://schemas.microsoft.com/office/drawing/2014/main" id="{814C38ED-7451-452E-ADF0-BAE94F97A5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94054EF6-7713-4874-A00C-A59F6E0BF40D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106AC254-5E7C-49A9-9298-74F0AB8E2D7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387C74C6-1A75-49E5-A2A3-3D5B687B040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3C5CCE5C-361E-47D1-AB7A-C783307CA97C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B54F9949-18C6-4269-92CB-0321E807028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7F7BC115-6A58-48DE-9E06-3C4B5424A39D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2A6399EA-97CA-4C42-A41C-00F374014ED7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1" name="ICOON_info">
              <a:extLst>
                <a:ext uri="{FF2B5EF4-FFF2-40B4-BE49-F238E27FC236}">
                  <a16:creationId xmlns:a16="http://schemas.microsoft.com/office/drawing/2014/main" id="{DEFA74BC-5FC7-42C9-BF8C-F79F3E90C79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C7DCA1AB-801B-4478-8F1F-5D333F48429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FDA61504-D082-4219-B74F-BD75A13CDE5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65491C72-3C81-42F7-BB37-EA1D0A0E4CE4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3" name="Inspireren">
                <a:extLst>
                  <a:ext uri="{FF2B5EF4-FFF2-40B4-BE49-F238E27FC236}">
                    <a16:creationId xmlns:a16="http://schemas.microsoft.com/office/drawing/2014/main" id="{745A49B4-85A6-4E10-A0C1-53211A29528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5" name="Freeform 12">
                  <a:extLst>
                    <a:ext uri="{FF2B5EF4-FFF2-40B4-BE49-F238E27FC236}">
                      <a16:creationId xmlns:a16="http://schemas.microsoft.com/office/drawing/2014/main" id="{6D93729D-2292-4209-B4CA-269F38020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">
                  <a:extLst>
                    <a:ext uri="{FF2B5EF4-FFF2-40B4-BE49-F238E27FC236}">
                      <a16:creationId xmlns:a16="http://schemas.microsoft.com/office/drawing/2014/main" id="{6FDC08EB-41C7-42FC-9AA1-2C4902A85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4">
                  <a:extLst>
                    <a:ext uri="{FF2B5EF4-FFF2-40B4-BE49-F238E27FC236}">
                      <a16:creationId xmlns:a16="http://schemas.microsoft.com/office/drawing/2014/main" id="{B052D367-F80C-4879-A75F-6690FBF6C4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Tekstvak 183">
                <a:extLst>
                  <a:ext uri="{FF2B5EF4-FFF2-40B4-BE49-F238E27FC236}">
                    <a16:creationId xmlns:a16="http://schemas.microsoft.com/office/drawing/2014/main" id="{54E6DA6B-A59E-434F-A927-D52CDB168DE8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36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 kolommen) &amp; Grafiek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6" y="1575951"/>
            <a:ext cx="7375989" cy="1717953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(2 kolommen) &amp; Grafiek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039607" y="1575952"/>
            <a:ext cx="3611272" cy="4046270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5" name="Tijdelijke aanduiding voor grafiek 12">
            <a:extLst>
              <a:ext uri="{FF2B5EF4-FFF2-40B4-BE49-F238E27FC236}">
                <a16:creationId xmlns:a16="http://schemas.microsoft.com/office/drawing/2014/main" id="{F059337A-C898-42B1-AA02-2E7614AA35A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532307" y="3428999"/>
            <a:ext cx="7375993" cy="2193221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dia's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grpSp>
        <p:nvGrpSpPr>
          <p:cNvPr id="164" name="INSTRUCTIE">
            <a:extLst>
              <a:ext uri="{FF2B5EF4-FFF2-40B4-BE49-F238E27FC236}">
                <a16:creationId xmlns:a16="http://schemas.microsoft.com/office/drawing/2014/main" id="{D30C45AE-93D4-4234-9EE1-FFE0069862BE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40B9CCDD-726A-40AC-B3E2-01450A933426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43CC0D18-500F-47F5-BC44-FA16B1D110D1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1A1542D-E51F-40E1-BC32-E5FC656C5898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55F7762F-FEFA-4693-9E69-DA1E46B34B79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AB4E74A9-F57A-401D-BED6-295669EE4A2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B072229F-9B90-4DE5-BD84-2F114A7E7E0A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Tekstvak 196">
                <a:extLst>
                  <a:ext uri="{FF2B5EF4-FFF2-40B4-BE49-F238E27FC236}">
                    <a16:creationId xmlns:a16="http://schemas.microsoft.com/office/drawing/2014/main" id="{7AB3CF7B-137D-49C6-AC2E-09B9BBC6FFA2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98" name="Tekstvak 197">
                <a:extLst>
                  <a:ext uri="{FF2B5EF4-FFF2-40B4-BE49-F238E27FC236}">
                    <a16:creationId xmlns:a16="http://schemas.microsoft.com/office/drawing/2014/main" id="{72D14217-99CB-467C-A28A-12C41D64F68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99" name="Vrije vorm: vorm 198">
                <a:extLst>
                  <a:ext uri="{FF2B5EF4-FFF2-40B4-BE49-F238E27FC236}">
                    <a16:creationId xmlns:a16="http://schemas.microsoft.com/office/drawing/2014/main" id="{2FE24246-79CE-45FE-9E54-6B3F456D26E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A3DC9709-CB6D-4FB5-9317-91EFFB423E4F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C515535-A5BD-49A4-80CB-0CFCA9833B1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6ABEBD79-A275-4D58-B0AE-5FFAF752B749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85325C0-2518-4871-9C1F-85B21E425BC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23074EF1-B6B3-4742-A50A-97B564F0DB40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BF76E2BE-1A6E-4603-87F1-E8933604948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8137FFEB-608C-4E8E-BF94-7E9656B7DF15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049B5115-752E-49CB-B508-F794FA82D99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AD11961C-1F67-4709-B285-8D04DB470C3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7F4CCF7D-8C11-4C33-905D-A28E650DEDC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6" name="Rechte verbindingslijn 215">
                      <a:extLst>
                        <a:ext uri="{FF2B5EF4-FFF2-40B4-BE49-F238E27FC236}">
                          <a16:creationId xmlns:a16="http://schemas.microsoft.com/office/drawing/2014/main" id="{5D28A542-DEAB-44E9-904B-BFF2FA49AB4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Rechte verbindingslijn 216">
                      <a:extLst>
                        <a:ext uri="{FF2B5EF4-FFF2-40B4-BE49-F238E27FC236}">
                          <a16:creationId xmlns:a16="http://schemas.microsoft.com/office/drawing/2014/main" id="{9A9950C9-A901-418D-B7D0-49A2034768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Rechte verbindingslijn 217">
                      <a:extLst>
                        <a:ext uri="{FF2B5EF4-FFF2-40B4-BE49-F238E27FC236}">
                          <a16:creationId xmlns:a16="http://schemas.microsoft.com/office/drawing/2014/main" id="{1863F2EC-FEE3-44FF-A53F-F531395ED31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08BC93A2-072D-461F-9E62-9594737F1F4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4" name="Rechte verbindingslijn 203">
                  <a:extLst>
                    <a:ext uri="{FF2B5EF4-FFF2-40B4-BE49-F238E27FC236}">
                      <a16:creationId xmlns:a16="http://schemas.microsoft.com/office/drawing/2014/main" id="{229285A4-8611-4A79-8E2A-6AAA923CA01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Rechte verbindingslijn 204">
                  <a:extLst>
                    <a:ext uri="{FF2B5EF4-FFF2-40B4-BE49-F238E27FC236}">
                      <a16:creationId xmlns:a16="http://schemas.microsoft.com/office/drawing/2014/main" id="{51078B09-5A9A-4E24-9797-08C79E7A78C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471FDACB-F26C-4E11-90D1-BE23FD1E7B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F260FF7D-A49A-447F-B532-B1A34DB0C8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834D3D09-949C-4DF5-A5E7-D959458B370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6E7E9581-079A-4369-B6B9-C4B5327CC1C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0" name="Rechthoek 209">
                    <a:extLst>
                      <a:ext uri="{FF2B5EF4-FFF2-40B4-BE49-F238E27FC236}">
                        <a16:creationId xmlns:a16="http://schemas.microsoft.com/office/drawing/2014/main" id="{00DB92BD-00C4-41B2-91DC-D93A4720B5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1" name="Rechthoek: afgeronde bovenhoeken 210">
                    <a:extLst>
                      <a:ext uri="{FF2B5EF4-FFF2-40B4-BE49-F238E27FC236}">
                        <a16:creationId xmlns:a16="http://schemas.microsoft.com/office/drawing/2014/main" id="{BD3939C7-83EC-45C1-9EFD-41DC6045C2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Gelijkbenige driehoek 211">
                    <a:extLst>
                      <a:ext uri="{FF2B5EF4-FFF2-40B4-BE49-F238E27FC236}">
                        <a16:creationId xmlns:a16="http://schemas.microsoft.com/office/drawing/2014/main" id="{FDAF35F6-9E1E-4675-B058-D47D05EA5B7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7CF186CF-E2FB-4598-BD83-7AD49EEDFD30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295865BD-232D-4880-AA1F-9B650038A5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8107465-7DA3-4E18-95A2-5CF3054CD63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43C2E4D7-B333-4A68-9EF5-1BE26D069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EC5FD32A-E117-4788-BA28-50E0CD02A24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406B8371-D77D-4EF4-A4E0-4C431B5CB40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2042E59C-7C87-424E-8221-4E52B009B4F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0B5490A-DD5C-40E1-8BDC-994244FFEB3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4" name="Gelijkbenige driehoek 193">
                <a:extLst>
                  <a:ext uri="{FF2B5EF4-FFF2-40B4-BE49-F238E27FC236}">
                    <a16:creationId xmlns:a16="http://schemas.microsoft.com/office/drawing/2014/main" id="{332401C5-FBF3-4527-8AFB-235DDCFD723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82666586-EA10-402B-8A38-CD9C66716B01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B904CCB7-C6FE-4B7D-8566-9CBA93024502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548308D-9606-4A68-8D2B-C3ADCBD6B7A4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FF7F9503-4FCE-4192-885F-31B646E47AA6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72B9078D-2747-413C-917C-A07D33330FB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85E34486-4B3B-4760-82F8-4D47E98E091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3AEDB41-D85C-4FE3-8059-01C1B81C7040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0" name="ICOON_info">
              <a:extLst>
                <a:ext uri="{FF2B5EF4-FFF2-40B4-BE49-F238E27FC236}">
                  <a16:creationId xmlns:a16="http://schemas.microsoft.com/office/drawing/2014/main" id="{514AE61D-6C3B-4403-85FC-000F7053776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87" name="Ovaal 186">
                <a:extLst>
                  <a:ext uri="{FF2B5EF4-FFF2-40B4-BE49-F238E27FC236}">
                    <a16:creationId xmlns:a16="http://schemas.microsoft.com/office/drawing/2014/main" id="{6B81BC37-8C7D-46CB-8F25-7A087F9674D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Graphic 163" descr="Informatie">
                <a:extLst>
                  <a:ext uri="{FF2B5EF4-FFF2-40B4-BE49-F238E27FC236}">
                    <a16:creationId xmlns:a16="http://schemas.microsoft.com/office/drawing/2014/main" id="{DBE921F8-2F93-4F6B-8EFF-D667FEEB006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2D478214-86D3-4855-A39B-F1A5077E2E73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2" name="Inspireren">
                <a:extLst>
                  <a:ext uri="{FF2B5EF4-FFF2-40B4-BE49-F238E27FC236}">
                    <a16:creationId xmlns:a16="http://schemas.microsoft.com/office/drawing/2014/main" id="{2051398D-04F2-44D9-B967-99CF64C52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4" name="Freeform 12">
                  <a:extLst>
                    <a:ext uri="{FF2B5EF4-FFF2-40B4-BE49-F238E27FC236}">
                      <a16:creationId xmlns:a16="http://schemas.microsoft.com/office/drawing/2014/main" id="{1E42919B-D8FD-431C-B4F4-7A37E3AD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">
                  <a:extLst>
                    <a:ext uri="{FF2B5EF4-FFF2-40B4-BE49-F238E27FC236}">
                      <a16:creationId xmlns:a16="http://schemas.microsoft.com/office/drawing/2014/main" id="{B04212E8-E123-45A1-9569-526994E2C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4">
                  <a:extLst>
                    <a:ext uri="{FF2B5EF4-FFF2-40B4-BE49-F238E27FC236}">
                      <a16:creationId xmlns:a16="http://schemas.microsoft.com/office/drawing/2014/main" id="{2AE8EFB3-9DEC-4443-BC02-0A41D7F5C2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Tekstvak 182">
                <a:extLst>
                  <a:ext uri="{FF2B5EF4-FFF2-40B4-BE49-F238E27FC236}">
                    <a16:creationId xmlns:a16="http://schemas.microsoft.com/office/drawing/2014/main" id="{BF5471BE-6A6A-483C-BB6F-16F14CD8900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9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&amp; Tekst (1 kolom) #1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1"/>
            <a:ext cx="3992790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dirty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#1 -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5541366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8B013DEF-0F59-42E1-AD1D-4829FA166FB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3F1703A-FF27-42BE-B0AD-14E3FB4751F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BED99F41-AB65-4C11-98D5-5F5B745693D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9575D16A-65CF-46B0-92B5-D757CCE9324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87A85E3E-3369-4799-83DA-AED5290200DD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9C1D34D7-C80C-4EA5-A55B-74C7ACAC163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CE218B76-A661-4DA6-8635-D64307372A15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89117691-EADA-4DE9-A109-CF19AE66A9E3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4369E39C-8121-4FA1-8E08-E1B3ED3C733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6583D6B5-244A-48CF-85C4-6D0D57AC066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9887B40-DBB0-4134-A116-D8054CECF5E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Tekstvak 213">
                <a:extLst>
                  <a:ext uri="{FF2B5EF4-FFF2-40B4-BE49-F238E27FC236}">
                    <a16:creationId xmlns:a16="http://schemas.microsoft.com/office/drawing/2014/main" id="{37AB39D1-8D1D-4395-BC77-78D08A4B9E1E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15" name="Tekstvak 214">
                <a:extLst>
                  <a:ext uri="{FF2B5EF4-FFF2-40B4-BE49-F238E27FC236}">
                    <a16:creationId xmlns:a16="http://schemas.microsoft.com/office/drawing/2014/main" id="{444615E0-E6DA-429A-9AFA-3F0B351F338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16" name="Vrije vorm: vorm 215">
                <a:extLst>
                  <a:ext uri="{FF2B5EF4-FFF2-40B4-BE49-F238E27FC236}">
                    <a16:creationId xmlns:a16="http://schemas.microsoft.com/office/drawing/2014/main" id="{03307116-F763-4220-85E6-5143E566E5F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AC0EE304-F23F-41EE-AC17-96011B95AB2E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981FBEDA-D808-4C1D-A99D-55F38C56CAD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4EA07485-89AB-4BD9-B10C-1E99B9BEAD7E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E048CD8F-5BD3-4639-A7EC-BCCA6D1BBE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4A045C51-A041-4CE2-A80F-6ED11F12383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962396D4-3D0B-4448-8826-8FA5EDA6B229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1A504594-7EBD-4113-AF72-9A95CE10086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91890E7B-531D-4550-BE94-99C42EC083D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2FD8AC2F-E7AC-4AE7-8543-E7F3454CBF2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E60AB7DD-649C-462F-A3D9-A4361C9B03E0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A3C27256-2C60-43B7-A71E-053C945F377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08" name="Vrije vorm: vorm 207">
                  <a:extLst>
                    <a:ext uri="{FF2B5EF4-FFF2-40B4-BE49-F238E27FC236}">
                      <a16:creationId xmlns:a16="http://schemas.microsoft.com/office/drawing/2014/main" id="{F5231C05-6075-48B4-B8B6-CAB02D231536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0D1E0448-95F9-40CA-9ABB-B445DF5D9AC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0" name="Vrije vorm: vorm 209">
                    <a:extLst>
                      <a:ext uri="{FF2B5EF4-FFF2-40B4-BE49-F238E27FC236}">
                        <a16:creationId xmlns:a16="http://schemas.microsoft.com/office/drawing/2014/main" id="{44564998-6697-4891-B809-401F712BD73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E139D732-1D93-438A-B2C8-40091D1341B9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01DD44F5-A8BD-48A9-90C3-802893304CC4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AFB2F697-1150-46C4-A4AA-6664DD19E90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8749848B-B630-4571-9F26-1D9D3FA69E1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36B9037D-E482-42BF-A39B-395EF0C99E34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749E9132-2167-46DB-8C45-DBC60A380A5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B09B7820-45CA-488E-A8AC-EEF1CBD0D6B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238F337C-0299-4372-BF82-4B47709C583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roep 199">
                    <a:extLst>
                      <a:ext uri="{FF2B5EF4-FFF2-40B4-BE49-F238E27FC236}">
                        <a16:creationId xmlns:a16="http://schemas.microsoft.com/office/drawing/2014/main" id="{D0FD1D19-5046-4FBE-8E50-5C610DC6C7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3" name="Rechthoek 202">
                      <a:extLst>
                        <a:ext uri="{FF2B5EF4-FFF2-40B4-BE49-F238E27FC236}">
                          <a16:creationId xmlns:a16="http://schemas.microsoft.com/office/drawing/2014/main" id="{5A51238B-D562-46C2-A494-67B23D91F2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4" name="Rechthoek 203">
                      <a:extLst>
                        <a:ext uri="{FF2B5EF4-FFF2-40B4-BE49-F238E27FC236}">
                          <a16:creationId xmlns:a16="http://schemas.microsoft.com/office/drawing/2014/main" id="{00DD60E6-06D7-4156-82CF-3290DC9AD0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5" name="Ovaal 204">
                      <a:extLst>
                        <a:ext uri="{FF2B5EF4-FFF2-40B4-BE49-F238E27FC236}">
                          <a16:creationId xmlns:a16="http://schemas.microsoft.com/office/drawing/2014/main" id="{D2278762-081D-4649-AE82-D23043890DA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1" name="Afbeelding 200">
                    <a:extLst>
                      <a:ext uri="{FF2B5EF4-FFF2-40B4-BE49-F238E27FC236}">
                        <a16:creationId xmlns:a16="http://schemas.microsoft.com/office/drawing/2014/main" id="{E3E7F657-39F9-4126-964F-953EBC7FEF4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2" name="Afbeelding 201">
                    <a:extLst>
                      <a:ext uri="{FF2B5EF4-FFF2-40B4-BE49-F238E27FC236}">
                        <a16:creationId xmlns:a16="http://schemas.microsoft.com/office/drawing/2014/main" id="{375D99AD-258A-4C1D-B1F3-A1E0953D072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9D905D3E-659B-452C-915D-E1B456E188A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293894A3-EA68-48E7-9362-8958D9073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45B54932-4FD7-4574-A405-947EA63ACA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90D7F54C-DDAA-4D33-A792-76BDD9DED9B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D4E21367-8EB4-45C2-9CE5-513725E8E9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5FD8D2A5-C21C-4D5B-AF8D-DD84D667A54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8F335DDF-8A8B-4DAB-B8EF-AD0F2371E6A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92" name="Gelijkbenige driehoek 191">
                <a:extLst>
                  <a:ext uri="{FF2B5EF4-FFF2-40B4-BE49-F238E27FC236}">
                    <a16:creationId xmlns:a16="http://schemas.microsoft.com/office/drawing/2014/main" id="{0D07CDDC-889C-4E9F-8E9D-0629CDA0F8A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5846C0B-9BD0-43C7-BF03-40826F43A037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1" name="ICOON_info">
              <a:extLst>
                <a:ext uri="{FF2B5EF4-FFF2-40B4-BE49-F238E27FC236}">
                  <a16:creationId xmlns:a16="http://schemas.microsoft.com/office/drawing/2014/main" id="{29DAEFA0-BD16-433E-BE01-CC6523B813E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16A00A81-41C7-42A6-9B11-4508C7E0FD0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A97BAEC8-5E25-4778-A35C-D79DC864E02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F84AC800-7D1D-4489-A7A5-7BB93B81A3E8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83" name="Inspireren">
                <a:extLst>
                  <a:ext uri="{FF2B5EF4-FFF2-40B4-BE49-F238E27FC236}">
                    <a16:creationId xmlns:a16="http://schemas.microsoft.com/office/drawing/2014/main" id="{C945F22A-168B-4922-ACB8-D58E23315A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5" name="Freeform 12">
                  <a:extLst>
                    <a:ext uri="{FF2B5EF4-FFF2-40B4-BE49-F238E27FC236}">
                      <a16:creationId xmlns:a16="http://schemas.microsoft.com/office/drawing/2014/main" id="{E60708E3-3D6D-4BC7-8292-E7C9A385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">
                  <a:extLst>
                    <a:ext uri="{FF2B5EF4-FFF2-40B4-BE49-F238E27FC236}">
                      <a16:creationId xmlns:a16="http://schemas.microsoft.com/office/drawing/2014/main" id="{EABE8E63-B92C-49E8-873F-0717E7A18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4">
                  <a:extLst>
                    <a:ext uri="{FF2B5EF4-FFF2-40B4-BE49-F238E27FC236}">
                      <a16:creationId xmlns:a16="http://schemas.microsoft.com/office/drawing/2014/main" id="{44F8E017-A144-4825-AB8E-8BF7A57F66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Tekstvak 183">
                <a:extLst>
                  <a:ext uri="{FF2B5EF4-FFF2-40B4-BE49-F238E27FC236}">
                    <a16:creationId xmlns:a16="http://schemas.microsoft.com/office/drawing/2014/main" id="{F606609F-27E9-419F-AD70-FA164D3B0028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3" name="Tijdelijke aanduiding voor afbeelding 95">
            <a:extLst>
              <a:ext uri="{FF2B5EF4-FFF2-40B4-BE49-F238E27FC236}">
                <a16:creationId xmlns:a16="http://schemas.microsoft.com/office/drawing/2014/main" id="{AFAAD708-0936-47DA-BEF3-F700161008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2535" y="513066"/>
            <a:ext cx="5755131" cy="5183202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bIns="1296000" anchor="ctr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 dirty="0"/>
              <a:t>Klik op ‘afbeeldingen’ </a:t>
            </a:r>
            <a:br>
              <a:rPr lang="nl-NL" noProof="0" dirty="0"/>
            </a:br>
            <a:r>
              <a:rPr lang="nl-NL" noProof="0" dirty="0"/>
              <a:t>in de tab ‘Slidebuilder’ </a:t>
            </a:r>
            <a:br>
              <a:rPr lang="nl-NL" noProof="0" dirty="0"/>
            </a:br>
            <a:r>
              <a:rPr lang="nl-NL" noProof="0" dirty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268573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1 kolom) &amp; Tabel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(1 kolom) &amp; Tabel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6" name="Tijdelijke aanduiding voor verticale tekst 2">
            <a:extLst>
              <a:ext uri="{FF2B5EF4-FFF2-40B4-BE49-F238E27FC236}">
                <a16:creationId xmlns:a16="http://schemas.microsoft.com/office/drawing/2014/main" id="{A20F53D0-04FF-45A4-A96C-C05B5994C24A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039607" y="1575952"/>
            <a:ext cx="3611272" cy="4046270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9" name="Tijdelijke aanduiding voor tabel 8">
            <a:extLst>
              <a:ext uri="{FF2B5EF4-FFF2-40B4-BE49-F238E27FC236}">
                <a16:creationId xmlns:a16="http://schemas.microsoft.com/office/drawing/2014/main" id="{58BAF7D8-68AA-43F1-9D3C-DDCEA37DF241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536845" y="1568787"/>
            <a:ext cx="7314993" cy="4053435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tabel in te voegen.</a:t>
            </a:r>
          </a:p>
        </p:txBody>
      </p:sp>
      <p:grpSp>
        <p:nvGrpSpPr>
          <p:cNvPr id="170" name="INSTRUCTIE">
            <a:extLst>
              <a:ext uri="{FF2B5EF4-FFF2-40B4-BE49-F238E27FC236}">
                <a16:creationId xmlns:a16="http://schemas.microsoft.com/office/drawing/2014/main" id="{10D00084-8FE9-4077-8B43-CBF92E19ACDF}"/>
              </a:ext>
            </a:extLst>
          </p:cNvPr>
          <p:cNvGrpSpPr/>
          <p:nvPr userDrawn="1"/>
        </p:nvGrpSpPr>
        <p:grpSpPr>
          <a:xfrm>
            <a:off x="12378141" y="2"/>
            <a:ext cx="3693113" cy="4255687"/>
            <a:chOff x="-3786164" y="2"/>
            <a:chExt cx="3693113" cy="4255687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84466EC3-7826-417D-81EE-5B562DE82D5C}"/>
                </a:ext>
              </a:extLst>
            </p:cNvPr>
            <p:cNvSpPr/>
            <p:nvPr userDrawn="1"/>
          </p:nvSpPr>
          <p:spPr>
            <a:xfrm>
              <a:off x="-3786164" y="3427689"/>
              <a:ext cx="3592800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72" name="INSTRUCTIE">
              <a:extLst>
                <a:ext uri="{FF2B5EF4-FFF2-40B4-BE49-F238E27FC236}">
                  <a16:creationId xmlns:a16="http://schemas.microsoft.com/office/drawing/2014/main" id="{079C18E1-C211-4079-809F-E2E246B34B24}"/>
                </a:ext>
              </a:extLst>
            </p:cNvPr>
            <p:cNvGrpSpPr/>
            <p:nvPr userDrawn="1"/>
          </p:nvGrpSpPr>
          <p:grpSpPr>
            <a:xfrm>
              <a:off x="-3786164" y="2"/>
              <a:ext cx="3693113" cy="3543653"/>
              <a:chOff x="-3786164" y="2"/>
              <a:chExt cx="3693113" cy="3543653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F0283F09-DE39-400F-B9B7-A2E9C0CCBAD3}"/>
                  </a:ext>
                </a:extLst>
              </p:cNvPr>
              <p:cNvSpPr/>
              <p:nvPr userDrawn="1"/>
            </p:nvSpPr>
            <p:spPr>
              <a:xfrm>
                <a:off x="-3786164" y="2"/>
                <a:ext cx="3592800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6A165D4E-58D0-4100-B703-086678CA1C9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B4E2E95-6B54-4EA0-B4E4-AFDE934FC5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82" name="Ovaal 181">
                <a:extLst>
                  <a:ext uri="{FF2B5EF4-FFF2-40B4-BE49-F238E27FC236}">
                    <a16:creationId xmlns:a16="http://schemas.microsoft.com/office/drawing/2014/main" id="{5F83FC6C-2A01-481F-B08E-07F02462481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E8D1E866-12CF-425E-B331-618512DF5E5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‘OK’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D3B82A0C-BD3F-4A1C-89F5-B78AF6EEA1E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9" name="Rechthoek 198">
                  <a:extLst>
                    <a:ext uri="{FF2B5EF4-FFF2-40B4-BE49-F238E27FC236}">
                      <a16:creationId xmlns:a16="http://schemas.microsoft.com/office/drawing/2014/main" id="{FD56E9A0-F097-4626-A42C-BC00095B09A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200" name="Rechte verbindingslijn 199">
                  <a:extLst>
                    <a:ext uri="{FF2B5EF4-FFF2-40B4-BE49-F238E27FC236}">
                      <a16:creationId xmlns:a16="http://schemas.microsoft.com/office/drawing/2014/main" id="{6F4A9932-AB00-4385-859D-3B2622D3CF6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01" name="Gelijkbenige driehoek 200">
                  <a:extLst>
                    <a:ext uri="{FF2B5EF4-FFF2-40B4-BE49-F238E27FC236}">
                      <a16:creationId xmlns:a16="http://schemas.microsoft.com/office/drawing/2014/main" id="{19C27217-CFCE-4006-BFB7-601598CC999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5" name="Ovaal 184">
                <a:extLst>
                  <a:ext uri="{FF2B5EF4-FFF2-40B4-BE49-F238E27FC236}">
                    <a16:creationId xmlns:a16="http://schemas.microsoft.com/office/drawing/2014/main" id="{2CBFE9BC-7571-4C1A-B0E6-1E9CD43D9338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22F691B1-E172-4BF8-9071-215BC513D7BF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87" name="Tabel icoon">
                <a:extLst>
                  <a:ext uri="{FF2B5EF4-FFF2-40B4-BE49-F238E27FC236}">
                    <a16:creationId xmlns:a16="http://schemas.microsoft.com/office/drawing/2014/main" id="{21F111AD-13B3-4FE5-96A8-11326D71936A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80148064-52BB-4DD3-B1D2-90FE56632554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Rechthoek 191">
                  <a:extLst>
                    <a:ext uri="{FF2B5EF4-FFF2-40B4-BE49-F238E27FC236}">
                      <a16:creationId xmlns:a16="http://schemas.microsoft.com/office/drawing/2014/main" id="{B7B5EA6E-3923-443C-B7FB-73EA94DC456F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3" name="Rechte verbindingslijn 192">
                  <a:extLst>
                    <a:ext uri="{FF2B5EF4-FFF2-40B4-BE49-F238E27FC236}">
                      <a16:creationId xmlns:a16="http://schemas.microsoft.com/office/drawing/2014/main" id="{E56F5BD1-B530-443E-9372-ABBCDFB4B91C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echte verbindingslijn 193">
                  <a:extLst>
                    <a:ext uri="{FF2B5EF4-FFF2-40B4-BE49-F238E27FC236}">
                      <a16:creationId xmlns:a16="http://schemas.microsoft.com/office/drawing/2014/main" id="{843B4211-475E-49AC-9C98-302491905026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echte verbindingslijn 194">
                  <a:extLst>
                    <a:ext uri="{FF2B5EF4-FFF2-40B4-BE49-F238E27FC236}">
                      <a16:creationId xmlns:a16="http://schemas.microsoft.com/office/drawing/2014/main" id="{AC63AF63-7D20-4B0B-94A2-79B3FD0A66C8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Rechte verbindingslijn 195">
                  <a:extLst>
                    <a:ext uri="{FF2B5EF4-FFF2-40B4-BE49-F238E27FC236}">
                      <a16:creationId xmlns:a16="http://schemas.microsoft.com/office/drawing/2014/main" id="{F4287E84-CAFF-4A04-880F-4B8F22EDDA86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Rechte verbindingslijn 196">
                  <a:extLst>
                    <a:ext uri="{FF2B5EF4-FFF2-40B4-BE49-F238E27FC236}">
                      <a16:creationId xmlns:a16="http://schemas.microsoft.com/office/drawing/2014/main" id="{D52AAD34-22B9-4CCB-9E10-F325A31646B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Rechthoek 197">
                  <a:extLst>
                    <a:ext uri="{FF2B5EF4-FFF2-40B4-BE49-F238E27FC236}">
                      <a16:creationId xmlns:a16="http://schemas.microsoft.com/office/drawing/2014/main" id="{2020AB56-BA9C-42ED-9EC0-98FA7F03261B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8" name="ICOON_info">
                <a:extLst>
                  <a:ext uri="{FF2B5EF4-FFF2-40B4-BE49-F238E27FC236}">
                    <a16:creationId xmlns:a16="http://schemas.microsoft.com/office/drawing/2014/main" id="{18B6F387-7668-4371-B1C8-18A574612BB0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89" name="Ovaal 188">
                  <a:extLst>
                    <a:ext uri="{FF2B5EF4-FFF2-40B4-BE49-F238E27FC236}">
                      <a16:creationId xmlns:a16="http://schemas.microsoft.com/office/drawing/2014/main" id="{3EEE99E0-926B-4074-9C1F-ED330B3708F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Graphic 163" descr="Informatie">
                  <a:extLst>
                    <a:ext uri="{FF2B5EF4-FFF2-40B4-BE49-F238E27FC236}">
                      <a16:creationId xmlns:a16="http://schemas.microsoft.com/office/drawing/2014/main" id="{EEEC3629-3EF5-495A-8303-8371C7CFC8C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BEB72D43-018E-4F55-B14A-EFF299E1A9C9}"/>
                </a:ext>
              </a:extLst>
            </p:cNvPr>
            <p:cNvGrpSpPr/>
            <p:nvPr userDrawn="1"/>
          </p:nvGrpSpPr>
          <p:grpSpPr>
            <a:xfrm>
              <a:off x="-938434" y="3565066"/>
              <a:ext cx="627798" cy="576693"/>
              <a:chOff x="-938434" y="4570310"/>
              <a:chExt cx="627798" cy="576693"/>
            </a:xfrm>
          </p:grpSpPr>
          <p:grpSp>
            <p:nvGrpSpPr>
              <p:cNvPr id="174" name="Inspireren">
                <a:extLst>
                  <a:ext uri="{FF2B5EF4-FFF2-40B4-BE49-F238E27FC236}">
                    <a16:creationId xmlns:a16="http://schemas.microsoft.com/office/drawing/2014/main" id="{DB6EB847-4F36-4330-A647-CB1E76C31DD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EAEA45D4-5547-45C9-9B36-A5B188A30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4166F4B2-C96B-4B48-9028-D6DF064AB9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4">
                  <a:extLst>
                    <a:ext uri="{FF2B5EF4-FFF2-40B4-BE49-F238E27FC236}">
                      <a16:creationId xmlns:a16="http://schemas.microsoft.com/office/drawing/2014/main" id="{2CC21D82-686F-412B-AAA9-2D407A5938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77B8A04C-F740-4206-B9A6-15E6E73EC65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8B24BDB-6D50-4668-9A6D-43729D7F42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79" name="Tijdelijke aanduiding voor tekst 15">
            <a:extLst>
              <a:ext uri="{FF2B5EF4-FFF2-40B4-BE49-F238E27FC236}">
                <a16:creationId xmlns:a16="http://schemas.microsoft.com/office/drawing/2014/main" id="{3A6C3D8B-B467-440B-929A-88813EC4E3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6343917"/>
            <a:ext cx="12191999" cy="514084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Beeld</a:t>
            </a:r>
          </a:p>
        </p:txBody>
      </p: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AB177695-29ED-4B84-ADA6-EFA2848A2D2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410430F-DA3A-499D-A121-3DEFD04D329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D1BFA5B-DCF0-4726-8745-2307F8E79B0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1CF0337-A641-4090-92E5-3DBBBD212F4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4EB9FA7-7D3C-4DBF-A753-F576E58115BC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86B3EC0-DE9A-45AA-AE85-2005D0DDDBD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16FDC5F-F915-4495-BB4E-B180EA72FF3D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B86F712-11EF-4045-8C34-4D4AE62B765A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3BD2A46B-4F51-4467-B907-77059D5C7ECF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C53F47DA-AC99-4148-A8B3-AB05B0676C31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D301554A-2F55-4C61-B66B-0C2C5FEF1A4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C848CF0D-27C2-40FE-BEA8-637DB057CAB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811A69E0-4A88-4093-9123-CAB68A0C28D2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7A5B166A-789E-448E-948A-21C5405143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E88E8FAB-EFBE-458A-ACE4-F99D23092EA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E3C2E8E9-164D-4CE8-A6FB-1EC58BE65E0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56BCCD19-C5E9-4306-A3B4-2803A911238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65187F6C-6FEA-404D-94F7-36B18117506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70969E49-F33D-44EB-A88F-BA8C330FCD1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FCCC502-95EB-4F21-B2A6-337980A910C1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C3D6435-F08D-44B8-B0E7-7E85A8EE133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5CAC406-5D78-49A4-8BC8-66CA2AEF2C8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1E1BE429-F66C-4078-A575-374149344D5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3EEC077F-15C2-4045-96C8-70A0DBBC103E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76036C79-E338-4D7D-822D-71D0C3980339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61" name="Vrije vorm: vorm 60">
                  <a:extLst>
                    <a:ext uri="{FF2B5EF4-FFF2-40B4-BE49-F238E27FC236}">
                      <a16:creationId xmlns:a16="http://schemas.microsoft.com/office/drawing/2014/main" id="{096883E4-891A-40E4-AF5A-59389D2D881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F657C59E-7C28-4F02-91BC-EDD8F2578E6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3" name="Vrije vorm: vorm 62">
                    <a:extLst>
                      <a:ext uri="{FF2B5EF4-FFF2-40B4-BE49-F238E27FC236}">
                        <a16:creationId xmlns:a16="http://schemas.microsoft.com/office/drawing/2014/main" id="{DD4B56E0-76AB-462B-83B4-2924A916CF8B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Vrije vorm: vorm 63">
                    <a:extLst>
                      <a:ext uri="{FF2B5EF4-FFF2-40B4-BE49-F238E27FC236}">
                        <a16:creationId xmlns:a16="http://schemas.microsoft.com/office/drawing/2014/main" id="{123493D9-A19C-432E-B29C-3A7187203E2A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38E1B0E1-1FFC-4DBF-89C0-5C5927F2E2C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EB385B5-6B07-462A-AFAC-F959A3DDAE1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914B9AF-0D76-4243-AD7E-ED4C640618F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804695CB-5A7A-476B-B130-5564B50FA43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33DD0D3-1739-4FB1-9E12-76B3FB2063D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9ECC525C-1706-4A10-8B1A-A86DA7AE3D8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CCAAE4BF-898C-488C-B83D-BFE008DE258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7DE364F4-77C8-42B6-9AFB-646EC9A7F6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05FC656E-5196-4D7F-9628-7910945BB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F1B75321-FA45-467F-AACC-C8862DAD86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Ovaal 57">
                      <a:extLst>
                        <a:ext uri="{FF2B5EF4-FFF2-40B4-BE49-F238E27FC236}">
                          <a16:creationId xmlns:a16="http://schemas.microsoft.com/office/drawing/2014/main" id="{310BBAD3-C0C4-483B-8E22-26D73B82BF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685E702D-4109-433D-806B-8296752A583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B83D8A6C-A853-4AB0-88A0-95EF45D902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B3DD115D-B6F4-4305-A611-1BAC4665CAF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F3CF0CC0-E731-4D7E-BBA0-0BFE714FDC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AE468E8F-F0A6-4459-A950-4D01304FA6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35260B0E-337A-4E09-9345-D7BBE8F31D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1A3A96CA-0050-4D2B-BB77-9E943AC8EB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049609C3-CCFA-467B-B1A1-8661E5A1170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2DD7B38A-88CD-48E9-99C5-7EA426A607F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5" name="Gelijkbenige driehoek 44">
                <a:extLst>
                  <a:ext uri="{FF2B5EF4-FFF2-40B4-BE49-F238E27FC236}">
                    <a16:creationId xmlns:a16="http://schemas.microsoft.com/office/drawing/2014/main" id="{9EBA73DA-1A09-4CA1-9D99-A175A6E2183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54168AE-7324-4B09-ADF9-E480D7A724DE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2ABD2D47-B25A-4064-B583-A397F7E0CB08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C063834A-3DE5-4630-91C5-12A9C541358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Graphic 163" descr="Informatie">
                <a:extLst>
                  <a:ext uri="{FF2B5EF4-FFF2-40B4-BE49-F238E27FC236}">
                    <a16:creationId xmlns:a16="http://schemas.microsoft.com/office/drawing/2014/main" id="{4C5968C4-C362-4A82-84ED-59A5C88750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0C8DB59A-C496-46CF-9C86-50B12DD859B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36" name="Inspireren">
                <a:extLst>
                  <a:ext uri="{FF2B5EF4-FFF2-40B4-BE49-F238E27FC236}">
                    <a16:creationId xmlns:a16="http://schemas.microsoft.com/office/drawing/2014/main" id="{D6977A5B-918C-4447-8EAA-5B3897D8113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1197572B-BF4D-4593-A015-B5E77B026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3">
                  <a:extLst>
                    <a:ext uri="{FF2B5EF4-FFF2-40B4-BE49-F238E27FC236}">
                      <a16:creationId xmlns:a16="http://schemas.microsoft.com/office/drawing/2014/main" id="{F17D9F71-4EA8-4B07-B9D4-41BDE01D7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4">
                  <a:extLst>
                    <a:ext uri="{FF2B5EF4-FFF2-40B4-BE49-F238E27FC236}">
                      <a16:creationId xmlns:a16="http://schemas.microsoft.com/office/drawing/2014/main" id="{9595FE40-9835-4A1E-A286-3BA945A10E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9292BB67-1A5F-48D0-93C7-E0C9E0C64F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80" name="Tijdelijke aanduiding voor tekst 15">
            <a:extLst>
              <a:ext uri="{FF2B5EF4-FFF2-40B4-BE49-F238E27FC236}">
                <a16:creationId xmlns:a16="http://schemas.microsoft.com/office/drawing/2014/main" id="{5E034BF3-1BED-448A-BDD3-08DA327DE4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0"/>
            <a:ext cx="12201517" cy="178676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1" name="Tijdelijke aanduiding voor tekst 75">
            <a:extLst>
              <a:ext uri="{FF2B5EF4-FFF2-40B4-BE49-F238E27FC236}">
                <a16:creationId xmlns:a16="http://schemas.microsoft.com/office/drawing/2014/main" id="{AAB0198D-1700-4761-950E-6B565097E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06302" y="6122193"/>
            <a:ext cx="616592" cy="442039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5348E7F0-C074-4479-ADD5-266B00D3A6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77470" y="5574174"/>
            <a:ext cx="1890735" cy="1355478"/>
          </a:xfrm>
          <a:custGeom>
            <a:avLst/>
            <a:gdLst>
              <a:gd name="connsiteX0" fmla="*/ 1931227 w 3533033"/>
              <a:gd name="connsiteY0" fmla="*/ 0 h 2532853"/>
              <a:gd name="connsiteX1" fmla="*/ 3275632 w 3533033"/>
              <a:gd name="connsiteY1" fmla="*/ 1016587 h 2532853"/>
              <a:gd name="connsiteX2" fmla="*/ 2741318 w 3533033"/>
              <a:gd name="connsiteY2" fmla="*/ 2532853 h 2532853"/>
              <a:gd name="connsiteX3" fmla="*/ 2603430 w 3533033"/>
              <a:gd name="connsiteY3" fmla="*/ 2515623 h 2532853"/>
              <a:gd name="connsiteX4" fmla="*/ 18036 w 3533033"/>
              <a:gd name="connsiteY4" fmla="*/ 1516266 h 2532853"/>
              <a:gd name="connsiteX5" fmla="*/ 1448620 w 3533033"/>
              <a:gd name="connsiteY5" fmla="*/ 86152 h 2532853"/>
              <a:gd name="connsiteX6" fmla="*/ 1931227 w 3533033"/>
              <a:gd name="connsiteY6" fmla="*/ 0 h 253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033" h="2532853">
                <a:moveTo>
                  <a:pt x="1931227" y="0"/>
                </a:moveTo>
                <a:cubicBezTo>
                  <a:pt x="2310418" y="0"/>
                  <a:pt x="2810262" y="189533"/>
                  <a:pt x="3275632" y="1016587"/>
                </a:cubicBezTo>
                <a:cubicBezTo>
                  <a:pt x="3913363" y="2102096"/>
                  <a:pt x="3223924" y="2532853"/>
                  <a:pt x="2741318" y="2532853"/>
                </a:cubicBezTo>
                <a:cubicBezTo>
                  <a:pt x="2689610" y="2532853"/>
                  <a:pt x="2655138" y="2532853"/>
                  <a:pt x="2603430" y="2515623"/>
                </a:cubicBezTo>
                <a:cubicBezTo>
                  <a:pt x="2362126" y="2463932"/>
                  <a:pt x="-240504" y="2222708"/>
                  <a:pt x="18036" y="1516266"/>
                </a:cubicBezTo>
                <a:cubicBezTo>
                  <a:pt x="276575" y="792594"/>
                  <a:pt x="1034957" y="206764"/>
                  <a:pt x="1448620" y="86152"/>
                </a:cubicBezTo>
                <a:cubicBezTo>
                  <a:pt x="1586508" y="51691"/>
                  <a:pt x="1741632" y="0"/>
                  <a:pt x="1931227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19763" t="15490" r="10758" b="1691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2" name="Tijdelijke aanduiding voor tekst 15">
            <a:extLst>
              <a:ext uri="{FF2B5EF4-FFF2-40B4-BE49-F238E27FC236}">
                <a16:creationId xmlns:a16="http://schemas.microsoft.com/office/drawing/2014/main" id="{F1932A1C-3E7E-4139-9BA6-F83656E6EC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178675"/>
            <a:ext cx="12191999" cy="1412000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5" name="Titel 5">
            <a:extLst>
              <a:ext uri="{FF2B5EF4-FFF2-40B4-BE49-F238E27FC236}">
                <a16:creationId xmlns:a16="http://schemas.microsoft.com/office/drawing/2014/main" id="{02698A8F-AAF2-46ED-8C52-F817ED23D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4CD7DE1C-2B7B-4465-8E0C-AC5E89BF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hthoek 76">
            <a:extLst>
              <a:ext uri="{FF2B5EF4-FFF2-40B4-BE49-F238E27FC236}">
                <a16:creationId xmlns:a16="http://schemas.microsoft.com/office/drawing/2014/main" id="{DEDF2A1A-2CCA-4F5C-9F06-871E80788AFA}"/>
              </a:ext>
            </a:extLst>
          </p:cNvPr>
          <p:cNvSpPr/>
          <p:nvPr userDrawn="1"/>
        </p:nvSpPr>
        <p:spPr>
          <a:xfrm>
            <a:off x="0" y="1"/>
            <a:ext cx="12192001" cy="6847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0BD65231-C165-4E02-BC01-7076B1D8E6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10952"/>
          <a:stretch/>
        </p:blipFill>
        <p:spPr bwMode="auto">
          <a:xfrm>
            <a:off x="1" y="0"/>
            <a:ext cx="7451551" cy="63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BA6EF2-DA00-4220-AA36-5EB270C26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414" y="654369"/>
            <a:ext cx="7052309" cy="4571644"/>
          </a:xfrm>
          <a:prstGeom prst="rect">
            <a:avLst/>
          </a:prstGeom>
        </p:spPr>
      </p:pic>
      <p:grpSp>
        <p:nvGrpSpPr>
          <p:cNvPr id="79" name="Groep 78">
            <a:extLst>
              <a:ext uri="{FF2B5EF4-FFF2-40B4-BE49-F238E27FC236}">
                <a16:creationId xmlns:a16="http://schemas.microsoft.com/office/drawing/2014/main" id="{5EB3423D-CFDE-4159-BFD8-B2882D422A63}"/>
              </a:ext>
            </a:extLst>
          </p:cNvPr>
          <p:cNvGrpSpPr/>
          <p:nvPr userDrawn="1"/>
        </p:nvGrpSpPr>
        <p:grpSpPr>
          <a:xfrm>
            <a:off x="-324419" y="-29498"/>
            <a:ext cx="12529120" cy="7100857"/>
            <a:chOff x="1" y="-29497"/>
            <a:chExt cx="12204699" cy="6916992"/>
          </a:xfrm>
        </p:grpSpPr>
        <p:pic>
          <p:nvPicPr>
            <p:cNvPr id="81" name="Afbeelding 80">
              <a:extLst>
                <a:ext uri="{FF2B5EF4-FFF2-40B4-BE49-F238E27FC236}">
                  <a16:creationId xmlns:a16="http://schemas.microsoft.com/office/drawing/2014/main" id="{B22BDED9-CE9A-47F4-AA43-9A794ED5FF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" y="-29497"/>
              <a:ext cx="12204699" cy="6916992"/>
            </a:xfrm>
            <a:custGeom>
              <a:avLst/>
              <a:gdLst>
                <a:gd name="connsiteX0" fmla="*/ 844746 w 12204699"/>
                <a:gd name="connsiteY0" fmla="*/ 667920 h 6916992"/>
                <a:gd name="connsiteX1" fmla="*/ 6657083 w 12204699"/>
                <a:gd name="connsiteY1" fmla="*/ 1256703 h 6916992"/>
                <a:gd name="connsiteX2" fmla="*/ 6657083 w 12204699"/>
                <a:gd name="connsiteY2" fmla="*/ 4487457 h 6916992"/>
                <a:gd name="connsiteX3" fmla="*/ 905134 w 12204699"/>
                <a:gd name="connsiteY3" fmla="*/ 4910172 h 6916992"/>
                <a:gd name="connsiteX4" fmla="*/ 12204699 w 12204699"/>
                <a:gd name="connsiteY4" fmla="*/ 0 h 6916992"/>
                <a:gd name="connsiteX5" fmla="*/ 0 w 12204699"/>
                <a:gd name="connsiteY5" fmla="*/ 0 h 6916992"/>
                <a:gd name="connsiteX6" fmla="*/ 0 w 12204699"/>
                <a:gd name="connsiteY6" fmla="*/ 6916992 h 6916992"/>
                <a:gd name="connsiteX7" fmla="*/ 12204699 w 12204699"/>
                <a:gd name="connsiteY7" fmla="*/ 6916992 h 691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04699" h="6916992">
                  <a:moveTo>
                    <a:pt x="844746" y="667920"/>
                  </a:moveTo>
                  <a:lnTo>
                    <a:pt x="6657083" y="1256703"/>
                  </a:lnTo>
                  <a:lnTo>
                    <a:pt x="6657083" y="4487457"/>
                  </a:lnTo>
                  <a:lnTo>
                    <a:pt x="905134" y="4910172"/>
                  </a:lnTo>
                  <a:close/>
                  <a:moveTo>
                    <a:pt x="12204699" y="0"/>
                  </a:moveTo>
                  <a:lnTo>
                    <a:pt x="0" y="0"/>
                  </a:lnTo>
                  <a:lnTo>
                    <a:pt x="0" y="6916992"/>
                  </a:lnTo>
                  <a:lnTo>
                    <a:pt x="12204699" y="6916992"/>
                  </a:lnTo>
                  <a:close/>
                </a:path>
              </a:pathLst>
            </a:custGeom>
          </p:spPr>
        </p:pic>
        <p:pic>
          <p:nvPicPr>
            <p:cNvPr id="82" name="Afbeelding 81">
              <a:extLst>
                <a:ext uri="{FF2B5EF4-FFF2-40B4-BE49-F238E27FC236}">
                  <a16:creationId xmlns:a16="http://schemas.microsoft.com/office/drawing/2014/main" id="{21BDBCED-2CE8-46B2-9556-E611984AD9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5661" y="5275348"/>
              <a:ext cx="486309" cy="333909"/>
            </a:xfrm>
            <a:prstGeom prst="rect">
              <a:avLst/>
            </a:prstGeom>
          </p:spPr>
        </p:pic>
      </p:grp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0340244-2529-4F47-92E2-3B7A83F93A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97" y="0"/>
            <a:ext cx="7162801" cy="6858000"/>
          </a:xfrm>
          <a:prstGeom prst="rect">
            <a:avLst/>
          </a:prstGeom>
        </p:spPr>
      </p:pic>
      <p:sp>
        <p:nvSpPr>
          <p:cNvPr id="76" name="Tijdelijke aanduiding voor tekst 75">
            <a:extLst>
              <a:ext uri="{FF2B5EF4-FFF2-40B4-BE49-F238E27FC236}">
                <a16:creationId xmlns:a16="http://schemas.microsoft.com/office/drawing/2014/main" id="{427C2B07-7AB4-4A7C-B3A6-7E5E22611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100000">
            <a:off x="131721" y="2145935"/>
            <a:ext cx="5504969" cy="4568982"/>
          </a:xfrm>
          <a:custGeom>
            <a:avLst/>
            <a:gdLst>
              <a:gd name="connsiteX0" fmla="*/ 5415103 w 5504969"/>
              <a:gd name="connsiteY0" fmla="*/ 2666720 h 4568982"/>
              <a:gd name="connsiteX1" fmla="*/ 4076802 w 5504969"/>
              <a:gd name="connsiteY1" fmla="*/ 4568982 h 4568982"/>
              <a:gd name="connsiteX2" fmla="*/ 3828068 w 5504969"/>
              <a:gd name="connsiteY2" fmla="*/ 4537900 h 4568982"/>
              <a:gd name="connsiteX3" fmla="*/ 726964 w 5504969"/>
              <a:gd name="connsiteY3" fmla="*/ 3967507 h 4568982"/>
              <a:gd name="connsiteX4" fmla="*/ 687072 w 5504969"/>
              <a:gd name="connsiteY4" fmla="*/ 3955692 h 4568982"/>
              <a:gd name="connsiteX5" fmla="*/ 0 w 5504969"/>
              <a:gd name="connsiteY5" fmla="*/ 1391502 h 4568982"/>
              <a:gd name="connsiteX6" fmla="*/ 349681 w 5504969"/>
              <a:gd name="connsiteY6" fmla="*/ 1037346 h 4568982"/>
              <a:gd name="connsiteX7" fmla="*/ 1744923 w 5504969"/>
              <a:gd name="connsiteY7" fmla="*/ 155408 h 4568982"/>
              <a:gd name="connsiteX8" fmla="*/ 2615490 w 5504969"/>
              <a:gd name="connsiteY8" fmla="*/ 0 h 4568982"/>
              <a:gd name="connsiteX9" fmla="*/ 5040646 w 5504969"/>
              <a:gd name="connsiteY9" fmla="*/ 1833810 h 4568982"/>
              <a:gd name="connsiteX10" fmla="*/ 5415103 w 5504969"/>
              <a:gd name="connsiteY10" fmla="*/ 2666720 h 456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04969" h="4568982">
                <a:moveTo>
                  <a:pt x="5415103" y="2666720"/>
                </a:moveTo>
                <a:cubicBezTo>
                  <a:pt x="5811503" y="4015798"/>
                  <a:pt x="4811345" y="4568982"/>
                  <a:pt x="4076802" y="4568982"/>
                </a:cubicBezTo>
                <a:cubicBezTo>
                  <a:pt x="3983528" y="4568982"/>
                  <a:pt x="3921345" y="4568982"/>
                  <a:pt x="3828068" y="4537900"/>
                </a:cubicBezTo>
                <a:cubicBezTo>
                  <a:pt x="3583221" y="4485450"/>
                  <a:pt x="1990620" y="4324822"/>
                  <a:pt x="726964" y="3967507"/>
                </a:cubicBezTo>
                <a:lnTo>
                  <a:pt x="687072" y="3955692"/>
                </a:lnTo>
                <a:lnTo>
                  <a:pt x="0" y="1391502"/>
                </a:lnTo>
                <a:lnTo>
                  <a:pt x="349681" y="1037346"/>
                </a:lnTo>
                <a:cubicBezTo>
                  <a:pt x="843262" y="582779"/>
                  <a:pt x="1371821" y="264193"/>
                  <a:pt x="1744923" y="155408"/>
                </a:cubicBezTo>
                <a:cubicBezTo>
                  <a:pt x="1993657" y="93244"/>
                  <a:pt x="2273481" y="0"/>
                  <a:pt x="2615490" y="0"/>
                </a:cubicBezTo>
                <a:cubicBezTo>
                  <a:pt x="3299509" y="0"/>
                  <a:pt x="4201169" y="341896"/>
                  <a:pt x="5040646" y="1833810"/>
                </a:cubicBezTo>
                <a:cubicBezTo>
                  <a:pt x="5220396" y="2139768"/>
                  <a:pt x="5341696" y="2416891"/>
                  <a:pt x="5415103" y="266672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pic>
        <p:nvPicPr>
          <p:cNvPr id="83" name="Afbeelding 82">
            <a:extLst>
              <a:ext uri="{FF2B5EF4-FFF2-40B4-BE49-F238E27FC236}">
                <a16:creationId xmlns:a16="http://schemas.microsoft.com/office/drawing/2014/main" id="{F4C071C3-0138-4EEA-9783-334A56BD0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92"/>
          <a:stretch/>
        </p:blipFill>
        <p:spPr>
          <a:xfrm>
            <a:off x="9677157" y="4687648"/>
            <a:ext cx="3658185" cy="2218578"/>
          </a:xfrm>
          <a:prstGeom prst="rect">
            <a:avLst/>
          </a:prstGeom>
        </p:spPr>
      </p:pic>
      <p:sp>
        <p:nvSpPr>
          <p:cNvPr id="84" name="Rechthoek 83">
            <a:extLst>
              <a:ext uri="{FF2B5EF4-FFF2-40B4-BE49-F238E27FC236}">
                <a16:creationId xmlns:a16="http://schemas.microsoft.com/office/drawing/2014/main" id="{64BDF6E8-3755-40FB-8D3D-61BC393593FF}"/>
              </a:ext>
            </a:extLst>
          </p:cNvPr>
          <p:cNvSpPr/>
          <p:nvPr userDrawn="1"/>
        </p:nvSpPr>
        <p:spPr>
          <a:xfrm>
            <a:off x="-1" y="0"/>
            <a:ext cx="1220636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 userDrawn="1"/>
        </p:nvSpPr>
        <p:spPr>
          <a:xfrm flipH="1">
            <a:off x="-10750" y="-6107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Afsluiting #2</a:t>
            </a:r>
          </a:p>
        </p:txBody>
      </p:sp>
      <p:sp>
        <p:nvSpPr>
          <p:cNvPr id="80" name="Tijdelijke aanduiding voor tekst 82">
            <a:extLst>
              <a:ext uri="{FF2B5EF4-FFF2-40B4-BE49-F238E27FC236}">
                <a16:creationId xmlns:a16="http://schemas.microsoft.com/office/drawing/2014/main" id="{DE61B213-246D-49FA-885F-54B2105089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26" y="1"/>
            <a:ext cx="2838170" cy="2010768"/>
          </a:xfrm>
          <a:custGeom>
            <a:avLst/>
            <a:gdLst>
              <a:gd name="connsiteX0" fmla="*/ 104019 w 2838170"/>
              <a:gd name="connsiteY0" fmla="*/ 0 h 2010768"/>
              <a:gd name="connsiteX1" fmla="*/ 2734151 w 2838170"/>
              <a:gd name="connsiteY1" fmla="*/ 0 h 2010768"/>
              <a:gd name="connsiteX2" fmla="*/ 2774371 w 2838170"/>
              <a:gd name="connsiteY2" fmla="*/ 113258 h 2010768"/>
              <a:gd name="connsiteX3" fmla="*/ 2838170 w 2838170"/>
              <a:gd name="connsiteY3" fmla="*/ 548185 h 2010768"/>
              <a:gd name="connsiteX4" fmla="*/ 1419085 w 2838170"/>
              <a:gd name="connsiteY4" fmla="*/ 2010768 h 2010768"/>
              <a:gd name="connsiteX5" fmla="*/ 0 w 2838170"/>
              <a:gd name="connsiteY5" fmla="*/ 548185 h 2010768"/>
              <a:gd name="connsiteX6" fmla="*/ 63799 w 2838170"/>
              <a:gd name="connsiteY6" fmla="*/ 113258 h 201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8170" h="2010768">
                <a:moveTo>
                  <a:pt x="104019" y="0"/>
                </a:moveTo>
                <a:lnTo>
                  <a:pt x="2734151" y="0"/>
                </a:lnTo>
                <a:lnTo>
                  <a:pt x="2774371" y="113258"/>
                </a:lnTo>
                <a:cubicBezTo>
                  <a:pt x="2815834" y="250651"/>
                  <a:pt x="2838170" y="396730"/>
                  <a:pt x="2838170" y="548185"/>
                </a:cubicBezTo>
                <a:cubicBezTo>
                  <a:pt x="2838170" y="1355947"/>
                  <a:pt x="2202824" y="2010768"/>
                  <a:pt x="1419085" y="2010768"/>
                </a:cubicBezTo>
                <a:cubicBezTo>
                  <a:pt x="635346" y="2010768"/>
                  <a:pt x="0" y="1355947"/>
                  <a:pt x="0" y="548185"/>
                </a:cubicBezTo>
                <a:cubicBezTo>
                  <a:pt x="0" y="396730"/>
                  <a:pt x="22336" y="250651"/>
                  <a:pt x="63799" y="113258"/>
                </a:cubicBezTo>
                <a:close/>
              </a:path>
            </a:pathLst>
          </a:custGeom>
          <a:blipFill>
            <a:blip r:embed="rId9"/>
            <a:srcRect/>
            <a:stretch>
              <a:fillRect l="12862" t="8889" r="12862" b="17991"/>
            </a:stretch>
          </a:blipFill>
          <a:ln>
            <a:noFill/>
            <a:prstDash val="dash"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94" name="Titel 5">
            <a:extLst>
              <a:ext uri="{FF2B5EF4-FFF2-40B4-BE49-F238E27FC236}">
                <a16:creationId xmlns:a16="http://schemas.microsoft.com/office/drawing/2014/main" id="{E37B8B23-09AC-4727-AAF6-00808903A5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458" y="2925504"/>
            <a:ext cx="3481716" cy="2171481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Bedankt voor uw aandacht</a:t>
            </a:r>
          </a:p>
        </p:txBody>
      </p:sp>
      <p:sp>
        <p:nvSpPr>
          <p:cNvPr id="95" name="Tijdelijke aanduiding voor tekst 2">
            <a:extLst>
              <a:ext uri="{FF2B5EF4-FFF2-40B4-BE49-F238E27FC236}">
                <a16:creationId xmlns:a16="http://schemas.microsoft.com/office/drawing/2014/main" id="{11628918-BBCB-467E-95D3-42697D55C9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3547" y="5398778"/>
            <a:ext cx="3189368" cy="56515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Zijn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nog</a:t>
            </a:r>
            <a:r>
              <a:rPr lang="en-GB"/>
              <a:t> </a:t>
            </a:r>
            <a:r>
              <a:rPr lang="en-GB" err="1"/>
              <a:t>vragen</a:t>
            </a:r>
            <a:r>
              <a:rPr lang="en-GB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962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02266 -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7669 1.11111E-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07500" y="1075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02266 -4.44444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 flipH="1">
            <a:off x="-10750" y="-6107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Afsluiting #3</a:t>
            </a:r>
          </a:p>
        </p:txBody>
      </p:sp>
      <p:grpSp>
        <p:nvGrpSpPr>
          <p:cNvPr id="200" name="INSTRUCTIE">
            <a:extLst>
              <a:ext uri="{FF2B5EF4-FFF2-40B4-BE49-F238E27FC236}">
                <a16:creationId xmlns:a16="http://schemas.microsoft.com/office/drawing/2014/main" id="{387650E1-4C97-4EA9-A863-CF0ABCC9CECE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9E4B5629-CC50-4BD5-82EF-77A9E3E1110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6AA1B2F9-5DD0-4CAA-A617-47CE91CDDB2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D3A9EFE4-D1C1-46DC-BE60-426B5AB2432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DA488820-01F8-4318-9CEF-984A756600D1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836E4E76-FEEF-4CAD-8377-2F8F4F0789DE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17EC56C7-EE38-4507-88D7-A465F8CD311F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161D3305-4136-40BC-A478-55680526C182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B1C472AA-1EEB-4575-BF87-D626289DE38A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6" name="Rechthoek 245">
                <a:extLst>
                  <a:ext uri="{FF2B5EF4-FFF2-40B4-BE49-F238E27FC236}">
                    <a16:creationId xmlns:a16="http://schemas.microsoft.com/office/drawing/2014/main" id="{CEACD9E2-F696-45F9-86F4-D41E6AF5CAE7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A84A5314-5D7D-4F45-9E10-B719A69E05B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Tekstvak 247">
                <a:extLst>
                  <a:ext uri="{FF2B5EF4-FFF2-40B4-BE49-F238E27FC236}">
                    <a16:creationId xmlns:a16="http://schemas.microsoft.com/office/drawing/2014/main" id="{4C683D15-1B6F-482D-B572-1DC07AE88087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9" name="Tekstvak 248">
                <a:extLst>
                  <a:ext uri="{FF2B5EF4-FFF2-40B4-BE49-F238E27FC236}">
                    <a16:creationId xmlns:a16="http://schemas.microsoft.com/office/drawing/2014/main" id="{549C9622-6675-4372-BB0B-F0B3629C095E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50" name="Vrije vorm: vorm 249">
                <a:extLst>
                  <a:ext uri="{FF2B5EF4-FFF2-40B4-BE49-F238E27FC236}">
                    <a16:creationId xmlns:a16="http://schemas.microsoft.com/office/drawing/2014/main" id="{02E6AA26-1076-45A5-86D2-840A811F647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elijkbenige driehoek 250">
                <a:extLst>
                  <a:ext uri="{FF2B5EF4-FFF2-40B4-BE49-F238E27FC236}">
                    <a16:creationId xmlns:a16="http://schemas.microsoft.com/office/drawing/2014/main" id="{BD03085A-EB0D-406D-AA1E-A31673FD416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6687D65F-6737-43C1-BADC-C4F0A452EC7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8C956DCA-B11B-4B1F-8385-71D21EE0EC3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EF6AFD9-803E-42CB-8F3B-974C6608A21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625753BD-6E8E-41D9-B64A-478D28064E2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E3EA2544-7B9E-4703-BA55-D84589B9BE7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81257389-F076-4AFA-8DCE-877230CDDD2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D0DA57DE-2C93-4703-93DB-80D16416A736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6FAE6D78-99D6-4532-8D68-A1782BB49C8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DA1319D4-24BD-4007-B6E3-AB1C7D8D3E25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7EA02FB7-FB62-442C-AD4D-CB52C2B309AA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2" name="Vrije vorm: vorm 241">
                  <a:extLst>
                    <a:ext uri="{FF2B5EF4-FFF2-40B4-BE49-F238E27FC236}">
                      <a16:creationId xmlns:a16="http://schemas.microsoft.com/office/drawing/2014/main" id="{0A1F7955-2F76-4A21-A44A-D588663794EB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B9041F10-93FD-444F-9632-3CC12AD8D362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4" name="Vrije vorm: vorm 243">
                    <a:extLst>
                      <a:ext uri="{FF2B5EF4-FFF2-40B4-BE49-F238E27FC236}">
                        <a16:creationId xmlns:a16="http://schemas.microsoft.com/office/drawing/2014/main" id="{99A3AA1F-73CE-46AB-9516-81CA055259D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Vrije vorm: vorm 244">
                    <a:extLst>
                      <a:ext uri="{FF2B5EF4-FFF2-40B4-BE49-F238E27FC236}">
                        <a16:creationId xmlns:a16="http://schemas.microsoft.com/office/drawing/2014/main" id="{8B06CABB-34C9-46CF-8D85-ECC4A7928A83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1" name="Tekstvak 240">
                <a:extLst>
                  <a:ext uri="{FF2B5EF4-FFF2-40B4-BE49-F238E27FC236}">
                    <a16:creationId xmlns:a16="http://schemas.microsoft.com/office/drawing/2014/main" id="{67A77733-EAF7-4BE2-9F25-2CEC34102E37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CA0124FA-70CF-4E05-B661-CFFD912C4EA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6C7800FC-356D-484C-B655-1CF515E19032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ED3AADDE-A7B6-4480-9ECB-E6D4FC481A4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248ACADA-C0A2-4025-87E4-FA35B888352B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00F82119-0323-4924-8FD7-585BF213C67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341B3863-8486-4749-ABAB-FCA2992B585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4" name="Groep 233">
                    <a:extLst>
                      <a:ext uri="{FF2B5EF4-FFF2-40B4-BE49-F238E27FC236}">
                        <a16:creationId xmlns:a16="http://schemas.microsoft.com/office/drawing/2014/main" id="{CB47A784-CBCB-42DE-B3E4-1D5AE99D3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19D23FB5-6D57-4DCE-9636-A984613D8D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B160A763-18D8-43EF-95B7-8F24190C09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Ovaal 238">
                      <a:extLst>
                        <a:ext uri="{FF2B5EF4-FFF2-40B4-BE49-F238E27FC236}">
                          <a16:creationId xmlns:a16="http://schemas.microsoft.com/office/drawing/2014/main" id="{AA197865-5EE7-4CB5-A251-2ADBF01850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5" name="Afbeelding 234">
                    <a:extLst>
                      <a:ext uri="{FF2B5EF4-FFF2-40B4-BE49-F238E27FC236}">
                        <a16:creationId xmlns:a16="http://schemas.microsoft.com/office/drawing/2014/main" id="{D609FA70-1A4A-4919-A0F5-E1C2FA65322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C13ECEA5-7EC4-429C-B825-4862A1D83C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6865C91D-063F-4FE9-B7E7-C8C4F6DB1A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1095F342-FD76-4BA7-9160-7D54AB9AB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34800CA2-A51D-4806-AC1D-53298894743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FB657BB8-7C5A-490C-AF1A-9526047F03A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81AA8260-7DB9-4888-B661-1A10B46D98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F67BCC81-4AF7-409A-96F3-7E1C7CF379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70E673B3-F761-452A-9AFA-EAD06FAF0A4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6" name="Gelijkbenige driehoek 225">
                <a:extLst>
                  <a:ext uri="{FF2B5EF4-FFF2-40B4-BE49-F238E27FC236}">
                    <a16:creationId xmlns:a16="http://schemas.microsoft.com/office/drawing/2014/main" id="{08D356AE-23CE-49AB-A34D-7FC821C3E47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33A74CEF-CF7D-459C-BC99-871E0EB4BA1F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11C8C419-D0CE-4BAE-A4C0-D348D6F5BA7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095003DA-109E-4B99-9BAC-4A0FB2A8E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4E96275C-1D42-46FE-ADEF-1783560A2A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CE554EE8-B56A-4B3A-9521-9026E47B26D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440835FE-F3F1-47D2-94FA-D9E7A9834E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08DFC064-B99A-4F25-8640-78A947556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1B7DED3B-B00F-402F-9066-BE8B0352A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FA3F6925-9FD1-4997-A927-126D6363AE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94A23F78-8976-41D6-BFE6-61A5C7FE560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pic>
        <p:nvPicPr>
          <p:cNvPr id="111" name="Tijdelijke aanduiding voor afbeelding 17">
            <a:extLst>
              <a:ext uri="{FF2B5EF4-FFF2-40B4-BE49-F238E27FC236}">
                <a16:creationId xmlns:a16="http://schemas.microsoft.com/office/drawing/2014/main" id="{EDE612D0-B18B-4D33-B047-D02B9BFBA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" r="144"/>
          <a:stretch/>
        </p:blipFill>
        <p:spPr>
          <a:xfrm flipH="1">
            <a:off x="0" y="0"/>
            <a:ext cx="12198350" cy="6864350"/>
          </a:xfrm>
          <a:prstGeom prst="rect">
            <a:avLst/>
          </a:prstGeom>
        </p:spPr>
      </p:pic>
      <p:sp>
        <p:nvSpPr>
          <p:cNvPr id="112" name="Stoom">
            <a:extLst>
              <a:ext uri="{FF2B5EF4-FFF2-40B4-BE49-F238E27FC236}">
                <a16:creationId xmlns:a16="http://schemas.microsoft.com/office/drawing/2014/main" id="{98B95BDC-7EA4-478E-BB54-0D461AB59662}"/>
              </a:ext>
            </a:extLst>
          </p:cNvPr>
          <p:cNvSpPr/>
          <p:nvPr userDrawn="1"/>
        </p:nvSpPr>
        <p:spPr>
          <a:xfrm rot="5400000">
            <a:off x="3596328" y="3268218"/>
            <a:ext cx="2116465" cy="2414274"/>
          </a:xfrm>
          <a:prstGeom prst="cloudCallout">
            <a:avLst>
              <a:gd name="adj1" fmla="val 47503"/>
              <a:gd name="adj2" fmla="val 68985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3" name="STEAM">
            <a:extLst>
              <a:ext uri="{FF2B5EF4-FFF2-40B4-BE49-F238E27FC236}">
                <a16:creationId xmlns:a16="http://schemas.microsoft.com/office/drawing/2014/main" id="{58E889B7-7464-4A2F-8A11-2145ACE8F3F1}"/>
              </a:ext>
            </a:extLst>
          </p:cNvPr>
          <p:cNvSpPr/>
          <p:nvPr userDrawn="1"/>
        </p:nvSpPr>
        <p:spPr>
          <a:xfrm>
            <a:off x="3681230" y="3443622"/>
            <a:ext cx="1859378" cy="2188470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4" name="STEAM">
            <a:extLst>
              <a:ext uri="{FF2B5EF4-FFF2-40B4-BE49-F238E27FC236}">
                <a16:creationId xmlns:a16="http://schemas.microsoft.com/office/drawing/2014/main" id="{F5E8E92C-D0E1-4427-9EF9-40A9D71A6B7E}"/>
              </a:ext>
            </a:extLst>
          </p:cNvPr>
          <p:cNvSpPr/>
          <p:nvPr userDrawn="1"/>
        </p:nvSpPr>
        <p:spPr>
          <a:xfrm rot="16200000">
            <a:off x="3853805" y="3343991"/>
            <a:ext cx="1807866" cy="2250826"/>
          </a:xfrm>
          <a:prstGeom prst="cloudCallout">
            <a:avLst>
              <a:gd name="adj1" fmla="val 52851"/>
              <a:gd name="adj2" fmla="val 67718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5" name="STEAM">
            <a:extLst>
              <a:ext uri="{FF2B5EF4-FFF2-40B4-BE49-F238E27FC236}">
                <a16:creationId xmlns:a16="http://schemas.microsoft.com/office/drawing/2014/main" id="{B04913EF-5EA4-4659-8D50-E969030FC189}"/>
              </a:ext>
            </a:extLst>
          </p:cNvPr>
          <p:cNvSpPr/>
          <p:nvPr userDrawn="1"/>
        </p:nvSpPr>
        <p:spPr>
          <a:xfrm>
            <a:off x="3649670" y="3149420"/>
            <a:ext cx="2176770" cy="2347389"/>
          </a:xfrm>
          <a:prstGeom prst="cloudCallout">
            <a:avLst>
              <a:gd name="adj1" fmla="val 65486"/>
              <a:gd name="adj2" fmla="val 53582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6" name="STEAM">
            <a:extLst>
              <a:ext uri="{FF2B5EF4-FFF2-40B4-BE49-F238E27FC236}">
                <a16:creationId xmlns:a16="http://schemas.microsoft.com/office/drawing/2014/main" id="{94B212AC-3E57-4E54-9FF2-C4EE3D505542}"/>
              </a:ext>
            </a:extLst>
          </p:cNvPr>
          <p:cNvSpPr/>
          <p:nvPr userDrawn="1"/>
        </p:nvSpPr>
        <p:spPr>
          <a:xfrm rot="5400000">
            <a:off x="3591381" y="3115977"/>
            <a:ext cx="2116465" cy="2414274"/>
          </a:xfrm>
          <a:prstGeom prst="cloudCallout">
            <a:avLst>
              <a:gd name="adj1" fmla="val 47503"/>
              <a:gd name="adj2" fmla="val 68985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7" name="STEAM">
            <a:extLst>
              <a:ext uri="{FF2B5EF4-FFF2-40B4-BE49-F238E27FC236}">
                <a16:creationId xmlns:a16="http://schemas.microsoft.com/office/drawing/2014/main" id="{F3A8F42A-8380-4784-8224-A75D59D7B791}"/>
              </a:ext>
            </a:extLst>
          </p:cNvPr>
          <p:cNvSpPr/>
          <p:nvPr userDrawn="1"/>
        </p:nvSpPr>
        <p:spPr>
          <a:xfrm>
            <a:off x="3676284" y="3291382"/>
            <a:ext cx="1859378" cy="2188470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8" name="STEAM">
            <a:extLst>
              <a:ext uri="{FF2B5EF4-FFF2-40B4-BE49-F238E27FC236}">
                <a16:creationId xmlns:a16="http://schemas.microsoft.com/office/drawing/2014/main" id="{75B17755-1D5A-40C6-8A32-F4A278BF66F7}"/>
              </a:ext>
            </a:extLst>
          </p:cNvPr>
          <p:cNvSpPr/>
          <p:nvPr userDrawn="1"/>
        </p:nvSpPr>
        <p:spPr>
          <a:xfrm rot="16200000">
            <a:off x="3848859" y="3191749"/>
            <a:ext cx="1807866" cy="2250826"/>
          </a:xfrm>
          <a:prstGeom prst="cloudCallout">
            <a:avLst>
              <a:gd name="adj1" fmla="val 52851"/>
              <a:gd name="adj2" fmla="val 67718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9" name="STEAM">
            <a:extLst>
              <a:ext uri="{FF2B5EF4-FFF2-40B4-BE49-F238E27FC236}">
                <a16:creationId xmlns:a16="http://schemas.microsoft.com/office/drawing/2014/main" id="{666DEFA0-3BFF-4E94-B024-3662CD4D744D}"/>
              </a:ext>
            </a:extLst>
          </p:cNvPr>
          <p:cNvSpPr/>
          <p:nvPr userDrawn="1"/>
        </p:nvSpPr>
        <p:spPr>
          <a:xfrm>
            <a:off x="3644724" y="2997178"/>
            <a:ext cx="2176770" cy="2347389"/>
          </a:xfrm>
          <a:prstGeom prst="cloudCallout">
            <a:avLst>
              <a:gd name="adj1" fmla="val 65486"/>
              <a:gd name="adj2" fmla="val 53582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0" name="Tijdelijke aanduiding voor afbeelding 17">
            <a:extLst>
              <a:ext uri="{FF2B5EF4-FFF2-40B4-BE49-F238E27FC236}">
                <a16:creationId xmlns:a16="http://schemas.microsoft.com/office/drawing/2014/main" id="{9307F517-5075-4A35-9318-25CB4B711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76" b="91042" l="10000" r="90000">
                        <a14:foregroundMark x1="41228" y1="80742" x2="42584" y2="81818"/>
                        <a14:foregroundMark x1="77352" y1="83134" x2="81738" y2="81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242" t="50121" r="12221" b="-256"/>
          <a:stretch/>
        </p:blipFill>
        <p:spPr>
          <a:xfrm flipH="1">
            <a:off x="1503726" y="2805317"/>
            <a:ext cx="6405377" cy="40749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C02E277-D0FE-4F81-8FE7-935AEAFD43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06654" y="3430953"/>
            <a:ext cx="1733180" cy="118750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0340244-2529-4F47-92E2-3B7A83F93A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 flipV="1">
            <a:off x="5029199" y="0"/>
            <a:ext cx="7162801" cy="6858000"/>
          </a:xfrm>
          <a:prstGeom prst="rect">
            <a:avLst/>
          </a:prstGeom>
        </p:spPr>
      </p:pic>
      <p:sp>
        <p:nvSpPr>
          <p:cNvPr id="189" name="Tijdelijke aanduiding voor tekst 188">
            <a:extLst>
              <a:ext uri="{FF2B5EF4-FFF2-40B4-BE49-F238E27FC236}">
                <a16:creationId xmlns:a16="http://schemas.microsoft.com/office/drawing/2014/main" id="{088C8394-B6AB-4A27-9982-65136C7A97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2606355">
            <a:off x="5869822" y="-1088600"/>
            <a:ext cx="6498702" cy="4866255"/>
          </a:xfrm>
          <a:custGeom>
            <a:avLst/>
            <a:gdLst>
              <a:gd name="connsiteX0" fmla="*/ 0 w 6498702"/>
              <a:gd name="connsiteY0" fmla="*/ 3638338 h 4866255"/>
              <a:gd name="connsiteX1" fmla="*/ 3842159 w 6498702"/>
              <a:gd name="connsiteY1" fmla="*/ 0 h 4866255"/>
              <a:gd name="connsiteX2" fmla="*/ 3981754 w 6498702"/>
              <a:gd name="connsiteY2" fmla="*/ 34365 h 4866255"/>
              <a:gd name="connsiteX3" fmla="*/ 5999274 w 6498702"/>
              <a:gd name="connsiteY3" fmla="*/ 1924288 h 4866255"/>
              <a:gd name="connsiteX4" fmla="*/ 4962558 w 6498702"/>
              <a:gd name="connsiteY4" fmla="*/ 4866255 h 4866255"/>
              <a:gd name="connsiteX5" fmla="*/ 4695018 w 6498702"/>
              <a:gd name="connsiteY5" fmla="*/ 4832823 h 4866255"/>
              <a:gd name="connsiteX6" fmla="*/ 40319 w 6498702"/>
              <a:gd name="connsiteY6" fmla="*/ 3669334 h 48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8702" h="4866255">
                <a:moveTo>
                  <a:pt x="0" y="3638338"/>
                </a:moveTo>
                <a:lnTo>
                  <a:pt x="3842159" y="0"/>
                </a:lnTo>
                <a:lnTo>
                  <a:pt x="3981754" y="34365"/>
                </a:lnTo>
                <a:cubicBezTo>
                  <a:pt x="4607232" y="213014"/>
                  <a:pt x="5322064" y="720755"/>
                  <a:pt x="5999274" y="1924288"/>
                </a:cubicBezTo>
                <a:cubicBezTo>
                  <a:pt x="7236645" y="4030468"/>
                  <a:pt x="5898947" y="4866255"/>
                  <a:pt x="4962558" y="4866255"/>
                </a:cubicBezTo>
                <a:cubicBezTo>
                  <a:pt x="4862230" y="4866255"/>
                  <a:pt x="4795346" y="4866255"/>
                  <a:pt x="4695018" y="4832823"/>
                </a:cubicBezTo>
                <a:cubicBezTo>
                  <a:pt x="4329242" y="4754468"/>
                  <a:pt x="1167068" y="4451659"/>
                  <a:pt x="40319" y="366933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94" name="Titel 5">
            <a:extLst>
              <a:ext uri="{FF2B5EF4-FFF2-40B4-BE49-F238E27FC236}">
                <a16:creationId xmlns:a16="http://schemas.microsoft.com/office/drawing/2014/main" id="{E37B8B23-09AC-4727-AAF6-00808903A5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5501" y="252267"/>
            <a:ext cx="3481716" cy="2171481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Bedankt voor uw aandacht</a:t>
            </a:r>
          </a:p>
        </p:txBody>
      </p:sp>
      <p:sp>
        <p:nvSpPr>
          <p:cNvPr id="95" name="Tijdelijke aanduiding voor tekst 2">
            <a:extLst>
              <a:ext uri="{FF2B5EF4-FFF2-40B4-BE49-F238E27FC236}">
                <a16:creationId xmlns:a16="http://schemas.microsoft.com/office/drawing/2014/main" id="{11628918-BBCB-467E-95D3-42697D55C9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25590" y="2725541"/>
            <a:ext cx="3189368" cy="56515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Zijn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nog</a:t>
            </a:r>
            <a:r>
              <a:rPr lang="en-GB"/>
              <a:t> </a:t>
            </a:r>
            <a:r>
              <a:rPr lang="en-GB" err="1"/>
              <a:t>vragen</a:t>
            </a:r>
            <a:r>
              <a:rPr lang="en-GB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22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6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xit" presetSubtype="1" repeatCount="indefinite" ac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7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0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xit" presetSubtype="1" repeatCount="indefinite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6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6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xit" presetSubtype="1" repeatCount="indefinite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8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ac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2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xit" presetSubtype="1" repeatCount="indefinite" ac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48" dur="7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xit" presetSubtype="1" repeatCount="indefinite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54" dur="7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xit" presetSubtype="1" repeatCount="indefinite" ac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ac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21600000">
                                      <p:cBhvr>
                                        <p:cTn id="60" dur="5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xit" presetSubtype="1" repeatCount="indefinite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8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8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6" dur="8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89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x6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7" name="Titel 5">
            <a:extLst>
              <a:ext uri="{FF2B5EF4-FFF2-40B4-BE49-F238E27FC236}">
                <a16:creationId xmlns:a16="http://schemas.microsoft.com/office/drawing/2014/main" id="{9C944261-0121-4240-9C0A-7D116B212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-886735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CE02E234-648E-4938-B624-8763FBDF85E7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7068625-2213-440C-A146-A96047212F8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B640198B-4579-4A14-9896-B64FFA8DC38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4BCCA300-9ED2-49F2-B003-496713402CF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54860819-BD04-407B-AEC9-22BF14656D57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1C18B3C0-B9CD-4BC6-BB57-B48FC3D00E71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98C2111A-6167-45F5-8828-80195B9C9F9A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7E800932-E7D8-4DDC-94AA-6DE466A3C643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F1267D26-7254-405D-ADA5-8F3B68DDA85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06549518-0FD0-4E87-A1F4-18084B845688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700314FA-4E59-4F7A-B368-BFC8E319FC8E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Tekstvak 205">
                <a:extLst>
                  <a:ext uri="{FF2B5EF4-FFF2-40B4-BE49-F238E27FC236}">
                    <a16:creationId xmlns:a16="http://schemas.microsoft.com/office/drawing/2014/main" id="{F814BB52-4E39-4329-9B00-B85D60B62918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D2434147-071E-4AC4-BBBA-29A5D9BB83A3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8" name="Vrije vorm: vorm 207">
                <a:extLst>
                  <a:ext uri="{FF2B5EF4-FFF2-40B4-BE49-F238E27FC236}">
                    <a16:creationId xmlns:a16="http://schemas.microsoft.com/office/drawing/2014/main" id="{66AA72CC-3FA2-41A3-9D4C-00BAF266A064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Gelijkbenige driehoek 208">
                <a:extLst>
                  <a:ext uri="{FF2B5EF4-FFF2-40B4-BE49-F238E27FC236}">
                    <a16:creationId xmlns:a16="http://schemas.microsoft.com/office/drawing/2014/main" id="{E382B46F-EE91-40D4-BDAF-82BD4C31C14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0" name="Groep 209">
                <a:extLst>
                  <a:ext uri="{FF2B5EF4-FFF2-40B4-BE49-F238E27FC236}">
                    <a16:creationId xmlns:a16="http://schemas.microsoft.com/office/drawing/2014/main" id="{BF908F91-A1E9-4CE1-85CD-AB1AACBEC8AD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C58E519D-2FFB-446D-82A6-325CA9BAD7E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307AC81E-2D59-4D6F-B151-A074CDCF00F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DCDE678C-8785-435E-B33C-6336F21FC85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2759D162-3181-4A3E-890B-11833DF6B0AE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A27B042A-5924-4CE1-B044-86EE0073407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A75CEBF7-0CC2-4725-A8CB-54BA927E369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5AEB0FE0-DA7F-4455-B712-137FCEE7D9D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EC2B05E2-9F45-46DB-8568-9032486112B6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DE61AB94-0E94-4274-9E6A-3E55084BF38F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00" name="Vrije vorm: vorm 199">
                  <a:extLst>
                    <a:ext uri="{FF2B5EF4-FFF2-40B4-BE49-F238E27FC236}">
                      <a16:creationId xmlns:a16="http://schemas.microsoft.com/office/drawing/2014/main" id="{36C68ACA-DEA7-4D07-AC59-AB6560A2482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BFE2DF53-1605-4C7D-B8BA-FB1B044D541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2" name="Vrije vorm: vorm 201">
                    <a:extLst>
                      <a:ext uri="{FF2B5EF4-FFF2-40B4-BE49-F238E27FC236}">
                        <a16:creationId xmlns:a16="http://schemas.microsoft.com/office/drawing/2014/main" id="{935991A7-9FC8-4785-90EE-0C129759D945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Vrije vorm: vorm 202">
                    <a:extLst>
                      <a:ext uri="{FF2B5EF4-FFF2-40B4-BE49-F238E27FC236}">
                        <a16:creationId xmlns:a16="http://schemas.microsoft.com/office/drawing/2014/main" id="{AE0018F3-DE24-452E-8580-9F6227F17ECF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9" name="Tekstvak 198">
                <a:extLst>
                  <a:ext uri="{FF2B5EF4-FFF2-40B4-BE49-F238E27FC236}">
                    <a16:creationId xmlns:a16="http://schemas.microsoft.com/office/drawing/2014/main" id="{10CF530E-39A8-453A-A106-A8D8D5F4FD6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A384DF09-F288-47BE-B630-35D2E3CC10EA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0F083CA-1EC0-4C3A-AE8B-9A5A24E8685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D67C5585-8BDE-4AC7-9248-A4F0133B720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EA866669-BE6D-468F-A80A-3A711F52015A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D2B5C50F-A2A0-4DD2-9291-1CAEE92882D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7243B37F-6322-40AC-B8E8-9D527E2E46F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92" name="Groep 191">
                    <a:extLst>
                      <a:ext uri="{FF2B5EF4-FFF2-40B4-BE49-F238E27FC236}">
                        <a16:creationId xmlns:a16="http://schemas.microsoft.com/office/drawing/2014/main" id="{D13E60F6-A3BF-45B5-9F27-2B0E988EB80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5" name="Rechthoek 194">
                      <a:extLst>
                        <a:ext uri="{FF2B5EF4-FFF2-40B4-BE49-F238E27FC236}">
                          <a16:creationId xmlns:a16="http://schemas.microsoft.com/office/drawing/2014/main" id="{FFF2D263-02AD-4F75-AB12-93CBAE72EDA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C4DA1F27-95FD-4AAE-AD8E-6E5550844B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7" name="Ovaal 196">
                      <a:extLst>
                        <a:ext uri="{FF2B5EF4-FFF2-40B4-BE49-F238E27FC236}">
                          <a16:creationId xmlns:a16="http://schemas.microsoft.com/office/drawing/2014/main" id="{3984CC74-7535-4BF8-8994-435E444C12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3" name="Afbeelding 192">
                    <a:extLst>
                      <a:ext uri="{FF2B5EF4-FFF2-40B4-BE49-F238E27FC236}">
                        <a16:creationId xmlns:a16="http://schemas.microsoft.com/office/drawing/2014/main" id="{512CE416-3786-427B-9A31-455E6E2330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C1F1CD21-FFFD-47F8-8F26-CE00B4A96D2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90481179-5B04-40BF-AB9E-D62A2C16374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07BF4D73-CFB6-44BD-8A7C-72B3504ACD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A2DAED86-BE77-43BB-B607-974A979BC42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F737F965-D889-49B3-8006-23629E4B74F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E53E81A6-3788-42C8-9EF6-A1885A2F7B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FCB34EEE-1EE5-4DBA-BA11-6DFEB0D1112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43E3B9D3-7FB7-46C8-A568-92A50A6B428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4DE460BC-0926-4E7E-BCCF-1FB96C26C4C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6ED1372E-D5A0-4C1F-A074-ED0AE67456E8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73" name="ICOON_info">
              <a:extLst>
                <a:ext uri="{FF2B5EF4-FFF2-40B4-BE49-F238E27FC236}">
                  <a16:creationId xmlns:a16="http://schemas.microsoft.com/office/drawing/2014/main" id="{55D0A4EF-61CB-40D7-AAEE-3BD522F2CD22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4F6A1002-28FB-459F-B29F-AB100EE4313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6C8F939F-B49B-4473-9CB1-A131E66507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E16BBFD9-9303-40B4-97E4-D0FBBCF7BDFF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75" name="Inspireren">
                <a:extLst>
                  <a:ext uri="{FF2B5EF4-FFF2-40B4-BE49-F238E27FC236}">
                    <a16:creationId xmlns:a16="http://schemas.microsoft.com/office/drawing/2014/main" id="{C9087347-E5AC-4F5C-BE85-C758E9F1332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7" name="Freeform 12">
                  <a:extLst>
                    <a:ext uri="{FF2B5EF4-FFF2-40B4-BE49-F238E27FC236}">
                      <a16:creationId xmlns:a16="http://schemas.microsoft.com/office/drawing/2014/main" id="{D9468445-5AE4-4B0F-842D-40E6507A0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3">
                  <a:extLst>
                    <a:ext uri="{FF2B5EF4-FFF2-40B4-BE49-F238E27FC236}">
                      <a16:creationId xmlns:a16="http://schemas.microsoft.com/office/drawing/2014/main" id="{95219A8C-D563-4665-963D-4EFA71A6D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4">
                  <a:extLst>
                    <a:ext uri="{FF2B5EF4-FFF2-40B4-BE49-F238E27FC236}">
                      <a16:creationId xmlns:a16="http://schemas.microsoft.com/office/drawing/2014/main" id="{8C470FC0-2D79-44FF-9375-D9142FD14F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" name="Tekstvak 175">
                <a:extLst>
                  <a:ext uri="{FF2B5EF4-FFF2-40B4-BE49-F238E27FC236}">
                    <a16:creationId xmlns:a16="http://schemas.microsoft.com/office/drawing/2014/main" id="{A8EBC3E1-68E2-4D3D-931B-13D45BF7FD89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80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(100%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ijdelijke aanduiding voor afbeelding 257">
            <a:extLst>
              <a:ext uri="{FF2B5EF4-FFF2-40B4-BE49-F238E27FC236}">
                <a16:creationId xmlns:a16="http://schemas.microsoft.com/office/drawing/2014/main" id="{BCE61BB9-2C3A-4915-A291-EE664A694F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12479057" cy="6857999"/>
          </a:xfrm>
          <a:custGeom>
            <a:avLst/>
            <a:gdLst>
              <a:gd name="connsiteX0" fmla="*/ 0 w 12479057"/>
              <a:gd name="connsiteY0" fmla="*/ 0 h 6857999"/>
              <a:gd name="connsiteX1" fmla="*/ 11652068 w 12479057"/>
              <a:gd name="connsiteY1" fmla="*/ 0 h 6857999"/>
              <a:gd name="connsiteX2" fmla="*/ 12192000 w 12479057"/>
              <a:gd name="connsiteY2" fmla="*/ 0 h 6857999"/>
              <a:gd name="connsiteX3" fmla="*/ 12479057 w 12479057"/>
              <a:gd name="connsiteY3" fmla="*/ 0 h 6857999"/>
              <a:gd name="connsiteX4" fmla="*/ 12479057 w 12479057"/>
              <a:gd name="connsiteY4" fmla="*/ 639389 h 6857999"/>
              <a:gd name="connsiteX5" fmla="*/ 12192000 w 12479057"/>
              <a:gd name="connsiteY5" fmla="*/ 639389 h 6857999"/>
              <a:gd name="connsiteX6" fmla="*/ 12192000 w 12479057"/>
              <a:gd name="connsiteY6" fmla="*/ 6857999 h 6857999"/>
              <a:gd name="connsiteX7" fmla="*/ 0 w 12479057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79057" h="6857999">
                <a:moveTo>
                  <a:pt x="0" y="0"/>
                </a:moveTo>
                <a:lnTo>
                  <a:pt x="11652068" y="0"/>
                </a:lnTo>
                <a:lnTo>
                  <a:pt x="12192000" y="0"/>
                </a:lnTo>
                <a:lnTo>
                  <a:pt x="12479057" y="0"/>
                </a:lnTo>
                <a:lnTo>
                  <a:pt x="12479057" y="639389"/>
                </a:lnTo>
                <a:lnTo>
                  <a:pt x="12192000" y="639389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256" name="Tijdelijke aanduiding voor tekst 15">
            <a:extLst>
              <a:ext uri="{FF2B5EF4-FFF2-40B4-BE49-F238E27FC236}">
                <a16:creationId xmlns:a16="http://schemas.microsoft.com/office/drawing/2014/main" id="{84441FF9-9CCE-4F7E-A253-CCD1BDEFBE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-14430" y="0"/>
            <a:ext cx="12220794" cy="6858001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79" name="Tijdelijke aanduiding voor tekst 15">
            <a:extLst>
              <a:ext uri="{FF2B5EF4-FFF2-40B4-BE49-F238E27FC236}">
                <a16:creationId xmlns:a16="http://schemas.microsoft.com/office/drawing/2014/main" id="{3A6C3D8B-B467-440B-929A-88813EC4E3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6343917"/>
            <a:ext cx="12191999" cy="514084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Agenda (100% foto)</a:t>
            </a:r>
          </a:p>
        </p:txBody>
      </p: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AB177695-29ED-4B84-ADA6-EFA2848A2D2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410430F-DA3A-499D-A121-3DEFD04D329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D1BFA5B-DCF0-4726-8745-2307F8E79B0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1CF0337-A641-4090-92E5-3DBBBD212F4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4EB9FA7-7D3C-4DBF-A753-F576E58115BC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86B3EC0-DE9A-45AA-AE85-2005D0DDDBD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16FDC5F-F915-4495-BB4E-B180EA72FF3D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B86F712-11EF-4045-8C34-4D4AE62B765A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3BD2A46B-4F51-4467-B907-77059D5C7ECF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C53F47DA-AC99-4148-A8B3-AB05B0676C31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D301554A-2F55-4C61-B66B-0C2C5FEF1A4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C848CF0D-27C2-40FE-BEA8-637DB057CAB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811A69E0-4A88-4093-9123-CAB68A0C28D2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7A5B166A-789E-448E-948A-21C5405143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E88E8FAB-EFBE-458A-ACE4-F99D23092EA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E3C2E8E9-164D-4CE8-A6FB-1EC58BE65E0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56BCCD19-C5E9-4306-A3B4-2803A911238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65187F6C-6FEA-404D-94F7-36B18117506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70969E49-F33D-44EB-A88F-BA8C330FCD1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FCCC502-95EB-4F21-B2A6-337980A910C1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C3D6435-F08D-44B8-B0E7-7E85A8EE133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5CAC406-5D78-49A4-8BC8-66CA2AEF2C8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1E1BE429-F66C-4078-A575-374149344D5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3EEC077F-15C2-4045-96C8-70A0DBBC103E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76036C79-E338-4D7D-822D-71D0C3980339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61" name="Vrije vorm: vorm 60">
                  <a:extLst>
                    <a:ext uri="{FF2B5EF4-FFF2-40B4-BE49-F238E27FC236}">
                      <a16:creationId xmlns:a16="http://schemas.microsoft.com/office/drawing/2014/main" id="{096883E4-891A-40E4-AF5A-59389D2D881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F657C59E-7C28-4F02-91BC-EDD8F2578E6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3" name="Vrije vorm: vorm 62">
                    <a:extLst>
                      <a:ext uri="{FF2B5EF4-FFF2-40B4-BE49-F238E27FC236}">
                        <a16:creationId xmlns:a16="http://schemas.microsoft.com/office/drawing/2014/main" id="{DD4B56E0-76AB-462B-83B4-2924A916CF8B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Vrije vorm: vorm 63">
                    <a:extLst>
                      <a:ext uri="{FF2B5EF4-FFF2-40B4-BE49-F238E27FC236}">
                        <a16:creationId xmlns:a16="http://schemas.microsoft.com/office/drawing/2014/main" id="{123493D9-A19C-432E-B29C-3A7187203E2A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38E1B0E1-1FFC-4DBF-89C0-5C5927F2E2C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EB385B5-6B07-462A-AFAC-F959A3DDAE1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914B9AF-0D76-4243-AD7E-ED4C640618F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804695CB-5A7A-476B-B130-5564B50FA43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33DD0D3-1739-4FB1-9E12-76B3FB2063D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9ECC525C-1706-4A10-8B1A-A86DA7AE3D8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CCAAE4BF-898C-488C-B83D-BFE008DE258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7DE364F4-77C8-42B6-9AFB-646EC9A7F6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05FC656E-5196-4D7F-9628-7910945BB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F1B75321-FA45-467F-AACC-C8862DAD86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Ovaal 57">
                      <a:extLst>
                        <a:ext uri="{FF2B5EF4-FFF2-40B4-BE49-F238E27FC236}">
                          <a16:creationId xmlns:a16="http://schemas.microsoft.com/office/drawing/2014/main" id="{310BBAD3-C0C4-483B-8E22-26D73B82BF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685E702D-4109-433D-806B-8296752A583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B83D8A6C-A853-4AB0-88A0-95EF45D902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B3DD115D-B6F4-4305-A611-1BAC4665CAF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F3CF0CC0-E731-4D7E-BBA0-0BFE714FDC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AE468E8F-F0A6-4459-A950-4D01304FA6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35260B0E-337A-4E09-9345-D7BBE8F31D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1A3A96CA-0050-4D2B-BB77-9E943AC8EB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049609C3-CCFA-467B-B1A1-8661E5A1170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2DD7B38A-88CD-48E9-99C5-7EA426A607F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5" name="Gelijkbenige driehoek 44">
                <a:extLst>
                  <a:ext uri="{FF2B5EF4-FFF2-40B4-BE49-F238E27FC236}">
                    <a16:creationId xmlns:a16="http://schemas.microsoft.com/office/drawing/2014/main" id="{9EBA73DA-1A09-4CA1-9D99-A175A6E2183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54168AE-7324-4B09-ADF9-E480D7A724DE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2ABD2D47-B25A-4064-B583-A397F7E0CB08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C063834A-3DE5-4630-91C5-12A9C541358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Graphic 163" descr="Informatie">
                <a:extLst>
                  <a:ext uri="{FF2B5EF4-FFF2-40B4-BE49-F238E27FC236}">
                    <a16:creationId xmlns:a16="http://schemas.microsoft.com/office/drawing/2014/main" id="{4C5968C4-C362-4A82-84ED-59A5C88750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0C8DB59A-C496-46CF-9C86-50B12DD859B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36" name="Inspireren">
                <a:extLst>
                  <a:ext uri="{FF2B5EF4-FFF2-40B4-BE49-F238E27FC236}">
                    <a16:creationId xmlns:a16="http://schemas.microsoft.com/office/drawing/2014/main" id="{D6977A5B-918C-4447-8EAA-5B3897D8113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1197572B-BF4D-4593-A015-B5E77B026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3">
                  <a:extLst>
                    <a:ext uri="{FF2B5EF4-FFF2-40B4-BE49-F238E27FC236}">
                      <a16:creationId xmlns:a16="http://schemas.microsoft.com/office/drawing/2014/main" id="{F17D9F71-4EA8-4B07-B9D4-41BDE01D7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4">
                  <a:extLst>
                    <a:ext uri="{FF2B5EF4-FFF2-40B4-BE49-F238E27FC236}">
                      <a16:creationId xmlns:a16="http://schemas.microsoft.com/office/drawing/2014/main" id="{9595FE40-9835-4A1E-A286-3BA945A10E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9292BB67-1A5F-48D0-93C7-E0C9E0C64F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80" name="Tijdelijke aanduiding voor tekst 15">
            <a:extLst>
              <a:ext uri="{FF2B5EF4-FFF2-40B4-BE49-F238E27FC236}">
                <a16:creationId xmlns:a16="http://schemas.microsoft.com/office/drawing/2014/main" id="{5E034BF3-1BED-448A-BDD3-08DA327DE4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0"/>
            <a:ext cx="12201517" cy="178676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5348E7F0-C074-4479-ADD5-266B00D3A6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77470" y="5574174"/>
            <a:ext cx="1890735" cy="1355478"/>
          </a:xfrm>
          <a:custGeom>
            <a:avLst/>
            <a:gdLst>
              <a:gd name="connsiteX0" fmla="*/ 1931227 w 3533033"/>
              <a:gd name="connsiteY0" fmla="*/ 0 h 2532853"/>
              <a:gd name="connsiteX1" fmla="*/ 3275632 w 3533033"/>
              <a:gd name="connsiteY1" fmla="*/ 1016587 h 2532853"/>
              <a:gd name="connsiteX2" fmla="*/ 2741318 w 3533033"/>
              <a:gd name="connsiteY2" fmla="*/ 2532853 h 2532853"/>
              <a:gd name="connsiteX3" fmla="*/ 2603430 w 3533033"/>
              <a:gd name="connsiteY3" fmla="*/ 2515623 h 2532853"/>
              <a:gd name="connsiteX4" fmla="*/ 18036 w 3533033"/>
              <a:gd name="connsiteY4" fmla="*/ 1516266 h 2532853"/>
              <a:gd name="connsiteX5" fmla="*/ 1448620 w 3533033"/>
              <a:gd name="connsiteY5" fmla="*/ 86152 h 2532853"/>
              <a:gd name="connsiteX6" fmla="*/ 1931227 w 3533033"/>
              <a:gd name="connsiteY6" fmla="*/ 0 h 253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033" h="2532853">
                <a:moveTo>
                  <a:pt x="1931227" y="0"/>
                </a:moveTo>
                <a:cubicBezTo>
                  <a:pt x="2310418" y="0"/>
                  <a:pt x="2810262" y="189533"/>
                  <a:pt x="3275632" y="1016587"/>
                </a:cubicBezTo>
                <a:cubicBezTo>
                  <a:pt x="3913363" y="2102096"/>
                  <a:pt x="3223924" y="2532853"/>
                  <a:pt x="2741318" y="2532853"/>
                </a:cubicBezTo>
                <a:cubicBezTo>
                  <a:pt x="2689610" y="2532853"/>
                  <a:pt x="2655138" y="2532853"/>
                  <a:pt x="2603430" y="2515623"/>
                </a:cubicBezTo>
                <a:cubicBezTo>
                  <a:pt x="2362126" y="2463932"/>
                  <a:pt x="-240504" y="2222708"/>
                  <a:pt x="18036" y="1516266"/>
                </a:cubicBezTo>
                <a:cubicBezTo>
                  <a:pt x="276575" y="792594"/>
                  <a:pt x="1034957" y="206764"/>
                  <a:pt x="1448620" y="86152"/>
                </a:cubicBezTo>
                <a:cubicBezTo>
                  <a:pt x="1586508" y="51691"/>
                  <a:pt x="1741632" y="0"/>
                  <a:pt x="1931227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19763" t="15490" r="10758" b="1691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1" name="Tijdelijke aanduiding voor tekst 75">
            <a:extLst>
              <a:ext uri="{FF2B5EF4-FFF2-40B4-BE49-F238E27FC236}">
                <a16:creationId xmlns:a16="http://schemas.microsoft.com/office/drawing/2014/main" id="{6E046205-39BF-4FE8-B85E-22122B40FC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06302" y="6122193"/>
            <a:ext cx="616592" cy="442039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5" name="Titel 5">
            <a:extLst>
              <a:ext uri="{FF2B5EF4-FFF2-40B4-BE49-F238E27FC236}">
                <a16:creationId xmlns:a16="http://schemas.microsoft.com/office/drawing/2014/main" id="{02698A8F-AAF2-46ED-8C52-F817ED23D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4CD7DE1C-2B7B-4465-8E0C-AC5E89BF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99" name="INSTRUCTIE">
            <a:extLst>
              <a:ext uri="{FF2B5EF4-FFF2-40B4-BE49-F238E27FC236}">
                <a16:creationId xmlns:a16="http://schemas.microsoft.com/office/drawing/2014/main" id="{BE4CBF5A-8434-4C0D-8DE0-121333B40608}"/>
              </a:ext>
            </a:extLst>
          </p:cNvPr>
          <p:cNvGrpSpPr/>
          <p:nvPr userDrawn="1"/>
        </p:nvGrpSpPr>
        <p:grpSpPr>
          <a:xfrm>
            <a:off x="-3786437" y="0"/>
            <a:ext cx="3693386" cy="6540712"/>
            <a:chOff x="-3786437" y="0"/>
            <a:chExt cx="3693386" cy="6540712"/>
          </a:xfrm>
        </p:grpSpPr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BEB52FA5-81D9-415C-A5E9-15517D32EDF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626301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Hyperlink aanmaken/Bewerken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DC279536-A154-42CF-B65F-6605C981051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E7E60FA1-842B-462F-9E91-8E343AA214BC}"/>
                </a:ext>
              </a:extLst>
            </p:cNvPr>
            <p:cNvSpPr/>
            <p:nvPr userDrawn="1"/>
          </p:nvSpPr>
          <p:spPr>
            <a:xfrm>
              <a:off x="-3319415" y="465324"/>
              <a:ext cx="3031548" cy="4681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‘Vormen’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Kies de vorm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‘Rechthoek’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sleep met de muis over de dia om een vorm te maken.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A3D2311A-0D7F-46B6-A6AB-57912CB37DF5}"/>
                </a:ext>
              </a:extLst>
            </p:cNvPr>
            <p:cNvSpPr/>
            <p:nvPr userDrawn="1"/>
          </p:nvSpPr>
          <p:spPr>
            <a:xfrm>
              <a:off x="-3603587" y="17392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3BC5167A-B0F3-40AE-9BE2-5A2289E73B2D}"/>
                </a:ext>
              </a:extLst>
            </p:cNvPr>
            <p:cNvSpPr/>
            <p:nvPr userDrawn="1"/>
          </p:nvSpPr>
          <p:spPr>
            <a:xfrm>
              <a:off x="-3319415" y="1739234"/>
              <a:ext cx="2944682" cy="6527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Sleep de vorm over de menuknop heen en schaal deze even groot als de menuknop. Klik met de rechter muisknop op de vorm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‘Vorm opmaken’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BF91D21F-74CE-4286-9041-2BFC09F1D89C}"/>
                </a:ext>
              </a:extLst>
            </p:cNvPr>
            <p:cNvSpPr/>
            <p:nvPr userDrawn="1"/>
          </p:nvSpPr>
          <p:spPr>
            <a:xfrm>
              <a:off x="-3603859" y="307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090C727C-DBEE-46D4-B651-40478AA98F24}"/>
                </a:ext>
              </a:extLst>
            </p:cNvPr>
            <p:cNvSpPr/>
            <p:nvPr userDrawn="1"/>
          </p:nvSpPr>
          <p:spPr>
            <a:xfrm>
              <a:off x="-3319687" y="3075790"/>
              <a:ext cx="2944682" cy="480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op de verfemmer,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‘Opvulling’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sleep bij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‘Doorzichtigheid’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teller naar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100%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Nu is de vorm volledig transparant.</a:t>
              </a:r>
            </a:p>
          </p:txBody>
        </p: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3893E578-B6B6-4730-A7D6-DCFBEC79EAB9}"/>
                </a:ext>
              </a:extLst>
            </p:cNvPr>
            <p:cNvGrpSpPr/>
            <p:nvPr userDrawn="1"/>
          </p:nvGrpSpPr>
          <p:grpSpPr>
            <a:xfrm>
              <a:off x="-3319415" y="1050229"/>
              <a:ext cx="394772" cy="511953"/>
              <a:chOff x="12926733" y="1159941"/>
              <a:chExt cx="394772" cy="511953"/>
            </a:xfrm>
          </p:grpSpPr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439244BE-877F-41AE-A7F7-820A20FE9AD2}"/>
                  </a:ext>
                </a:extLst>
              </p:cNvPr>
              <p:cNvGrpSpPr/>
              <p:nvPr userDrawn="1"/>
            </p:nvGrpSpPr>
            <p:grpSpPr>
              <a:xfrm>
                <a:off x="12986056" y="1159941"/>
                <a:ext cx="276126" cy="284085"/>
                <a:chOff x="806580" y="907261"/>
                <a:chExt cx="421725" cy="433881"/>
              </a:xfrm>
            </p:grpSpPr>
            <p:sp>
              <p:nvSpPr>
                <p:cNvPr id="253" name="Ovaal 252">
                  <a:extLst>
                    <a:ext uri="{FF2B5EF4-FFF2-40B4-BE49-F238E27FC236}">
                      <a16:creationId xmlns:a16="http://schemas.microsoft.com/office/drawing/2014/main" id="{6E57532F-1C04-406B-BE6E-9F349228D8BC}"/>
                    </a:ext>
                  </a:extLst>
                </p:cNvPr>
                <p:cNvSpPr/>
                <p:nvPr userDrawn="1"/>
              </p:nvSpPr>
              <p:spPr>
                <a:xfrm>
                  <a:off x="961059" y="907261"/>
                  <a:ext cx="267246" cy="267246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AAE7290-B143-4F75-B7CE-560B0339576E}"/>
                    </a:ext>
                  </a:extLst>
                </p:cNvPr>
                <p:cNvSpPr/>
                <p:nvPr userDrawn="1"/>
              </p:nvSpPr>
              <p:spPr>
                <a:xfrm>
                  <a:off x="806580" y="968645"/>
                  <a:ext cx="247157" cy="2418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uit 254">
                  <a:extLst>
                    <a:ext uri="{FF2B5EF4-FFF2-40B4-BE49-F238E27FC236}">
                      <a16:creationId xmlns:a16="http://schemas.microsoft.com/office/drawing/2014/main" id="{AF60FC02-366C-43C5-A68C-119F35515F18}"/>
                    </a:ext>
                  </a:extLst>
                </p:cNvPr>
                <p:cNvSpPr/>
                <p:nvPr userDrawn="1"/>
              </p:nvSpPr>
              <p:spPr>
                <a:xfrm>
                  <a:off x="888274" y="1060969"/>
                  <a:ext cx="280173" cy="280173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rgbClr val="7693B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51" name="Rechthoek 250">
                <a:extLst>
                  <a:ext uri="{FF2B5EF4-FFF2-40B4-BE49-F238E27FC236}">
                    <a16:creationId xmlns:a16="http://schemas.microsoft.com/office/drawing/2014/main" id="{67AD3849-4C1E-4E47-98CA-F3A9F4F94C02}"/>
                  </a:ext>
                </a:extLst>
              </p:cNvPr>
              <p:cNvSpPr/>
              <p:nvPr userDrawn="1"/>
            </p:nvSpPr>
            <p:spPr>
              <a:xfrm>
                <a:off x="12926733" y="1454984"/>
                <a:ext cx="394772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Vormen</a:t>
                </a:r>
              </a:p>
            </p:txBody>
          </p:sp>
          <p:sp>
            <p:nvSpPr>
              <p:cNvPr id="252" name="Gelijkbenige driehoek 251">
                <a:extLst>
                  <a:ext uri="{FF2B5EF4-FFF2-40B4-BE49-F238E27FC236}">
                    <a16:creationId xmlns:a16="http://schemas.microsoft.com/office/drawing/2014/main" id="{A7745275-2AF1-43D8-8F60-48371E7272C1}"/>
                  </a:ext>
                </a:extLst>
              </p:cNvPr>
              <p:cNvSpPr/>
              <p:nvPr userDrawn="1"/>
            </p:nvSpPr>
            <p:spPr>
              <a:xfrm rot="10800000">
                <a:off x="13080686" y="1620747"/>
                <a:ext cx="86866" cy="51147"/>
              </a:xfrm>
              <a:prstGeom prst="triangle">
                <a:avLst/>
              </a:prstGeom>
              <a:solidFill>
                <a:srgbClr val="9D9F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D9702E3A-DD11-4D60-BABF-3836D8BCAB39}"/>
                </a:ext>
              </a:extLst>
            </p:cNvPr>
            <p:cNvGrpSpPr/>
            <p:nvPr userDrawn="1"/>
          </p:nvGrpSpPr>
          <p:grpSpPr>
            <a:xfrm>
              <a:off x="-3314820" y="2447750"/>
              <a:ext cx="1503599" cy="563933"/>
              <a:chOff x="-3314820" y="1384649"/>
              <a:chExt cx="1503599" cy="563933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BFE31C3F-A628-4841-B54C-A9D8BDAE9323}"/>
                  </a:ext>
                </a:extLst>
              </p:cNvPr>
              <p:cNvSpPr/>
              <p:nvPr userDrawn="1"/>
            </p:nvSpPr>
            <p:spPr>
              <a:xfrm>
                <a:off x="-3314820" y="1384649"/>
                <a:ext cx="1454798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EEFE5D3C-F771-47F5-B51D-CC8CB0D8C636}"/>
                  </a:ext>
                </a:extLst>
              </p:cNvPr>
              <p:cNvSpPr/>
              <p:nvPr userDrawn="1"/>
            </p:nvSpPr>
            <p:spPr>
              <a:xfrm>
                <a:off x="-3304718" y="1638374"/>
                <a:ext cx="1438234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Tekstvak 232">
                <a:extLst>
                  <a:ext uri="{FF2B5EF4-FFF2-40B4-BE49-F238E27FC236}">
                    <a16:creationId xmlns:a16="http://schemas.microsoft.com/office/drawing/2014/main" id="{82ECF347-B695-431D-ABA0-0F8C33FEF40B}"/>
                  </a:ext>
                </a:extLst>
              </p:cNvPr>
              <p:cNvSpPr txBox="1"/>
              <p:nvPr userDrawn="1"/>
            </p:nvSpPr>
            <p:spPr>
              <a:xfrm>
                <a:off x="-3090391" y="1441807"/>
                <a:ext cx="1150080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Grootte en positie…</a:t>
                </a:r>
              </a:p>
            </p:txBody>
          </p:sp>
          <p:sp>
            <p:nvSpPr>
              <p:cNvPr id="234" name="Tekstvak 233">
                <a:extLst>
                  <a:ext uri="{FF2B5EF4-FFF2-40B4-BE49-F238E27FC236}">
                    <a16:creationId xmlns:a16="http://schemas.microsoft.com/office/drawing/2014/main" id="{96046B18-22DD-4F48-A4D7-97455B46C023}"/>
                  </a:ext>
                </a:extLst>
              </p:cNvPr>
              <p:cNvSpPr txBox="1"/>
              <p:nvPr userDrawn="1"/>
            </p:nvSpPr>
            <p:spPr>
              <a:xfrm>
                <a:off x="-3090391" y="1703359"/>
                <a:ext cx="1150079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Vorm opmaken…</a:t>
                </a:r>
              </a:p>
            </p:txBody>
          </p:sp>
          <p:sp>
            <p:nvSpPr>
              <p:cNvPr id="235" name="Vrije vorm: vorm 234">
                <a:extLst>
                  <a:ext uri="{FF2B5EF4-FFF2-40B4-BE49-F238E27FC236}">
                    <a16:creationId xmlns:a16="http://schemas.microsoft.com/office/drawing/2014/main" id="{ADCB2270-2106-47DD-8B30-1220A3C87D0F}"/>
                  </a:ext>
                </a:extLst>
              </p:cNvPr>
              <p:cNvSpPr/>
              <p:nvPr userDrawn="1"/>
            </p:nvSpPr>
            <p:spPr>
              <a:xfrm>
                <a:off x="-1908783" y="1768582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6" name="Rechthoek: afgeronde hoeken 235">
                <a:extLst>
                  <a:ext uri="{FF2B5EF4-FFF2-40B4-BE49-F238E27FC236}">
                    <a16:creationId xmlns:a16="http://schemas.microsoft.com/office/drawing/2014/main" id="{AE0089DC-1B14-4A28-8E5B-B79E29E3E5BA}"/>
                  </a:ext>
                </a:extLst>
              </p:cNvPr>
              <p:cNvSpPr/>
              <p:nvPr userDrawn="1"/>
            </p:nvSpPr>
            <p:spPr>
              <a:xfrm>
                <a:off x="-3142832" y="1431436"/>
                <a:ext cx="46013" cy="155567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7" name="Rechthoek: afgeronde hoeken 236">
                <a:extLst>
                  <a:ext uri="{FF2B5EF4-FFF2-40B4-BE49-F238E27FC236}">
                    <a16:creationId xmlns:a16="http://schemas.microsoft.com/office/drawing/2014/main" id="{C7C02E1B-70DE-499E-B0A9-D2C39CC9958A}"/>
                  </a:ext>
                </a:extLst>
              </p:cNvPr>
              <p:cNvSpPr/>
              <p:nvPr userDrawn="1"/>
            </p:nvSpPr>
            <p:spPr>
              <a:xfrm>
                <a:off x="-3244585" y="1493351"/>
                <a:ext cx="34272" cy="34272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BEC5677A-CBCD-4119-8A85-BB2B44E19023}"/>
                  </a:ext>
                </a:extLst>
              </p:cNvPr>
              <p:cNvSpPr/>
              <p:nvPr userDrawn="1"/>
            </p:nvSpPr>
            <p:spPr>
              <a:xfrm>
                <a:off x="-3234192" y="1435895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Pijl: punthaak 238">
                <a:extLst>
                  <a:ext uri="{FF2B5EF4-FFF2-40B4-BE49-F238E27FC236}">
                    <a16:creationId xmlns:a16="http://schemas.microsoft.com/office/drawing/2014/main" id="{5419932D-F699-4161-BE8E-C4D3BF5BBBD9}"/>
                  </a:ext>
                </a:extLst>
              </p:cNvPr>
              <p:cNvSpPr/>
              <p:nvPr userDrawn="1"/>
            </p:nvSpPr>
            <p:spPr>
              <a:xfrm rot="16200000">
                <a:off x="-3244286" y="1420769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135E6720-B226-4306-86A2-FAEF75353355}"/>
                  </a:ext>
                </a:extLst>
              </p:cNvPr>
              <p:cNvSpPr/>
              <p:nvPr userDrawn="1"/>
            </p:nvSpPr>
            <p:spPr>
              <a:xfrm flipV="1">
                <a:off x="-3234192" y="1543744"/>
                <a:ext cx="21280" cy="41469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Pijl: punthaak 240">
                <a:extLst>
                  <a:ext uri="{FF2B5EF4-FFF2-40B4-BE49-F238E27FC236}">
                    <a16:creationId xmlns:a16="http://schemas.microsoft.com/office/drawing/2014/main" id="{75EF3EB3-1306-471C-B7AC-DA27AEB3893C}"/>
                  </a:ext>
                </a:extLst>
              </p:cNvPr>
              <p:cNvSpPr/>
              <p:nvPr userDrawn="1"/>
            </p:nvSpPr>
            <p:spPr>
              <a:xfrm rot="5400000" flipV="1">
                <a:off x="-3244286" y="1539955"/>
                <a:ext cx="41469" cy="60384"/>
              </a:xfrm>
              <a:prstGeom prst="chevron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242" name="Rechte verbindingslijn 241">
                <a:extLst>
                  <a:ext uri="{FF2B5EF4-FFF2-40B4-BE49-F238E27FC236}">
                    <a16:creationId xmlns:a16="http://schemas.microsoft.com/office/drawing/2014/main" id="{69A11964-DF6A-40F7-91F9-886C0DD91C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43230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cxnSp>
            <p:nvCxnSpPr>
              <p:cNvPr id="243" name="Rechte verbindingslijn 242">
                <a:extLst>
                  <a:ext uri="{FF2B5EF4-FFF2-40B4-BE49-F238E27FC236}">
                    <a16:creationId xmlns:a16="http://schemas.microsoft.com/office/drawing/2014/main" id="{CE0B9C2C-0B8B-4226-9C5F-FAA2052F59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02653" y="1585650"/>
                <a:ext cx="66956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818181"/>
                </a:solidFill>
                <a:prstDash val="sysDot"/>
              </a:ln>
              <a:effectLst/>
            </p:spPr>
          </p:cxnSp>
          <p:sp>
            <p:nvSpPr>
              <p:cNvPr id="244" name="Vrije vorm: vorm 243">
                <a:extLst>
                  <a:ext uri="{FF2B5EF4-FFF2-40B4-BE49-F238E27FC236}">
                    <a16:creationId xmlns:a16="http://schemas.microsoft.com/office/drawing/2014/main" id="{F2745A3F-E99E-408C-B1EB-5BAE66BA79F1}"/>
                  </a:ext>
                </a:extLst>
              </p:cNvPr>
              <p:cNvSpPr/>
              <p:nvPr userDrawn="1"/>
            </p:nvSpPr>
            <p:spPr>
              <a:xfrm>
                <a:off x="-3175561" y="1707315"/>
                <a:ext cx="42279" cy="61833"/>
              </a:xfrm>
              <a:custGeom>
                <a:avLst/>
                <a:gdLst>
                  <a:gd name="connsiteX0" fmla="*/ 50006 w 111919"/>
                  <a:gd name="connsiteY0" fmla="*/ 64294 h 145256"/>
                  <a:gd name="connsiteX1" fmla="*/ 47625 w 111919"/>
                  <a:gd name="connsiteY1" fmla="*/ 145256 h 145256"/>
                  <a:gd name="connsiteX2" fmla="*/ 111919 w 111919"/>
                  <a:gd name="connsiteY2" fmla="*/ 92869 h 145256"/>
                  <a:gd name="connsiteX3" fmla="*/ 111919 w 111919"/>
                  <a:gd name="connsiteY3" fmla="*/ 28575 h 145256"/>
                  <a:gd name="connsiteX4" fmla="*/ 52387 w 111919"/>
                  <a:gd name="connsiteY4" fmla="*/ 0 h 145256"/>
                  <a:gd name="connsiteX5" fmla="*/ 4762 w 111919"/>
                  <a:gd name="connsiteY5" fmla="*/ 11906 h 145256"/>
                  <a:gd name="connsiteX6" fmla="*/ 0 w 111919"/>
                  <a:gd name="connsiteY6" fmla="*/ 45244 h 145256"/>
                  <a:gd name="connsiteX7" fmla="*/ 50006 w 111919"/>
                  <a:gd name="connsiteY7" fmla="*/ 64294 h 145256"/>
                  <a:gd name="connsiteX0" fmla="*/ 50006 w 124049"/>
                  <a:gd name="connsiteY0" fmla="*/ 64294 h 145256"/>
                  <a:gd name="connsiteX1" fmla="*/ 47625 w 124049"/>
                  <a:gd name="connsiteY1" fmla="*/ 145256 h 145256"/>
                  <a:gd name="connsiteX2" fmla="*/ 111919 w 124049"/>
                  <a:gd name="connsiteY2" fmla="*/ 92869 h 145256"/>
                  <a:gd name="connsiteX3" fmla="*/ 111919 w 124049"/>
                  <a:gd name="connsiteY3" fmla="*/ 28575 h 145256"/>
                  <a:gd name="connsiteX4" fmla="*/ 52387 w 124049"/>
                  <a:gd name="connsiteY4" fmla="*/ 0 h 145256"/>
                  <a:gd name="connsiteX5" fmla="*/ 4762 w 124049"/>
                  <a:gd name="connsiteY5" fmla="*/ 11906 h 145256"/>
                  <a:gd name="connsiteX6" fmla="*/ 0 w 124049"/>
                  <a:gd name="connsiteY6" fmla="*/ 45244 h 145256"/>
                  <a:gd name="connsiteX7" fmla="*/ 50006 w 124049"/>
                  <a:gd name="connsiteY7" fmla="*/ 64294 h 145256"/>
                  <a:gd name="connsiteX0" fmla="*/ 50006 w 123624"/>
                  <a:gd name="connsiteY0" fmla="*/ 64294 h 145256"/>
                  <a:gd name="connsiteX1" fmla="*/ 47625 w 123624"/>
                  <a:gd name="connsiteY1" fmla="*/ 145256 h 145256"/>
                  <a:gd name="connsiteX2" fmla="*/ 111919 w 123624"/>
                  <a:gd name="connsiteY2" fmla="*/ 92869 h 145256"/>
                  <a:gd name="connsiteX3" fmla="*/ 111919 w 123624"/>
                  <a:gd name="connsiteY3" fmla="*/ 28575 h 145256"/>
                  <a:gd name="connsiteX4" fmla="*/ 52387 w 123624"/>
                  <a:gd name="connsiteY4" fmla="*/ 0 h 145256"/>
                  <a:gd name="connsiteX5" fmla="*/ 4762 w 123624"/>
                  <a:gd name="connsiteY5" fmla="*/ 11906 h 145256"/>
                  <a:gd name="connsiteX6" fmla="*/ 0 w 123624"/>
                  <a:gd name="connsiteY6" fmla="*/ 45244 h 145256"/>
                  <a:gd name="connsiteX7" fmla="*/ 50006 w 123624"/>
                  <a:gd name="connsiteY7" fmla="*/ 64294 h 145256"/>
                  <a:gd name="connsiteX0" fmla="*/ 50006 w 123624"/>
                  <a:gd name="connsiteY0" fmla="*/ 67517 h 148479"/>
                  <a:gd name="connsiteX1" fmla="*/ 47625 w 123624"/>
                  <a:gd name="connsiteY1" fmla="*/ 148479 h 148479"/>
                  <a:gd name="connsiteX2" fmla="*/ 111919 w 123624"/>
                  <a:gd name="connsiteY2" fmla="*/ 96092 h 148479"/>
                  <a:gd name="connsiteX3" fmla="*/ 111919 w 123624"/>
                  <a:gd name="connsiteY3" fmla="*/ 31798 h 148479"/>
                  <a:gd name="connsiteX4" fmla="*/ 52387 w 123624"/>
                  <a:gd name="connsiteY4" fmla="*/ 3223 h 148479"/>
                  <a:gd name="connsiteX5" fmla="*/ 4762 w 123624"/>
                  <a:gd name="connsiteY5" fmla="*/ 15129 h 148479"/>
                  <a:gd name="connsiteX6" fmla="*/ 0 w 123624"/>
                  <a:gd name="connsiteY6" fmla="*/ 48467 h 148479"/>
                  <a:gd name="connsiteX7" fmla="*/ 50006 w 123624"/>
                  <a:gd name="connsiteY7" fmla="*/ 67517 h 148479"/>
                  <a:gd name="connsiteX0" fmla="*/ 50006 w 118952"/>
                  <a:gd name="connsiteY0" fmla="*/ 73868 h 154830"/>
                  <a:gd name="connsiteX1" fmla="*/ 47625 w 118952"/>
                  <a:gd name="connsiteY1" fmla="*/ 154830 h 154830"/>
                  <a:gd name="connsiteX2" fmla="*/ 111919 w 118952"/>
                  <a:gd name="connsiteY2" fmla="*/ 102443 h 154830"/>
                  <a:gd name="connsiteX3" fmla="*/ 111919 w 118952"/>
                  <a:gd name="connsiteY3" fmla="*/ 38149 h 154830"/>
                  <a:gd name="connsiteX4" fmla="*/ 64294 w 118952"/>
                  <a:gd name="connsiteY4" fmla="*/ 2430 h 154830"/>
                  <a:gd name="connsiteX5" fmla="*/ 4762 w 118952"/>
                  <a:gd name="connsiteY5" fmla="*/ 21480 h 154830"/>
                  <a:gd name="connsiteX6" fmla="*/ 0 w 118952"/>
                  <a:gd name="connsiteY6" fmla="*/ 54818 h 154830"/>
                  <a:gd name="connsiteX7" fmla="*/ 50006 w 118952"/>
                  <a:gd name="connsiteY7" fmla="*/ 73868 h 154830"/>
                  <a:gd name="connsiteX0" fmla="*/ 50006 w 118952"/>
                  <a:gd name="connsiteY0" fmla="*/ 71438 h 152400"/>
                  <a:gd name="connsiteX1" fmla="*/ 47625 w 118952"/>
                  <a:gd name="connsiteY1" fmla="*/ 152400 h 152400"/>
                  <a:gd name="connsiteX2" fmla="*/ 111919 w 118952"/>
                  <a:gd name="connsiteY2" fmla="*/ 100013 h 152400"/>
                  <a:gd name="connsiteX3" fmla="*/ 111919 w 118952"/>
                  <a:gd name="connsiteY3" fmla="*/ 35719 h 152400"/>
                  <a:gd name="connsiteX4" fmla="*/ 64294 w 118952"/>
                  <a:gd name="connsiteY4" fmla="*/ 0 h 152400"/>
                  <a:gd name="connsiteX5" fmla="*/ 0 w 118952"/>
                  <a:gd name="connsiteY5" fmla="*/ 52388 h 152400"/>
                  <a:gd name="connsiteX6" fmla="*/ 50006 w 118952"/>
                  <a:gd name="connsiteY6" fmla="*/ 71438 h 152400"/>
                  <a:gd name="connsiteX0" fmla="*/ 50006 w 118952"/>
                  <a:gd name="connsiteY0" fmla="*/ 71735 h 152697"/>
                  <a:gd name="connsiteX1" fmla="*/ 47625 w 118952"/>
                  <a:gd name="connsiteY1" fmla="*/ 152697 h 152697"/>
                  <a:gd name="connsiteX2" fmla="*/ 111919 w 118952"/>
                  <a:gd name="connsiteY2" fmla="*/ 100310 h 152697"/>
                  <a:gd name="connsiteX3" fmla="*/ 111919 w 118952"/>
                  <a:gd name="connsiteY3" fmla="*/ 36016 h 152697"/>
                  <a:gd name="connsiteX4" fmla="*/ 64294 w 118952"/>
                  <a:gd name="connsiteY4" fmla="*/ 297 h 152697"/>
                  <a:gd name="connsiteX5" fmla="*/ 0 w 118952"/>
                  <a:gd name="connsiteY5" fmla="*/ 52685 h 152697"/>
                  <a:gd name="connsiteX6" fmla="*/ 50006 w 118952"/>
                  <a:gd name="connsiteY6" fmla="*/ 71735 h 152697"/>
                  <a:gd name="connsiteX0" fmla="*/ 50006 w 118952"/>
                  <a:gd name="connsiteY0" fmla="*/ 71961 h 152923"/>
                  <a:gd name="connsiteX1" fmla="*/ 47625 w 118952"/>
                  <a:gd name="connsiteY1" fmla="*/ 152923 h 152923"/>
                  <a:gd name="connsiteX2" fmla="*/ 111919 w 118952"/>
                  <a:gd name="connsiteY2" fmla="*/ 100536 h 152923"/>
                  <a:gd name="connsiteX3" fmla="*/ 111919 w 118952"/>
                  <a:gd name="connsiteY3" fmla="*/ 36242 h 152923"/>
                  <a:gd name="connsiteX4" fmla="*/ 64294 w 118952"/>
                  <a:gd name="connsiteY4" fmla="*/ 523 h 152923"/>
                  <a:gd name="connsiteX5" fmla="*/ 0 w 118952"/>
                  <a:gd name="connsiteY5" fmla="*/ 52911 h 152923"/>
                  <a:gd name="connsiteX6" fmla="*/ 50006 w 118952"/>
                  <a:gd name="connsiteY6" fmla="*/ 71961 h 152923"/>
                  <a:gd name="connsiteX0" fmla="*/ 50006 w 118480"/>
                  <a:gd name="connsiteY0" fmla="*/ 71961 h 152923"/>
                  <a:gd name="connsiteX1" fmla="*/ 47625 w 118480"/>
                  <a:gd name="connsiteY1" fmla="*/ 152923 h 152923"/>
                  <a:gd name="connsiteX2" fmla="*/ 111919 w 118480"/>
                  <a:gd name="connsiteY2" fmla="*/ 100536 h 152923"/>
                  <a:gd name="connsiteX3" fmla="*/ 111919 w 118480"/>
                  <a:gd name="connsiteY3" fmla="*/ 36242 h 152923"/>
                  <a:gd name="connsiteX4" fmla="*/ 64294 w 118480"/>
                  <a:gd name="connsiteY4" fmla="*/ 523 h 152923"/>
                  <a:gd name="connsiteX5" fmla="*/ 0 w 118480"/>
                  <a:gd name="connsiteY5" fmla="*/ 52911 h 152923"/>
                  <a:gd name="connsiteX6" fmla="*/ 50006 w 118480"/>
                  <a:gd name="connsiteY6" fmla="*/ 71961 h 15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480" h="152923">
                    <a:moveTo>
                      <a:pt x="50006" y="71961"/>
                    </a:moveTo>
                    <a:cubicBezTo>
                      <a:pt x="49212" y="98948"/>
                      <a:pt x="48419" y="125936"/>
                      <a:pt x="47625" y="152923"/>
                    </a:cubicBezTo>
                    <a:cubicBezTo>
                      <a:pt x="69056" y="135461"/>
                      <a:pt x="102395" y="122761"/>
                      <a:pt x="111919" y="100536"/>
                    </a:cubicBezTo>
                    <a:cubicBezTo>
                      <a:pt x="121443" y="78311"/>
                      <a:pt x="119856" y="52911"/>
                      <a:pt x="111919" y="36242"/>
                    </a:cubicBezTo>
                    <a:cubicBezTo>
                      <a:pt x="103982" y="19573"/>
                      <a:pt x="94853" y="4888"/>
                      <a:pt x="64294" y="523"/>
                    </a:cubicBezTo>
                    <a:cubicBezTo>
                      <a:pt x="33735" y="-3842"/>
                      <a:pt x="0" y="19574"/>
                      <a:pt x="0" y="52911"/>
                    </a:cubicBezTo>
                    <a:lnTo>
                      <a:pt x="50006" y="71961"/>
                    </a:ln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: afgeronde hoeken 244">
                <a:extLst>
                  <a:ext uri="{FF2B5EF4-FFF2-40B4-BE49-F238E27FC236}">
                    <a16:creationId xmlns:a16="http://schemas.microsoft.com/office/drawing/2014/main" id="{E3EFCE3D-80F9-4904-A149-CB3B86C41D64}"/>
                  </a:ext>
                </a:extLst>
              </p:cNvPr>
              <p:cNvSpPr/>
              <p:nvPr userDrawn="1"/>
            </p:nvSpPr>
            <p:spPr>
              <a:xfrm rot="2770829">
                <a:off x="-3234197" y="1703273"/>
                <a:ext cx="57923" cy="72481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Vrije vorm: vorm 245">
                <a:extLst>
                  <a:ext uri="{FF2B5EF4-FFF2-40B4-BE49-F238E27FC236}">
                    <a16:creationId xmlns:a16="http://schemas.microsoft.com/office/drawing/2014/main" id="{D3C15314-32B9-4ADB-9B0B-C069C67000A3}"/>
                  </a:ext>
                </a:extLst>
              </p:cNvPr>
              <p:cNvSpPr/>
              <p:nvPr userDrawn="1"/>
            </p:nvSpPr>
            <p:spPr>
              <a:xfrm>
                <a:off x="-3237180" y="1677339"/>
                <a:ext cx="42279" cy="55298"/>
              </a:xfrm>
              <a:custGeom>
                <a:avLst/>
                <a:gdLst>
                  <a:gd name="connsiteX0" fmla="*/ 76475 w 79906"/>
                  <a:gd name="connsiteY0" fmla="*/ 104510 h 104510"/>
                  <a:gd name="connsiteX1" fmla="*/ 71712 w 79906"/>
                  <a:gd name="connsiteY1" fmla="*/ 6879 h 104510"/>
                  <a:gd name="connsiteX2" fmla="*/ 5037 w 79906"/>
                  <a:gd name="connsiteY2" fmla="*/ 16404 h 104510"/>
                  <a:gd name="connsiteX3" fmla="*/ 9800 w 79906"/>
                  <a:gd name="connsiteY3" fmla="*/ 83079 h 104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906" h="104510">
                    <a:moveTo>
                      <a:pt x="76475" y="104510"/>
                    </a:moveTo>
                    <a:cubicBezTo>
                      <a:pt x="80046" y="63036"/>
                      <a:pt x="83618" y="21563"/>
                      <a:pt x="71712" y="6879"/>
                    </a:cubicBezTo>
                    <a:cubicBezTo>
                      <a:pt x="59806" y="-7805"/>
                      <a:pt x="15356" y="3704"/>
                      <a:pt x="5037" y="16404"/>
                    </a:cubicBezTo>
                    <a:cubicBezTo>
                      <a:pt x="-5282" y="29104"/>
                      <a:pt x="2259" y="56091"/>
                      <a:pt x="9800" y="83079"/>
                    </a:cubicBezTo>
                  </a:path>
                </a:pathLst>
              </a:custGeom>
              <a:noFill/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Vrije vorm: vorm 246">
                <a:extLst>
                  <a:ext uri="{FF2B5EF4-FFF2-40B4-BE49-F238E27FC236}">
                    <a16:creationId xmlns:a16="http://schemas.microsoft.com/office/drawing/2014/main" id="{8774BAB5-5ED6-4644-B1F1-AC7BC8A1BE5C}"/>
                  </a:ext>
                </a:extLst>
              </p:cNvPr>
              <p:cNvSpPr/>
              <p:nvPr userDrawn="1"/>
            </p:nvSpPr>
            <p:spPr>
              <a:xfrm>
                <a:off x="-3147647" y="1714096"/>
                <a:ext cx="57254" cy="77074"/>
              </a:xfrm>
              <a:custGeom>
                <a:avLst/>
                <a:gdLst>
                  <a:gd name="connsiteX0" fmla="*/ 0 w 61912"/>
                  <a:gd name="connsiteY0" fmla="*/ 80963 h 80963"/>
                  <a:gd name="connsiteX1" fmla="*/ 57150 w 61912"/>
                  <a:gd name="connsiteY1" fmla="*/ 0 h 80963"/>
                  <a:gd name="connsiteX2" fmla="*/ 61912 w 61912"/>
                  <a:gd name="connsiteY2" fmla="*/ 50006 h 80963"/>
                  <a:gd name="connsiteX3" fmla="*/ 0 w 61912"/>
                  <a:gd name="connsiteY3" fmla="*/ 80963 h 80963"/>
                  <a:gd name="connsiteX0" fmla="*/ 0 w 61912"/>
                  <a:gd name="connsiteY0" fmla="*/ 80963 h 83344"/>
                  <a:gd name="connsiteX1" fmla="*/ 57150 w 61912"/>
                  <a:gd name="connsiteY1" fmla="*/ 0 h 83344"/>
                  <a:gd name="connsiteX2" fmla="*/ 61912 w 61912"/>
                  <a:gd name="connsiteY2" fmla="*/ 50006 h 83344"/>
                  <a:gd name="connsiteX3" fmla="*/ 19050 w 61912"/>
                  <a:gd name="connsiteY3" fmla="*/ 83344 h 83344"/>
                  <a:gd name="connsiteX4" fmla="*/ 0 w 61912"/>
                  <a:gd name="connsiteY4" fmla="*/ 80963 h 83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12" h="83344">
                    <a:moveTo>
                      <a:pt x="0" y="80963"/>
                    </a:moveTo>
                    <a:lnTo>
                      <a:pt x="57150" y="0"/>
                    </a:lnTo>
                    <a:lnTo>
                      <a:pt x="61912" y="50006"/>
                    </a:lnTo>
                    <a:cubicBezTo>
                      <a:pt x="48418" y="56356"/>
                      <a:pt x="32544" y="76994"/>
                      <a:pt x="19050" y="83344"/>
                    </a:cubicBezTo>
                    <a:lnTo>
                      <a:pt x="0" y="80963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Ovaal 247">
                <a:extLst>
                  <a:ext uri="{FF2B5EF4-FFF2-40B4-BE49-F238E27FC236}">
                    <a16:creationId xmlns:a16="http://schemas.microsoft.com/office/drawing/2014/main" id="{78B6DF0A-68C2-4223-BAC3-3B3B066ABEA7}"/>
                  </a:ext>
                </a:extLst>
              </p:cNvPr>
              <p:cNvSpPr/>
              <p:nvPr userDrawn="1"/>
            </p:nvSpPr>
            <p:spPr>
              <a:xfrm rot="12332780">
                <a:off x="-3185085" y="1782358"/>
                <a:ext cx="50650" cy="5725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rgbClr val="4D82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34">
                <a:extLst>
                  <a:ext uri="{FF2B5EF4-FFF2-40B4-BE49-F238E27FC236}">
                    <a16:creationId xmlns:a16="http://schemas.microsoft.com/office/drawing/2014/main" id="{98125665-76FA-4E5C-9917-A798A7DC6FDC}"/>
                  </a:ext>
                </a:extLst>
              </p:cNvPr>
              <p:cNvSpPr/>
              <p:nvPr userDrawn="1"/>
            </p:nvSpPr>
            <p:spPr>
              <a:xfrm rot="14772351">
                <a:off x="-3215597" y="1797313"/>
                <a:ext cx="52327" cy="57916"/>
              </a:xfrm>
              <a:custGeom>
                <a:avLst/>
                <a:gdLst>
                  <a:gd name="connsiteX0" fmla="*/ 0 w 56584"/>
                  <a:gd name="connsiteY0" fmla="*/ 55534 h 55534"/>
                  <a:gd name="connsiteX1" fmla="*/ 28292 w 56584"/>
                  <a:gd name="connsiteY1" fmla="*/ 0 h 55534"/>
                  <a:gd name="connsiteX2" fmla="*/ 56584 w 56584"/>
                  <a:gd name="connsiteY2" fmla="*/ 55534 h 55534"/>
                  <a:gd name="connsiteX3" fmla="*/ 0 w 56584"/>
                  <a:gd name="connsiteY3" fmla="*/ 55534 h 55534"/>
                  <a:gd name="connsiteX0" fmla="*/ 0 w 56584"/>
                  <a:gd name="connsiteY0" fmla="*/ 55534 h 60261"/>
                  <a:gd name="connsiteX1" fmla="*/ 28292 w 56584"/>
                  <a:gd name="connsiteY1" fmla="*/ 0 h 60261"/>
                  <a:gd name="connsiteX2" fmla="*/ 56584 w 56584"/>
                  <a:gd name="connsiteY2" fmla="*/ 55534 h 60261"/>
                  <a:gd name="connsiteX3" fmla="*/ 0 w 56584"/>
                  <a:gd name="connsiteY3" fmla="*/ 55534 h 60261"/>
                  <a:gd name="connsiteX0" fmla="*/ 0 w 56584"/>
                  <a:gd name="connsiteY0" fmla="*/ 55534 h 62627"/>
                  <a:gd name="connsiteX1" fmla="*/ 28292 w 56584"/>
                  <a:gd name="connsiteY1" fmla="*/ 0 h 62627"/>
                  <a:gd name="connsiteX2" fmla="*/ 56584 w 56584"/>
                  <a:gd name="connsiteY2" fmla="*/ 55534 h 62627"/>
                  <a:gd name="connsiteX3" fmla="*/ 0 w 56584"/>
                  <a:gd name="connsiteY3" fmla="*/ 55534 h 6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584" h="62627">
                    <a:moveTo>
                      <a:pt x="0" y="55534"/>
                    </a:moveTo>
                    <a:lnTo>
                      <a:pt x="28292" y="0"/>
                    </a:lnTo>
                    <a:lnTo>
                      <a:pt x="56584" y="55534"/>
                    </a:lnTo>
                    <a:cubicBezTo>
                      <a:pt x="44518" y="63735"/>
                      <a:pt x="19376" y="66171"/>
                      <a:pt x="0" y="55534"/>
                    </a:cubicBezTo>
                    <a:close/>
                  </a:path>
                </a:pathLst>
              </a:cu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E1C79997-8224-4AE7-AA7C-81BDC7D7DC6A}"/>
                </a:ext>
              </a:extLst>
            </p:cNvPr>
            <p:cNvGrpSpPr/>
            <p:nvPr userDrawn="1"/>
          </p:nvGrpSpPr>
          <p:grpSpPr>
            <a:xfrm>
              <a:off x="-3323231" y="3670019"/>
              <a:ext cx="2734765" cy="262633"/>
              <a:chOff x="5114260" y="1193211"/>
              <a:chExt cx="2516594" cy="241682"/>
            </a:xfrm>
          </p:grpSpPr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7AD014D1-25EE-4CFD-99A8-49E3E07D8878}"/>
                  </a:ext>
                </a:extLst>
              </p:cNvPr>
              <p:cNvSpPr/>
              <p:nvPr userDrawn="1"/>
            </p:nvSpPr>
            <p:spPr>
              <a:xfrm>
                <a:off x="5114260" y="1193211"/>
                <a:ext cx="2516594" cy="241682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5" name="Tekstvak 224">
                <a:extLst>
                  <a:ext uri="{FF2B5EF4-FFF2-40B4-BE49-F238E27FC236}">
                    <a16:creationId xmlns:a16="http://schemas.microsoft.com/office/drawing/2014/main" id="{9BD2D4DB-6B7D-4543-9AF6-3112A8B50B29}"/>
                  </a:ext>
                </a:extLst>
              </p:cNvPr>
              <p:cNvSpPr txBox="1"/>
              <p:nvPr userDrawn="1"/>
            </p:nvSpPr>
            <p:spPr>
              <a:xfrm>
                <a:off x="5121009" y="1214216"/>
                <a:ext cx="1156604" cy="212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Door</a:t>
                </a:r>
                <a:r>
                  <a:rPr kumimoji="0" lang="nl-NL" sz="900" b="0" i="0" u="sng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z</a:t>
                </a: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ichtigheid</a:t>
                </a:r>
              </a:p>
            </p:txBody>
          </p:sp>
          <p:cxnSp>
            <p:nvCxnSpPr>
              <p:cNvPr id="226" name="Rechte verbindingslijn 225">
                <a:extLst>
                  <a:ext uri="{FF2B5EF4-FFF2-40B4-BE49-F238E27FC236}">
                    <a16:creationId xmlns:a16="http://schemas.microsoft.com/office/drawing/2014/main" id="{6B64309A-5E06-40F1-8848-946D27D53105}"/>
                  </a:ext>
                </a:extLst>
              </p:cNvPr>
              <p:cNvCxnSpPr>
                <a:cxnSpLocks/>
                <a:endCxn id="230" idx="1"/>
              </p:cNvCxnSpPr>
              <p:nvPr userDrawn="1"/>
            </p:nvCxnSpPr>
            <p:spPr>
              <a:xfrm>
                <a:off x="5949074" y="1317963"/>
                <a:ext cx="958480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9D9FA1"/>
                </a:solidFill>
                <a:prstDash val="solid"/>
              </a:ln>
              <a:effectLst/>
            </p:spPr>
          </p:cxn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B0B99923-BD67-42CB-B2F7-8E62088AE246}"/>
                  </a:ext>
                </a:extLst>
              </p:cNvPr>
              <p:cNvSpPr/>
              <p:nvPr userDrawn="1"/>
            </p:nvSpPr>
            <p:spPr>
              <a:xfrm>
                <a:off x="7020991" y="1230251"/>
                <a:ext cx="570656" cy="15949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100%</a:t>
                </a:r>
              </a:p>
            </p:txBody>
          </p:sp>
          <p:sp>
            <p:nvSpPr>
              <p:cNvPr id="228" name="Gelijkbenige driehoek 227">
                <a:extLst>
                  <a:ext uri="{FF2B5EF4-FFF2-40B4-BE49-F238E27FC236}">
                    <a16:creationId xmlns:a16="http://schemas.microsoft.com/office/drawing/2014/main" id="{18A2C01B-978C-4E52-BF34-D66A0BAE1457}"/>
                  </a:ext>
                </a:extLst>
              </p:cNvPr>
              <p:cNvSpPr/>
              <p:nvPr userDrawn="1"/>
            </p:nvSpPr>
            <p:spPr>
              <a:xfrm>
                <a:off x="7508703" y="1255045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9" name="Gelijkbenige driehoek 228">
                <a:extLst>
                  <a:ext uri="{FF2B5EF4-FFF2-40B4-BE49-F238E27FC236}">
                    <a16:creationId xmlns:a16="http://schemas.microsoft.com/office/drawing/2014/main" id="{D02D178A-FE41-4AD1-9F9A-4771649F75F2}"/>
                  </a:ext>
                </a:extLst>
              </p:cNvPr>
              <p:cNvSpPr/>
              <p:nvPr userDrawn="1"/>
            </p:nvSpPr>
            <p:spPr>
              <a:xfrm flipV="1">
                <a:off x="7508703" y="1332327"/>
                <a:ext cx="44712" cy="31855"/>
              </a:xfrm>
              <a:prstGeom prst="triangle">
                <a:avLst/>
              </a:prstGeom>
              <a:solidFill>
                <a:srgbClr val="6969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0" name="Rechthoek 229">
                <a:extLst>
                  <a:ext uri="{FF2B5EF4-FFF2-40B4-BE49-F238E27FC236}">
                    <a16:creationId xmlns:a16="http://schemas.microsoft.com/office/drawing/2014/main" id="{45BE220B-3EE9-4946-BE2A-BF303272D3DF}"/>
                  </a:ext>
                </a:extLst>
              </p:cNvPr>
              <p:cNvSpPr/>
              <p:nvPr userDrawn="1"/>
            </p:nvSpPr>
            <p:spPr>
              <a:xfrm>
                <a:off x="6907553" y="1274066"/>
                <a:ext cx="28792" cy="87795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D5CD49A1-DC05-42CB-8078-70E524FB6D69}"/>
                </a:ext>
              </a:extLst>
            </p:cNvPr>
            <p:cNvSpPr/>
            <p:nvPr userDrawn="1"/>
          </p:nvSpPr>
          <p:spPr>
            <a:xfrm>
              <a:off x="-3603859" y="4105053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BBFAFBE9-F3CF-4938-BCC1-EE33B8AADF2D}"/>
                </a:ext>
              </a:extLst>
            </p:cNvPr>
            <p:cNvSpPr/>
            <p:nvPr userDrawn="1"/>
          </p:nvSpPr>
          <p:spPr>
            <a:xfrm>
              <a:off x="-3319687" y="4105054"/>
              <a:ext cx="2944682" cy="106361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op de doorzichtige vorm en gebruik de sneltoets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Ctrl + K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hyperlink toe te voegen. Klik aan de linker kant van het venster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‘Plaats in dit document’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in de lijst de juiste dia aan. Klik vervolgens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‘OK’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br>
                <a:rPr kumimoji="0" lang="nl-NL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40A13BE7-C00B-4B83-A5C2-E9E2F34A43EA}"/>
                </a:ext>
              </a:extLst>
            </p:cNvPr>
            <p:cNvSpPr/>
            <p:nvPr userDrawn="1"/>
          </p:nvSpPr>
          <p:spPr>
            <a:xfrm>
              <a:off x="-3603859" y="510625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3" name="Rechthoek 212">
              <a:extLst>
                <a:ext uri="{FF2B5EF4-FFF2-40B4-BE49-F238E27FC236}">
                  <a16:creationId xmlns:a16="http://schemas.microsoft.com/office/drawing/2014/main" id="{8BD19338-4FCD-4678-AB19-66DB307A2A8E}"/>
                </a:ext>
              </a:extLst>
            </p:cNvPr>
            <p:cNvSpPr/>
            <p:nvPr userDrawn="1"/>
          </p:nvSpPr>
          <p:spPr>
            <a:xfrm>
              <a:off x="-3319687" y="5106258"/>
              <a:ext cx="2944682" cy="3072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Kopieer de doorzichtige vorm en herhaal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stap 4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Doe dit voor elke menu knop.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82A7BB3B-6685-4F4E-88B5-01CD331817C2}"/>
                </a:ext>
              </a:extLst>
            </p:cNvPr>
            <p:cNvSpPr/>
            <p:nvPr userDrawn="1"/>
          </p:nvSpPr>
          <p:spPr>
            <a:xfrm>
              <a:off x="-3786437" y="571271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7BECD57F-2A18-453F-A8C1-B61E75DE013A}"/>
                </a:ext>
              </a:extLst>
            </p:cNvPr>
            <p:cNvGrpSpPr/>
            <p:nvPr userDrawn="1"/>
          </p:nvGrpSpPr>
          <p:grpSpPr>
            <a:xfrm>
              <a:off x="-376736" y="5589737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FEFF7EC7-E07E-4C4C-8D44-1EB528EDA62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7BACF731-ADFB-4061-9E54-A6F2C8AAEE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DF8FE7A9-8457-40D9-8536-005935AA70D4}"/>
                </a:ext>
              </a:extLst>
            </p:cNvPr>
            <p:cNvGrpSpPr/>
            <p:nvPr userDrawn="1"/>
          </p:nvGrpSpPr>
          <p:grpSpPr>
            <a:xfrm>
              <a:off x="-938434" y="5838366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69F89F22-86F4-4B2D-B864-4D974C41B886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9D5A6CDE-D1B6-4633-ABB5-642E55819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5213FF4D-4789-4A5E-84ED-79FB3687E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FD8FBC7F-3F27-4468-A5D1-BAA1EC33A57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A0A0042D-8709-4DF7-B31A-868FA4F3D78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7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Voorstellen x1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afbeelding 119">
            <a:extLst>
              <a:ext uri="{FF2B5EF4-FFF2-40B4-BE49-F238E27FC236}">
                <a16:creationId xmlns:a16="http://schemas.microsoft.com/office/drawing/2014/main" id="{29702E93-5509-4F19-B4EF-13DA79DCDA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2556" y="521478"/>
            <a:ext cx="4124772" cy="5126255"/>
          </a:xfrm>
          <a:custGeom>
            <a:avLst/>
            <a:gdLst>
              <a:gd name="connsiteX0" fmla="*/ 1569023 w 2159205"/>
              <a:gd name="connsiteY0" fmla="*/ 1968 h 2683454"/>
              <a:gd name="connsiteX1" fmla="*/ 2130929 w 2159205"/>
              <a:gd name="connsiteY1" fmla="*/ 804381 h 2683454"/>
              <a:gd name="connsiteX2" fmla="*/ 2103783 w 2159205"/>
              <a:gd name="connsiteY2" fmla="*/ 899708 h 2683454"/>
              <a:gd name="connsiteX3" fmla="*/ 773649 w 2159205"/>
              <a:gd name="connsiteY3" fmla="*/ 2642836 h 2683454"/>
              <a:gd name="connsiteX4" fmla="*/ 0 w 2159205"/>
              <a:gd name="connsiteY4" fmla="*/ 1240162 h 2683454"/>
              <a:gd name="connsiteX5" fmla="*/ 54291 w 2159205"/>
              <a:gd name="connsiteY5" fmla="*/ 872471 h 2683454"/>
              <a:gd name="connsiteX6" fmla="*/ 1112969 w 2159205"/>
              <a:gd name="connsiteY6" fmla="*/ 55380 h 2683454"/>
              <a:gd name="connsiteX7" fmla="*/ 1569023 w 2159205"/>
              <a:gd name="connsiteY7" fmla="*/ 1968 h 268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205" h="2683454">
                <a:moveTo>
                  <a:pt x="1569023" y="1968"/>
                </a:moveTo>
                <a:cubicBezTo>
                  <a:pt x="2119212" y="36070"/>
                  <a:pt x="2219152" y="505632"/>
                  <a:pt x="2130929" y="804381"/>
                </a:cubicBezTo>
                <a:cubicBezTo>
                  <a:pt x="2130929" y="831617"/>
                  <a:pt x="2117356" y="872471"/>
                  <a:pt x="2103783" y="899708"/>
                </a:cubicBezTo>
                <a:cubicBezTo>
                  <a:pt x="2008774" y="1076744"/>
                  <a:pt x="1262270" y="2983290"/>
                  <a:pt x="773649" y="2642836"/>
                </a:cubicBezTo>
                <a:cubicBezTo>
                  <a:pt x="285029" y="2288763"/>
                  <a:pt x="0" y="1580617"/>
                  <a:pt x="0" y="1240162"/>
                </a:cubicBezTo>
                <a:cubicBezTo>
                  <a:pt x="0" y="1131217"/>
                  <a:pt x="13573" y="1008653"/>
                  <a:pt x="54291" y="872471"/>
                </a:cubicBezTo>
                <a:cubicBezTo>
                  <a:pt x="135728" y="572871"/>
                  <a:pt x="380038" y="246035"/>
                  <a:pt x="1112969" y="55380"/>
                </a:cubicBezTo>
                <a:cubicBezTo>
                  <a:pt x="1291112" y="9419"/>
                  <a:pt x="1442056" y="-5901"/>
                  <a:pt x="1569023" y="19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en </a:t>
            </a:r>
            <a:br>
              <a:rPr lang="nl-NL" noProof="0"/>
            </a:br>
            <a:r>
              <a:rPr lang="nl-NL" noProof="0"/>
              <a:t>voeg een afbeelding in.</a:t>
            </a:r>
          </a:p>
        </p:txBody>
      </p:sp>
      <p:sp>
        <p:nvSpPr>
          <p:cNvPr id="89" name="Titel 5">
            <a:extLst>
              <a:ext uri="{FF2B5EF4-FFF2-40B4-BE49-F238E27FC236}">
                <a16:creationId xmlns:a16="http://schemas.microsoft.com/office/drawing/2014/main" id="{2262A2D7-9697-466E-A2DB-C8624B933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6999" y="514083"/>
            <a:ext cx="6445069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7AC31DCC-A8CB-497C-AB1A-10771105EF9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7C5DBDF0-6A70-4A97-B863-DF2C8945914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5F1339FC-51F6-42F9-AAA3-702CC2F8A0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6ECE4D21-7E7C-4B31-8993-D814D1D3648F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0CC04DA3-CFAE-4D1B-A3FE-27EE52776215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B532EF52-1745-49D3-9E73-3B20C01F1CB5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2E247E00-68A5-49FD-96D1-07D2D0C0D0AC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F1AF2010-BD8A-4308-B9BE-C46567F0741F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B1BBD3D2-0AA3-49EA-B60A-6D0D32713CB1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38C64EDD-502A-499A-B040-D5C513AD9A95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F9B5D92A-72F4-4C9B-B945-0BCA7649AB01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4DE97680-3BD3-459C-B76A-CFAC5FC81B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701162E9-054D-4CA7-9AFF-89BCE0873661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2" name="Vrije vorm: vorm 201">
                <a:extLst>
                  <a:ext uri="{FF2B5EF4-FFF2-40B4-BE49-F238E27FC236}">
                    <a16:creationId xmlns:a16="http://schemas.microsoft.com/office/drawing/2014/main" id="{B0C619C4-8976-4706-A2AC-9B3C0C60EFE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Gelijkbenige driehoek 202">
                <a:extLst>
                  <a:ext uri="{FF2B5EF4-FFF2-40B4-BE49-F238E27FC236}">
                    <a16:creationId xmlns:a16="http://schemas.microsoft.com/office/drawing/2014/main" id="{8F31329B-A9FD-465E-A9A4-84596F14E39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00A4E0B6-C28C-4E6D-96B2-F7F079C1DC81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618833D5-BFF8-4F55-83E9-3ECD9AD7CE6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6C7DC0FD-851D-4F5B-B948-4963E7AEBD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822634F9-4100-4A0D-BE5F-08F8273F7C8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080D0271-091C-448A-941D-C035B804D872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6" name="Rechthoek 205">
                  <a:extLst>
                    <a:ext uri="{FF2B5EF4-FFF2-40B4-BE49-F238E27FC236}">
                      <a16:creationId xmlns:a16="http://schemas.microsoft.com/office/drawing/2014/main" id="{03C08745-7676-490B-AF47-7F7B92EE761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BBE3C92E-EA72-45ED-ACC1-D9D385E4BD5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23E29857-FAB4-484D-8E81-D0E4CDAA844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F6CAC391-AA2E-42A2-BE77-A86D4D700AE9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CDC6BE41-97B0-4FB7-9671-105B94B625F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4" name="Vrije vorm: vorm 193">
                  <a:extLst>
                    <a:ext uri="{FF2B5EF4-FFF2-40B4-BE49-F238E27FC236}">
                      <a16:creationId xmlns:a16="http://schemas.microsoft.com/office/drawing/2014/main" id="{0B01F1FD-5E6D-44E2-B2D4-373B21150A5F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4FF65D6C-FD5D-4F4B-8A54-4E627F5EACCC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6" name="Vrije vorm: vorm 195">
                    <a:extLst>
                      <a:ext uri="{FF2B5EF4-FFF2-40B4-BE49-F238E27FC236}">
                        <a16:creationId xmlns:a16="http://schemas.microsoft.com/office/drawing/2014/main" id="{9C5C1359-F85F-4F5E-8E28-3E8A9601DE8E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Vrije vorm: vorm 196">
                    <a:extLst>
                      <a:ext uri="{FF2B5EF4-FFF2-40B4-BE49-F238E27FC236}">
                        <a16:creationId xmlns:a16="http://schemas.microsoft.com/office/drawing/2014/main" id="{34A5690D-AA2F-4446-8D30-FA2292C5B388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3" name="Tekstvak 192">
                <a:extLst>
                  <a:ext uri="{FF2B5EF4-FFF2-40B4-BE49-F238E27FC236}">
                    <a16:creationId xmlns:a16="http://schemas.microsoft.com/office/drawing/2014/main" id="{51AAA43D-7D08-4391-A1EC-1A0D18EC27A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83C64E24-44DF-4867-BE2B-66A1632A678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A2E2B91E-C227-41CC-856F-D2AC1CF85B6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33773E32-E9E7-4BC4-9F8F-89CF471C8E7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94586277-155B-45E2-AE40-06CCD57B2E2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76" name="Groep 175">
                <a:extLst>
                  <a:ext uri="{FF2B5EF4-FFF2-40B4-BE49-F238E27FC236}">
                    <a16:creationId xmlns:a16="http://schemas.microsoft.com/office/drawing/2014/main" id="{7A4E0B29-17E7-4F25-B5D5-4E05AF1BD4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99ED8860-5254-4B45-A3BB-4BFC3397223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6" name="Groep 185">
                    <a:extLst>
                      <a:ext uri="{FF2B5EF4-FFF2-40B4-BE49-F238E27FC236}">
                        <a16:creationId xmlns:a16="http://schemas.microsoft.com/office/drawing/2014/main" id="{C19F4067-73A8-4697-85E2-24C9EBBE742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89" name="Rechthoek 188">
                      <a:extLst>
                        <a:ext uri="{FF2B5EF4-FFF2-40B4-BE49-F238E27FC236}">
                          <a16:creationId xmlns:a16="http://schemas.microsoft.com/office/drawing/2014/main" id="{CE854BBC-276C-4E65-878B-8BF4DB95A1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09823B8C-A258-40CF-A043-C309D3B69E1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Ovaal 190">
                      <a:extLst>
                        <a:ext uri="{FF2B5EF4-FFF2-40B4-BE49-F238E27FC236}">
                          <a16:creationId xmlns:a16="http://schemas.microsoft.com/office/drawing/2014/main" id="{964AABEF-9D86-4FD0-A51C-AD0CF5A3C9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7" name="Afbeelding 186">
                    <a:extLst>
                      <a:ext uri="{FF2B5EF4-FFF2-40B4-BE49-F238E27FC236}">
                        <a16:creationId xmlns:a16="http://schemas.microsoft.com/office/drawing/2014/main" id="{EBEA0210-A0A2-45E8-A111-89C897FE0B3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E8C556CB-EB95-4B62-BE08-E6A4F5EB34A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6B1A13D4-A69E-422D-B9F6-4B033D89CC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1A53E6CA-5114-4E29-9B5D-A1BCE62DF5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34914476-0A42-4092-89B6-79F6B25AFE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91CC4B76-23D1-4870-A502-BDB50E08C1A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DB9FCF2E-AA9B-4B71-BF0E-EB565DE1D4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81BC5555-25CC-4EC0-B0AE-8971CEEE4AE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BEBC99C-3EC6-4276-913F-18A79AAEBAE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78" name="Gelijkbenige driehoek 177">
                <a:extLst>
                  <a:ext uri="{FF2B5EF4-FFF2-40B4-BE49-F238E27FC236}">
                    <a16:creationId xmlns:a16="http://schemas.microsoft.com/office/drawing/2014/main" id="{D98E60C5-F018-44F4-ABAC-290635E5D2F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4715E6B-79D1-4BA7-8344-14020E407CDD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67" name="ICOON_info">
              <a:extLst>
                <a:ext uri="{FF2B5EF4-FFF2-40B4-BE49-F238E27FC236}">
                  <a16:creationId xmlns:a16="http://schemas.microsoft.com/office/drawing/2014/main" id="{5F5757FE-3D36-4739-B53A-3096327FB62C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F7F45FBB-C24B-4A7C-B5CF-4BB5B26912D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Graphic 163" descr="Informatie">
                <a:extLst>
                  <a:ext uri="{FF2B5EF4-FFF2-40B4-BE49-F238E27FC236}">
                    <a16:creationId xmlns:a16="http://schemas.microsoft.com/office/drawing/2014/main" id="{DD825F80-4D91-4533-8636-5040AB0358D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A21CDFC4-0A78-47D9-82AF-DA1BCF34F36F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69" name="Inspireren">
                <a:extLst>
                  <a:ext uri="{FF2B5EF4-FFF2-40B4-BE49-F238E27FC236}">
                    <a16:creationId xmlns:a16="http://schemas.microsoft.com/office/drawing/2014/main" id="{AD0C3B95-1883-4E8A-A417-C0BBAD4236F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1" name="Freeform 12">
                  <a:extLst>
                    <a:ext uri="{FF2B5EF4-FFF2-40B4-BE49-F238E27FC236}">
                      <a16:creationId xmlns:a16="http://schemas.microsoft.com/office/drawing/2014/main" id="{69E9C2DA-64B9-401E-ACBB-D11032E8F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3">
                  <a:extLst>
                    <a:ext uri="{FF2B5EF4-FFF2-40B4-BE49-F238E27FC236}">
                      <a16:creationId xmlns:a16="http://schemas.microsoft.com/office/drawing/2014/main" id="{8307B68B-7011-4500-9495-C57A5B9EC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4">
                  <a:extLst>
                    <a:ext uri="{FF2B5EF4-FFF2-40B4-BE49-F238E27FC236}">
                      <a16:creationId xmlns:a16="http://schemas.microsoft.com/office/drawing/2014/main" id="{2D3C195A-8188-4A8A-BA1D-B8DD0CEEE9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Tekstvak 169">
                <a:extLst>
                  <a:ext uri="{FF2B5EF4-FFF2-40B4-BE49-F238E27FC236}">
                    <a16:creationId xmlns:a16="http://schemas.microsoft.com/office/drawing/2014/main" id="{45E6BC32-0934-40C0-BA51-9DD049C7E68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24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stellen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Voorstellen x4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94" name="Tijdelijke aanduiding voor afbeelding 95">
            <a:extLst>
              <a:ext uri="{FF2B5EF4-FFF2-40B4-BE49-F238E27FC236}">
                <a16:creationId xmlns:a16="http://schemas.microsoft.com/office/drawing/2014/main" id="{EE5E92FC-6A4D-4DF7-A360-825C864170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47373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97" name="Tijdelijke aanduiding voor afbeelding 95">
            <a:extLst>
              <a:ext uri="{FF2B5EF4-FFF2-40B4-BE49-F238E27FC236}">
                <a16:creationId xmlns:a16="http://schemas.microsoft.com/office/drawing/2014/main" id="{A710C9A2-D343-414D-A3B4-69FCD9E8AF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92013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162" name="Tijdelijke aanduiding voor afbeelding 95">
            <a:extLst>
              <a:ext uri="{FF2B5EF4-FFF2-40B4-BE49-F238E27FC236}">
                <a16:creationId xmlns:a16="http://schemas.microsoft.com/office/drawing/2014/main" id="{4250C5E4-968E-449A-9C8A-2F5D13265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465252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163" name="Tijdelijke aanduiding voor afbeelding 95">
            <a:extLst>
              <a:ext uri="{FF2B5EF4-FFF2-40B4-BE49-F238E27FC236}">
                <a16:creationId xmlns:a16="http://schemas.microsoft.com/office/drawing/2014/main" id="{A2176218-6469-459A-83DB-088607570ED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312479" y="1587150"/>
            <a:ext cx="2126234" cy="1914935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164" name="Titel 5">
            <a:extLst>
              <a:ext uri="{FF2B5EF4-FFF2-40B4-BE49-F238E27FC236}">
                <a16:creationId xmlns:a16="http://schemas.microsoft.com/office/drawing/2014/main" id="{F0233E52-DC4C-4F70-8946-3217E6B73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87" name="INSTRUCTIE">
            <a:extLst>
              <a:ext uri="{FF2B5EF4-FFF2-40B4-BE49-F238E27FC236}">
                <a16:creationId xmlns:a16="http://schemas.microsoft.com/office/drawing/2014/main" id="{45A30DD7-EE96-430E-AFBB-53DC3256659A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B7AD597E-FB91-46D9-AB5E-004A812CDA3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ACF44D2B-7B17-4F25-A957-A82F6203BC2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320D8D6D-39F0-4673-A53B-002787F2155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98A317FB-7075-45DB-A7E8-35FC73604F7D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28086941-B4AE-4274-B655-F162704CFC6E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3D3FA14F-C672-4AE9-809E-C94C1E126502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841E50B-8E72-4242-AFA3-8B81A0A42E3E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64382D4E-88ED-4600-B061-47B8D549D4C8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8F5BD5D1-FED3-40B0-A689-B20E18E34494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C0D7E360-839F-489C-9F1E-ADE52AF06F6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Tekstvak 203">
                <a:extLst>
                  <a:ext uri="{FF2B5EF4-FFF2-40B4-BE49-F238E27FC236}">
                    <a16:creationId xmlns:a16="http://schemas.microsoft.com/office/drawing/2014/main" id="{723642D2-E460-4D2C-B17C-3529BF3B53A3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5" name="Tekstvak 204">
                <a:extLst>
                  <a:ext uri="{FF2B5EF4-FFF2-40B4-BE49-F238E27FC236}">
                    <a16:creationId xmlns:a16="http://schemas.microsoft.com/office/drawing/2014/main" id="{AE5AB42F-9A9A-4086-8764-8DCC0EB2A9E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6" name="Vrije vorm: vorm 205">
                <a:extLst>
                  <a:ext uri="{FF2B5EF4-FFF2-40B4-BE49-F238E27FC236}">
                    <a16:creationId xmlns:a16="http://schemas.microsoft.com/office/drawing/2014/main" id="{4F793684-B43E-4596-988E-30651B2D5C32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EBCED48D-378F-40EE-8481-CFD3FEB5DA54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BF7267FD-B0A8-4833-A662-2E6FFED11ED0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BB395DFA-1E1B-4D73-8C68-E5665A8E96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D97EA7D8-D45B-4F53-B967-5AC8CF9B247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448F3EAD-177E-4B12-AC1D-02804B506CB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CEE2F12E-4D18-4027-96EA-F9213C2FA22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389DC61E-6917-4051-8328-3167AE15417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BE7495A4-7998-45D9-A64B-7D27D949C40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92716C4C-C13A-4C42-B56D-D933AE568E7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6ED502BD-0386-4218-9E72-36B3B1AB454A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6" name="Groep 195">
                <a:extLst>
                  <a:ext uri="{FF2B5EF4-FFF2-40B4-BE49-F238E27FC236}">
                    <a16:creationId xmlns:a16="http://schemas.microsoft.com/office/drawing/2014/main" id="{36E3D23D-B4B0-4A8D-8AC3-D9AD2A6D6647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8" name="Vrije vorm: vorm 197">
                  <a:extLst>
                    <a:ext uri="{FF2B5EF4-FFF2-40B4-BE49-F238E27FC236}">
                      <a16:creationId xmlns:a16="http://schemas.microsoft.com/office/drawing/2014/main" id="{7397EED4-D8F8-430A-98B5-D63D5778689B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0A7C154E-AA30-4049-885B-C538445678D8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0" name="Vrije vorm: vorm 199">
                    <a:extLst>
                      <a:ext uri="{FF2B5EF4-FFF2-40B4-BE49-F238E27FC236}">
                        <a16:creationId xmlns:a16="http://schemas.microsoft.com/office/drawing/2014/main" id="{59550D27-99C9-4897-B355-7B433AB8466D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1" name="Vrije vorm: vorm 200">
                    <a:extLst>
                      <a:ext uri="{FF2B5EF4-FFF2-40B4-BE49-F238E27FC236}">
                        <a16:creationId xmlns:a16="http://schemas.microsoft.com/office/drawing/2014/main" id="{4A27B48B-A253-4504-BE79-83B07B1263B2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7" name="Tekstvak 196">
                <a:extLst>
                  <a:ext uri="{FF2B5EF4-FFF2-40B4-BE49-F238E27FC236}">
                    <a16:creationId xmlns:a16="http://schemas.microsoft.com/office/drawing/2014/main" id="{67E35058-207A-437B-9704-EA805C27AEEA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id="{CFFD54EF-B786-4DFA-8C71-A4A15DCBB3F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C62495B1-E2B9-4C57-B367-2BE2512EBEA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B57CF9CE-3C20-4669-95D1-B3DFFF86531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30D5AE5E-E4DF-4714-BDEB-F200A3FC71B9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8985423D-9EE1-4B6E-AA2F-4135BA6743C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3" name="Groep 182">
                  <a:extLst>
                    <a:ext uri="{FF2B5EF4-FFF2-40B4-BE49-F238E27FC236}">
                      <a16:creationId xmlns:a16="http://schemas.microsoft.com/office/drawing/2014/main" id="{78CB1D42-3266-460F-97FD-DFBEA08B7C8C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90" name="Groep 189">
                    <a:extLst>
                      <a:ext uri="{FF2B5EF4-FFF2-40B4-BE49-F238E27FC236}">
                        <a16:creationId xmlns:a16="http://schemas.microsoft.com/office/drawing/2014/main" id="{D62A87BC-6B7C-4ECC-A74F-69AF5BE6365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3" name="Rechthoek 192">
                      <a:extLst>
                        <a:ext uri="{FF2B5EF4-FFF2-40B4-BE49-F238E27FC236}">
                          <a16:creationId xmlns:a16="http://schemas.microsoft.com/office/drawing/2014/main" id="{ED653297-91F7-4298-BA85-E699483CD3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4" name="Rechthoek 193">
                      <a:extLst>
                        <a:ext uri="{FF2B5EF4-FFF2-40B4-BE49-F238E27FC236}">
                          <a16:creationId xmlns:a16="http://schemas.microsoft.com/office/drawing/2014/main" id="{75C05732-406A-4CFA-9262-687639D0E49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5" name="Ovaal 194">
                      <a:extLst>
                        <a:ext uri="{FF2B5EF4-FFF2-40B4-BE49-F238E27FC236}">
                          <a16:creationId xmlns:a16="http://schemas.microsoft.com/office/drawing/2014/main" id="{C0BCF4D2-196B-4D8D-917C-D7E93AFB54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1" name="Afbeelding 190">
                    <a:extLst>
                      <a:ext uri="{FF2B5EF4-FFF2-40B4-BE49-F238E27FC236}">
                        <a16:creationId xmlns:a16="http://schemas.microsoft.com/office/drawing/2014/main" id="{5D2A694F-61D3-409E-826E-5667E4BD61C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2" name="Afbeelding 191">
                    <a:extLst>
                      <a:ext uri="{FF2B5EF4-FFF2-40B4-BE49-F238E27FC236}">
                        <a16:creationId xmlns:a16="http://schemas.microsoft.com/office/drawing/2014/main" id="{C14FD677-0EE5-460D-A929-F7CF408FA4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4" name="Groep 183">
                  <a:extLst>
                    <a:ext uri="{FF2B5EF4-FFF2-40B4-BE49-F238E27FC236}">
                      <a16:creationId xmlns:a16="http://schemas.microsoft.com/office/drawing/2014/main" id="{8C365B42-C6FC-4376-A105-D35170F8214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289D4745-BD76-426F-A15F-B4C5D6713DB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973086AE-300F-4E57-895D-E230C5770EA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587935F8-AAAE-42A2-A79B-F17D9AD77CF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6" name="Rechthoek 185">
                    <a:extLst>
                      <a:ext uri="{FF2B5EF4-FFF2-40B4-BE49-F238E27FC236}">
                        <a16:creationId xmlns:a16="http://schemas.microsoft.com/office/drawing/2014/main" id="{E2E42BC8-7AC1-4D74-A169-66BF20FA9E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7" name="Rechthoek 186">
                    <a:extLst>
                      <a:ext uri="{FF2B5EF4-FFF2-40B4-BE49-F238E27FC236}">
                        <a16:creationId xmlns:a16="http://schemas.microsoft.com/office/drawing/2014/main" id="{D91665E8-D16B-4878-9BCC-21C48A43A6B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5442A26F-84EC-412A-8D1D-941900365E6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82" name="Gelijkbenige driehoek 181">
                <a:extLst>
                  <a:ext uri="{FF2B5EF4-FFF2-40B4-BE49-F238E27FC236}">
                    <a16:creationId xmlns:a16="http://schemas.microsoft.com/office/drawing/2014/main" id="{EC17EE14-63D3-48AD-B12A-92FD2C1335F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1F8FC17F-30C4-46D4-99EB-8B0B935333F2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71" name="ICOON_info">
              <a:extLst>
                <a:ext uri="{FF2B5EF4-FFF2-40B4-BE49-F238E27FC236}">
                  <a16:creationId xmlns:a16="http://schemas.microsoft.com/office/drawing/2014/main" id="{A17DE28F-9AD4-4F20-85A8-D674539F320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A90E82D5-EA1D-4DF3-BDA9-AE7A4664987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Graphic 163" descr="Informatie">
                <a:extLst>
                  <a:ext uri="{FF2B5EF4-FFF2-40B4-BE49-F238E27FC236}">
                    <a16:creationId xmlns:a16="http://schemas.microsoft.com/office/drawing/2014/main" id="{4DDADF81-C73F-467E-9FA4-C1868FF87F1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F88ED9B0-4EDC-4ADC-8A69-AE4595FB71AE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73" name="Inspireren">
                <a:extLst>
                  <a:ext uri="{FF2B5EF4-FFF2-40B4-BE49-F238E27FC236}">
                    <a16:creationId xmlns:a16="http://schemas.microsoft.com/office/drawing/2014/main" id="{156FBEE6-4D8C-49F1-B098-165F789FB8F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5" name="Freeform 12">
                  <a:extLst>
                    <a:ext uri="{FF2B5EF4-FFF2-40B4-BE49-F238E27FC236}">
                      <a16:creationId xmlns:a16="http://schemas.microsoft.com/office/drawing/2014/main" id="{8F5B2D1B-DB6B-4D87-8F5A-55F946D98F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3">
                  <a:extLst>
                    <a:ext uri="{FF2B5EF4-FFF2-40B4-BE49-F238E27FC236}">
                      <a16:creationId xmlns:a16="http://schemas.microsoft.com/office/drawing/2014/main" id="{DF2BAD86-256F-4A70-8E58-ABC89E06C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4">
                  <a:extLst>
                    <a:ext uri="{FF2B5EF4-FFF2-40B4-BE49-F238E27FC236}">
                      <a16:creationId xmlns:a16="http://schemas.microsoft.com/office/drawing/2014/main" id="{23797A62-BAB9-469B-B2B7-900D32DB52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E4B50BE3-DDCC-416E-8BE3-80786769827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68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Leeg #1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6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Vrije vorm: vorm 163">
            <a:extLst>
              <a:ext uri="{FF2B5EF4-FFF2-40B4-BE49-F238E27FC236}">
                <a16:creationId xmlns:a16="http://schemas.microsoft.com/office/drawing/2014/main" id="{8FC47510-178F-4DCC-A94D-7CF8E9687EBB}"/>
              </a:ext>
            </a:extLst>
          </p:cNvPr>
          <p:cNvSpPr>
            <a:spLocks/>
          </p:cNvSpPr>
          <p:nvPr userDrawn="1"/>
        </p:nvSpPr>
        <p:spPr bwMode="auto">
          <a:xfrm>
            <a:off x="5326525" y="786844"/>
            <a:ext cx="6901956" cy="6114488"/>
          </a:xfrm>
          <a:custGeom>
            <a:avLst/>
            <a:gdLst>
              <a:gd name="connsiteX0" fmla="*/ 6770428 w 6833620"/>
              <a:gd name="connsiteY0" fmla="*/ 0 h 6053949"/>
              <a:gd name="connsiteX1" fmla="*/ 6833620 w 6833620"/>
              <a:gd name="connsiteY1" fmla="*/ 2030 h 6053949"/>
              <a:gd name="connsiteX2" fmla="*/ 6833620 w 6833620"/>
              <a:gd name="connsiteY2" fmla="*/ 6053949 h 6053949"/>
              <a:gd name="connsiteX3" fmla="*/ 96835 w 6833620"/>
              <a:gd name="connsiteY3" fmla="*/ 6053949 h 6053949"/>
              <a:gd name="connsiteX4" fmla="*/ 57703 w 6833620"/>
              <a:gd name="connsiteY4" fmla="*/ 5964482 h 6053949"/>
              <a:gd name="connsiteX5" fmla="*/ 63229 w 6833620"/>
              <a:gd name="connsiteY5" fmla="*/ 5310746 h 6053949"/>
              <a:gd name="connsiteX6" fmla="*/ 5078522 w 6833620"/>
              <a:gd name="connsiteY6" fmla="*/ 301747 h 6053949"/>
              <a:gd name="connsiteX7" fmla="*/ 6770428 w 6833620"/>
              <a:gd name="connsiteY7" fmla="*/ 0 h 60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33620" h="6053949">
                <a:moveTo>
                  <a:pt x="6770428" y="0"/>
                </a:moveTo>
                <a:lnTo>
                  <a:pt x="6833620" y="2030"/>
                </a:lnTo>
                <a:lnTo>
                  <a:pt x="6833620" y="6053949"/>
                </a:lnTo>
                <a:lnTo>
                  <a:pt x="96835" y="6053949"/>
                </a:lnTo>
                <a:lnTo>
                  <a:pt x="57703" y="5964482"/>
                </a:lnTo>
                <a:cubicBezTo>
                  <a:pt x="-18557" y="5760361"/>
                  <a:pt x="-21743" y="5542714"/>
                  <a:pt x="63229" y="5310746"/>
                </a:cubicBezTo>
                <a:cubicBezTo>
                  <a:pt x="969608" y="2776072"/>
                  <a:pt x="3628317" y="724193"/>
                  <a:pt x="5078522" y="301747"/>
                </a:cubicBezTo>
                <a:cubicBezTo>
                  <a:pt x="5561924" y="181048"/>
                  <a:pt x="6105751" y="0"/>
                  <a:pt x="6770428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Leeg #2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9" name="Freeform 73">
            <a:extLst>
              <a:ext uri="{FF2B5EF4-FFF2-40B4-BE49-F238E27FC236}">
                <a16:creationId xmlns:a16="http://schemas.microsoft.com/office/drawing/2014/main" id="{FE997D14-95A8-48AE-8D59-EA81DB02C4BA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0" name="Tijdelijke aanduiding voor dianummer 5">
            <a:extLst>
              <a:ext uri="{FF2B5EF4-FFF2-40B4-BE49-F238E27FC236}">
                <a16:creationId xmlns:a16="http://schemas.microsoft.com/office/drawing/2014/main" id="{F21DF4CE-3DD0-4BAE-9399-BEB2DEB1AC37}"/>
              </a:ext>
            </a:extLst>
          </p:cNvPr>
          <p:cNvSpPr txBox="1">
            <a:spLocks/>
          </p:cNvSpPr>
          <p:nvPr userDrawn="1"/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7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oorstellen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dirty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Voorstellen x1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afbeelding 119">
            <a:extLst>
              <a:ext uri="{FF2B5EF4-FFF2-40B4-BE49-F238E27FC236}">
                <a16:creationId xmlns:a16="http://schemas.microsoft.com/office/drawing/2014/main" id="{29702E93-5509-4F19-B4EF-13DA79DCDA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2556" y="521478"/>
            <a:ext cx="4124772" cy="5126255"/>
          </a:xfrm>
          <a:custGeom>
            <a:avLst/>
            <a:gdLst>
              <a:gd name="connsiteX0" fmla="*/ 1569023 w 2159205"/>
              <a:gd name="connsiteY0" fmla="*/ 1968 h 2683454"/>
              <a:gd name="connsiteX1" fmla="*/ 2130929 w 2159205"/>
              <a:gd name="connsiteY1" fmla="*/ 804381 h 2683454"/>
              <a:gd name="connsiteX2" fmla="*/ 2103783 w 2159205"/>
              <a:gd name="connsiteY2" fmla="*/ 899708 h 2683454"/>
              <a:gd name="connsiteX3" fmla="*/ 773649 w 2159205"/>
              <a:gd name="connsiteY3" fmla="*/ 2642836 h 2683454"/>
              <a:gd name="connsiteX4" fmla="*/ 0 w 2159205"/>
              <a:gd name="connsiteY4" fmla="*/ 1240162 h 2683454"/>
              <a:gd name="connsiteX5" fmla="*/ 54291 w 2159205"/>
              <a:gd name="connsiteY5" fmla="*/ 872471 h 2683454"/>
              <a:gd name="connsiteX6" fmla="*/ 1112969 w 2159205"/>
              <a:gd name="connsiteY6" fmla="*/ 55380 h 2683454"/>
              <a:gd name="connsiteX7" fmla="*/ 1569023 w 2159205"/>
              <a:gd name="connsiteY7" fmla="*/ 1968 h 268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205" h="2683454">
                <a:moveTo>
                  <a:pt x="1569023" y="1968"/>
                </a:moveTo>
                <a:cubicBezTo>
                  <a:pt x="2119212" y="36070"/>
                  <a:pt x="2219152" y="505632"/>
                  <a:pt x="2130929" y="804381"/>
                </a:cubicBezTo>
                <a:cubicBezTo>
                  <a:pt x="2130929" y="831617"/>
                  <a:pt x="2117356" y="872471"/>
                  <a:pt x="2103783" y="899708"/>
                </a:cubicBezTo>
                <a:cubicBezTo>
                  <a:pt x="2008774" y="1076744"/>
                  <a:pt x="1262270" y="2983290"/>
                  <a:pt x="773649" y="2642836"/>
                </a:cubicBezTo>
                <a:cubicBezTo>
                  <a:pt x="285029" y="2288763"/>
                  <a:pt x="0" y="1580617"/>
                  <a:pt x="0" y="1240162"/>
                </a:cubicBezTo>
                <a:cubicBezTo>
                  <a:pt x="0" y="1131217"/>
                  <a:pt x="13573" y="1008653"/>
                  <a:pt x="54291" y="872471"/>
                </a:cubicBezTo>
                <a:cubicBezTo>
                  <a:pt x="135728" y="572871"/>
                  <a:pt x="380038" y="246035"/>
                  <a:pt x="1112969" y="55380"/>
                </a:cubicBezTo>
                <a:cubicBezTo>
                  <a:pt x="1291112" y="9419"/>
                  <a:pt x="1442056" y="-5901"/>
                  <a:pt x="1569023" y="19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 dirty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 dirty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 dirty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 dirty="0"/>
              <a:t>Klik op ‘afbeeldingen’ </a:t>
            </a:r>
            <a:br>
              <a:rPr lang="nl-NL" noProof="0" dirty="0"/>
            </a:br>
            <a:r>
              <a:rPr lang="nl-NL" noProof="0" dirty="0"/>
              <a:t>in de tab ‘Slidebuilder’ en </a:t>
            </a:r>
            <a:br>
              <a:rPr lang="nl-NL" noProof="0" dirty="0"/>
            </a:br>
            <a:r>
              <a:rPr lang="nl-NL" noProof="0" dirty="0"/>
              <a:t>voeg een afbeelding in.</a:t>
            </a:r>
          </a:p>
        </p:txBody>
      </p:sp>
      <p:sp>
        <p:nvSpPr>
          <p:cNvPr id="89" name="Titel 5">
            <a:extLst>
              <a:ext uri="{FF2B5EF4-FFF2-40B4-BE49-F238E27FC236}">
                <a16:creationId xmlns:a16="http://schemas.microsoft.com/office/drawing/2014/main" id="{2262A2D7-9697-466E-A2DB-C8624B933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6999" y="514083"/>
            <a:ext cx="6445069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grpSp>
        <p:nvGrpSpPr>
          <p:cNvPr id="80" name="INSTRUCTIE">
            <a:extLst>
              <a:ext uri="{FF2B5EF4-FFF2-40B4-BE49-F238E27FC236}">
                <a16:creationId xmlns:a16="http://schemas.microsoft.com/office/drawing/2014/main" id="{7AC31DCC-A8CB-497C-AB1A-10771105EF9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7C5DBDF0-6A70-4A97-B863-DF2C8945914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5F1339FC-51F6-42F9-AAA3-702CC2F8A0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6ECE4D21-7E7C-4B31-8993-D814D1D3648F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0CC04DA3-CFAE-4D1B-A3FE-27EE52776215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B532EF52-1745-49D3-9E73-3B20C01F1CB5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2E247E00-68A5-49FD-96D1-07D2D0C0D0AC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F1AF2010-BD8A-4308-B9BE-C46567F0741F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B1BBD3D2-0AA3-49EA-B60A-6D0D32713CB1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38C64EDD-502A-499A-B040-D5C513AD9A95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F9B5D92A-72F4-4C9B-B945-0BCA7649AB01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4DE97680-3BD3-459C-B76A-CFAC5FC81B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701162E9-054D-4CA7-9AFF-89BCE0873661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2" name="Vrije vorm: vorm 201">
                <a:extLst>
                  <a:ext uri="{FF2B5EF4-FFF2-40B4-BE49-F238E27FC236}">
                    <a16:creationId xmlns:a16="http://schemas.microsoft.com/office/drawing/2014/main" id="{B0C619C4-8976-4706-A2AC-9B3C0C60EFE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3" name="Gelijkbenige driehoek 202">
                <a:extLst>
                  <a:ext uri="{FF2B5EF4-FFF2-40B4-BE49-F238E27FC236}">
                    <a16:creationId xmlns:a16="http://schemas.microsoft.com/office/drawing/2014/main" id="{8F31329B-A9FD-465E-A9A4-84596F14E39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00A4E0B6-C28C-4E6D-96B2-F7F079C1DC81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618833D5-BFF8-4F55-83E9-3ECD9AD7CE6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6C7DC0FD-851D-4F5B-B948-4963E7AEBD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822634F9-4100-4A0D-BE5F-08F8273F7C8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080D0271-091C-448A-941D-C035B804D872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6" name="Rechthoek 205">
                  <a:extLst>
                    <a:ext uri="{FF2B5EF4-FFF2-40B4-BE49-F238E27FC236}">
                      <a16:creationId xmlns:a16="http://schemas.microsoft.com/office/drawing/2014/main" id="{03C08745-7676-490B-AF47-7F7B92EE761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BBE3C92E-EA72-45ED-ACC1-D9D385E4BD5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23E29857-FAB4-484D-8E81-D0E4CDAA8442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F6CAC391-AA2E-42A2-BE77-A86D4D700AE9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CDC6BE41-97B0-4FB7-9671-105B94B625F2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4" name="Vrije vorm: vorm 193">
                  <a:extLst>
                    <a:ext uri="{FF2B5EF4-FFF2-40B4-BE49-F238E27FC236}">
                      <a16:creationId xmlns:a16="http://schemas.microsoft.com/office/drawing/2014/main" id="{0B01F1FD-5E6D-44E2-B2D4-373B21150A5F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4FF65D6C-FD5D-4F4B-8A54-4E627F5EACCC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6" name="Vrije vorm: vorm 195">
                    <a:extLst>
                      <a:ext uri="{FF2B5EF4-FFF2-40B4-BE49-F238E27FC236}">
                        <a16:creationId xmlns:a16="http://schemas.microsoft.com/office/drawing/2014/main" id="{9C5C1359-F85F-4F5E-8E28-3E8A9601DE8E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Vrije vorm: vorm 196">
                    <a:extLst>
                      <a:ext uri="{FF2B5EF4-FFF2-40B4-BE49-F238E27FC236}">
                        <a16:creationId xmlns:a16="http://schemas.microsoft.com/office/drawing/2014/main" id="{34A5690D-AA2F-4446-8D30-FA2292C5B388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3" name="Tekstvak 192">
                <a:extLst>
                  <a:ext uri="{FF2B5EF4-FFF2-40B4-BE49-F238E27FC236}">
                    <a16:creationId xmlns:a16="http://schemas.microsoft.com/office/drawing/2014/main" id="{51AAA43D-7D08-4391-A1EC-1A0D18EC27A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83C64E24-44DF-4867-BE2B-66A1632A678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A2E2B91E-C227-41CC-856F-D2AC1CF85B6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33773E32-E9E7-4BC4-9F8F-89CF471C8E7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5" name="Groep 164">
              <a:extLst>
                <a:ext uri="{FF2B5EF4-FFF2-40B4-BE49-F238E27FC236}">
                  <a16:creationId xmlns:a16="http://schemas.microsoft.com/office/drawing/2014/main" id="{94586277-155B-45E2-AE40-06CCD57B2E2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76" name="Groep 175">
                <a:extLst>
                  <a:ext uri="{FF2B5EF4-FFF2-40B4-BE49-F238E27FC236}">
                    <a16:creationId xmlns:a16="http://schemas.microsoft.com/office/drawing/2014/main" id="{7A4E0B29-17E7-4F25-B5D5-4E05AF1BD46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99ED8860-5254-4B45-A3BB-4BFC3397223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6" name="Groep 185">
                    <a:extLst>
                      <a:ext uri="{FF2B5EF4-FFF2-40B4-BE49-F238E27FC236}">
                        <a16:creationId xmlns:a16="http://schemas.microsoft.com/office/drawing/2014/main" id="{C19F4067-73A8-4697-85E2-24C9EBBE742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89" name="Rechthoek 188">
                      <a:extLst>
                        <a:ext uri="{FF2B5EF4-FFF2-40B4-BE49-F238E27FC236}">
                          <a16:creationId xmlns:a16="http://schemas.microsoft.com/office/drawing/2014/main" id="{CE854BBC-276C-4E65-878B-8BF4DB95A1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09823B8C-A258-40CF-A043-C309D3B69E1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Ovaal 190">
                      <a:extLst>
                        <a:ext uri="{FF2B5EF4-FFF2-40B4-BE49-F238E27FC236}">
                          <a16:creationId xmlns:a16="http://schemas.microsoft.com/office/drawing/2014/main" id="{964AABEF-9D86-4FD0-A51C-AD0CF5A3C93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7" name="Afbeelding 186">
                    <a:extLst>
                      <a:ext uri="{FF2B5EF4-FFF2-40B4-BE49-F238E27FC236}">
                        <a16:creationId xmlns:a16="http://schemas.microsoft.com/office/drawing/2014/main" id="{EBEA0210-A0A2-45E8-A111-89C897FE0B3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E8C556CB-EB95-4B62-BE08-E6A4F5EB34A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6B1A13D4-A69E-422D-B9F6-4B033D89CC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1A53E6CA-5114-4E29-9B5D-A1BCE62DF5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34914476-0A42-4092-89B6-79F6B25AFE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91CC4B76-23D1-4870-A502-BDB50E08C1A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DB9FCF2E-AA9B-4B71-BF0E-EB565DE1D4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81BC5555-25CC-4EC0-B0AE-8971CEEE4AE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DBEBC99C-3EC6-4276-913F-18A79AAEBAE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78" name="Gelijkbenige driehoek 177">
                <a:extLst>
                  <a:ext uri="{FF2B5EF4-FFF2-40B4-BE49-F238E27FC236}">
                    <a16:creationId xmlns:a16="http://schemas.microsoft.com/office/drawing/2014/main" id="{D98E60C5-F018-44F4-ABAC-290635E5D2F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4715E6B-79D1-4BA7-8344-14020E407CDD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67" name="ICOON_info">
              <a:extLst>
                <a:ext uri="{FF2B5EF4-FFF2-40B4-BE49-F238E27FC236}">
                  <a16:creationId xmlns:a16="http://schemas.microsoft.com/office/drawing/2014/main" id="{5F5757FE-3D36-4739-B53A-3096327FB62C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4" name="Ovaal 173">
                <a:extLst>
                  <a:ext uri="{FF2B5EF4-FFF2-40B4-BE49-F238E27FC236}">
                    <a16:creationId xmlns:a16="http://schemas.microsoft.com/office/drawing/2014/main" id="{F7F45FBB-C24B-4A7C-B5CF-4BB5B26912D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5" name="Graphic 163" descr="Informatie">
                <a:extLst>
                  <a:ext uri="{FF2B5EF4-FFF2-40B4-BE49-F238E27FC236}">
                    <a16:creationId xmlns:a16="http://schemas.microsoft.com/office/drawing/2014/main" id="{DD825F80-4D91-4533-8636-5040AB0358D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A21CDFC4-0A78-47D9-82AF-DA1BCF34F36F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69" name="Inspireren">
                <a:extLst>
                  <a:ext uri="{FF2B5EF4-FFF2-40B4-BE49-F238E27FC236}">
                    <a16:creationId xmlns:a16="http://schemas.microsoft.com/office/drawing/2014/main" id="{AD0C3B95-1883-4E8A-A417-C0BBAD4236F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1" name="Freeform 12">
                  <a:extLst>
                    <a:ext uri="{FF2B5EF4-FFF2-40B4-BE49-F238E27FC236}">
                      <a16:creationId xmlns:a16="http://schemas.microsoft.com/office/drawing/2014/main" id="{69E9C2DA-64B9-401E-ACBB-D11032E8F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3">
                  <a:extLst>
                    <a:ext uri="{FF2B5EF4-FFF2-40B4-BE49-F238E27FC236}">
                      <a16:creationId xmlns:a16="http://schemas.microsoft.com/office/drawing/2014/main" id="{8307B68B-7011-4500-9495-C57A5B9EC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4">
                  <a:extLst>
                    <a:ext uri="{FF2B5EF4-FFF2-40B4-BE49-F238E27FC236}">
                      <a16:creationId xmlns:a16="http://schemas.microsoft.com/office/drawing/2014/main" id="{2D3C195A-8188-4A8A-BA1D-B8DD0CEEE9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0" name="Tekstvak 169">
                <a:extLst>
                  <a:ext uri="{FF2B5EF4-FFF2-40B4-BE49-F238E27FC236}">
                    <a16:creationId xmlns:a16="http://schemas.microsoft.com/office/drawing/2014/main" id="{45E6BC32-0934-40C0-BA51-9DD049C7E68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881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Vrije vorm: vorm 165">
            <a:extLst>
              <a:ext uri="{FF2B5EF4-FFF2-40B4-BE49-F238E27FC236}">
                <a16:creationId xmlns:a16="http://schemas.microsoft.com/office/drawing/2014/main" id="{E1E5AEE5-0EE4-48A7-AE70-0C3EC6759876}"/>
              </a:ext>
            </a:extLst>
          </p:cNvPr>
          <p:cNvSpPr>
            <a:spLocks/>
          </p:cNvSpPr>
          <p:nvPr userDrawn="1"/>
        </p:nvSpPr>
        <p:spPr bwMode="auto">
          <a:xfrm>
            <a:off x="-87791" y="1929597"/>
            <a:ext cx="12330080" cy="5005434"/>
          </a:xfrm>
          <a:custGeom>
            <a:avLst/>
            <a:gdLst>
              <a:gd name="connsiteX0" fmla="*/ 6720614 w 12208000"/>
              <a:gd name="connsiteY0" fmla="*/ 0 h 4955875"/>
              <a:gd name="connsiteX1" fmla="*/ 11905098 w 12208000"/>
              <a:gd name="connsiteY1" fmla="*/ 3916675 h 4955875"/>
              <a:gd name="connsiteX2" fmla="*/ 12120844 w 12208000"/>
              <a:gd name="connsiteY2" fmla="*/ 4301394 h 4955875"/>
              <a:gd name="connsiteX3" fmla="*/ 12208000 w 12208000"/>
              <a:gd name="connsiteY3" fmla="*/ 4474032 h 4955875"/>
              <a:gd name="connsiteX4" fmla="*/ 12208000 w 12208000"/>
              <a:gd name="connsiteY4" fmla="*/ 4955875 h 4955875"/>
              <a:gd name="connsiteX5" fmla="*/ 0 w 12208000"/>
              <a:gd name="connsiteY5" fmla="*/ 4955875 h 4955875"/>
              <a:gd name="connsiteX6" fmla="*/ 0 w 12208000"/>
              <a:gd name="connsiteY6" fmla="*/ 4483411 h 4955875"/>
              <a:gd name="connsiteX7" fmla="*/ 85346 w 12208000"/>
              <a:gd name="connsiteY7" fmla="*/ 4337817 h 4955875"/>
              <a:gd name="connsiteX8" fmla="*/ 4859518 w 12208000"/>
              <a:gd name="connsiteY8" fmla="*/ 331922 h 4955875"/>
              <a:gd name="connsiteX9" fmla="*/ 6720614 w 12208000"/>
              <a:gd name="connsiteY9" fmla="*/ 0 h 495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8000" h="4955875">
                <a:moveTo>
                  <a:pt x="6720614" y="0"/>
                </a:moveTo>
                <a:cubicBezTo>
                  <a:pt x="8182904" y="0"/>
                  <a:pt x="10110469" y="730228"/>
                  <a:pt x="11905098" y="3916675"/>
                </a:cubicBezTo>
                <a:cubicBezTo>
                  <a:pt x="11981951" y="4047370"/>
                  <a:pt x="12053807" y="4175600"/>
                  <a:pt x="12120844" y="4301394"/>
                </a:cubicBezTo>
                <a:lnTo>
                  <a:pt x="12208000" y="4474032"/>
                </a:lnTo>
                <a:lnTo>
                  <a:pt x="12208000" y="4955875"/>
                </a:lnTo>
                <a:lnTo>
                  <a:pt x="0" y="4955875"/>
                </a:lnTo>
                <a:lnTo>
                  <a:pt x="0" y="4483411"/>
                </a:lnTo>
                <a:lnTo>
                  <a:pt x="85346" y="4337817"/>
                </a:lnTo>
                <a:cubicBezTo>
                  <a:pt x="1389694" y="2270292"/>
                  <a:pt x="3563397" y="709483"/>
                  <a:pt x="4859518" y="331922"/>
                </a:cubicBezTo>
                <a:cubicBezTo>
                  <a:pt x="5391260" y="199153"/>
                  <a:pt x="5989470" y="0"/>
                  <a:pt x="6720614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Leeg #3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9" name="Freeform 73">
            <a:extLst>
              <a:ext uri="{FF2B5EF4-FFF2-40B4-BE49-F238E27FC236}">
                <a16:creationId xmlns:a16="http://schemas.microsoft.com/office/drawing/2014/main" id="{FE997D14-95A8-48AE-8D59-EA81DB02C4BA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0" name="Tijdelijke aanduiding voor dianummer 5">
            <a:extLst>
              <a:ext uri="{FF2B5EF4-FFF2-40B4-BE49-F238E27FC236}">
                <a16:creationId xmlns:a16="http://schemas.microsoft.com/office/drawing/2014/main" id="{F21DF4CE-3DD0-4BAE-9399-BEB2DEB1AC37}"/>
              </a:ext>
            </a:extLst>
          </p:cNvPr>
          <p:cNvSpPr txBox="1">
            <a:spLocks/>
          </p:cNvSpPr>
          <p:nvPr userDrawn="1"/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hee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hthoek 228">
            <a:extLst>
              <a:ext uri="{FF2B5EF4-FFF2-40B4-BE49-F238E27FC236}">
                <a16:creationId xmlns:a16="http://schemas.microsoft.com/office/drawing/2014/main" id="{831676C8-9113-4E78-9987-BB4606E90FC1}"/>
              </a:ext>
            </a:extLst>
          </p:cNvPr>
          <p:cNvSpPr/>
          <p:nvPr userDrawn="1"/>
        </p:nvSpPr>
        <p:spPr>
          <a:xfrm>
            <a:off x="8041546" y="1544395"/>
            <a:ext cx="2273629" cy="15181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30" name="Rechthoek 229">
            <a:extLst>
              <a:ext uri="{FF2B5EF4-FFF2-40B4-BE49-F238E27FC236}">
                <a16:creationId xmlns:a16="http://schemas.microsoft.com/office/drawing/2014/main" id="{2F640229-63D5-4632-8348-3BA2D5FBC24F}"/>
              </a:ext>
            </a:extLst>
          </p:cNvPr>
          <p:cNvSpPr/>
          <p:nvPr userDrawn="1"/>
        </p:nvSpPr>
        <p:spPr>
          <a:xfrm>
            <a:off x="10308319" y="1544395"/>
            <a:ext cx="1358870" cy="151819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6" name="Rechthoek 225">
            <a:extLst>
              <a:ext uri="{FF2B5EF4-FFF2-40B4-BE49-F238E27FC236}">
                <a16:creationId xmlns:a16="http://schemas.microsoft.com/office/drawing/2014/main" id="{A3C2F62E-8E45-4400-B6FB-5D3D82979906}"/>
              </a:ext>
            </a:extLst>
          </p:cNvPr>
          <p:cNvSpPr/>
          <p:nvPr userDrawn="1"/>
        </p:nvSpPr>
        <p:spPr>
          <a:xfrm>
            <a:off x="520471" y="3728213"/>
            <a:ext cx="3771566" cy="19679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7" name="Rechthoek 226">
            <a:extLst>
              <a:ext uri="{FF2B5EF4-FFF2-40B4-BE49-F238E27FC236}">
                <a16:creationId xmlns:a16="http://schemas.microsoft.com/office/drawing/2014/main" id="{9D9791FF-936B-441A-88EE-CBA3299D34FD}"/>
              </a:ext>
            </a:extLst>
          </p:cNvPr>
          <p:cNvSpPr/>
          <p:nvPr userDrawn="1"/>
        </p:nvSpPr>
        <p:spPr>
          <a:xfrm>
            <a:off x="4294155" y="1544395"/>
            <a:ext cx="3771566" cy="218381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28" name="Rechthoek 227">
            <a:extLst>
              <a:ext uri="{FF2B5EF4-FFF2-40B4-BE49-F238E27FC236}">
                <a16:creationId xmlns:a16="http://schemas.microsoft.com/office/drawing/2014/main" id="{4BAB6B62-E098-4062-849C-75EB5510BEAC}"/>
              </a:ext>
            </a:extLst>
          </p:cNvPr>
          <p:cNvSpPr/>
          <p:nvPr userDrawn="1"/>
        </p:nvSpPr>
        <p:spPr>
          <a:xfrm>
            <a:off x="4279298" y="3731290"/>
            <a:ext cx="3796525" cy="19649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637595" y="4330284"/>
            <a:ext cx="3571150" cy="1181168"/>
          </a:xfrm>
        </p:spPr>
        <p:txBody>
          <a:bodyPr vert="horz" lIns="0" tIns="0" rIns="108000" bIns="0"/>
          <a:lstStyle>
            <a:lvl1pPr marL="263525" indent="-263525">
              <a:spcAft>
                <a:spcPts val="600"/>
              </a:spcAft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33400" indent="-26987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 marL="0" indent="0">
              <a:spcAft>
                <a:spcPts val="600"/>
              </a:spcAft>
              <a:buNone/>
              <a:defRPr sz="105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05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err="1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Factsheet</a:t>
            </a: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#1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2" name="Tijdelijke aanduiding voor verticale tekst 2">
            <a:extLst>
              <a:ext uri="{FF2B5EF4-FFF2-40B4-BE49-F238E27FC236}">
                <a16:creationId xmlns:a16="http://schemas.microsoft.com/office/drawing/2014/main" id="{4186BDC1-5CCA-4EBF-9EF5-C177764D0451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292311" y="1575951"/>
            <a:ext cx="3611272" cy="2089099"/>
          </a:xfrm>
          <a:ln>
            <a:solidFill>
              <a:schemeClr val="accent1"/>
            </a:solidFill>
          </a:ln>
        </p:spPr>
        <p:txBody>
          <a:bodyPr vert="horz" lIns="144000" tIns="144000" rIns="108000" bIns="0"/>
          <a:lstStyle>
            <a:lvl1pPr marL="263525" indent="-263525">
              <a:spcAft>
                <a:spcPts val="600"/>
              </a:spcAft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33400" indent="-26987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071639" y="3064967"/>
            <a:ext cx="3596009" cy="2633614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vert="horz" lIns="144000" tIns="144000" rIns="108000" bIns="0"/>
          <a:lstStyle>
            <a:lvl1pPr marL="263525" indent="-26352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5" name="Tijdelijke aanduiding voor grafiek 12">
            <a:extLst>
              <a:ext uri="{FF2B5EF4-FFF2-40B4-BE49-F238E27FC236}">
                <a16:creationId xmlns:a16="http://schemas.microsoft.com/office/drawing/2014/main" id="{F059337A-C898-42B1-AA02-2E7614AA35A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90747" y="1689420"/>
            <a:ext cx="2004923" cy="1270236"/>
          </a:xfrm>
          <a:prstGeom prst="rect">
            <a:avLst/>
          </a:prstGeom>
          <a:noFill/>
          <a:ln>
            <a:noFill/>
          </a:ln>
        </p:spPr>
        <p:txBody>
          <a:bodyPr bIns="9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4" name="Tijdelijke aanduiding voor grafiek 12">
            <a:extLst>
              <a:ext uri="{FF2B5EF4-FFF2-40B4-BE49-F238E27FC236}">
                <a16:creationId xmlns:a16="http://schemas.microsoft.com/office/drawing/2014/main" id="{9DFD605C-D88B-4D2F-BCC0-67CAF36AE8AA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10271" y="1653811"/>
            <a:ext cx="3617304" cy="2011239"/>
          </a:xfrm>
          <a:prstGeom prst="rect">
            <a:avLst/>
          </a:prstGeom>
          <a:noFill/>
          <a:ln>
            <a:noFill/>
          </a:ln>
        </p:spPr>
        <p:txBody>
          <a:bodyPr bIns="9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6" name="Tijdelijke aanduiding voor grafiek 12">
            <a:extLst>
              <a:ext uri="{FF2B5EF4-FFF2-40B4-BE49-F238E27FC236}">
                <a16:creationId xmlns:a16="http://schemas.microsoft.com/office/drawing/2014/main" id="{DF75FEBC-70AE-4F81-9EDF-C67418B9F249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411973" y="3838498"/>
            <a:ext cx="3575517" cy="1690347"/>
          </a:xfrm>
          <a:prstGeom prst="rect">
            <a:avLst/>
          </a:prstGeom>
          <a:noFill/>
          <a:ln>
            <a:noFill/>
          </a:ln>
        </p:spPr>
        <p:txBody>
          <a:bodyPr bIns="93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05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7" name="Tijdelijke aanduiding voor verticale tekst 2">
            <a:extLst>
              <a:ext uri="{FF2B5EF4-FFF2-40B4-BE49-F238E27FC236}">
                <a16:creationId xmlns:a16="http://schemas.microsoft.com/office/drawing/2014/main" id="{3EEE5BE3-DABA-46D5-AD41-A35F1789FB5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10405378" y="2128768"/>
            <a:ext cx="1196658" cy="830450"/>
          </a:xfrm>
        </p:spPr>
        <p:txBody>
          <a:bodyPr vert="horz" lIns="0" tIns="0" rIns="108000" bIns="0"/>
          <a:lstStyle>
            <a:lvl1pPr marL="263525" indent="-263525">
              <a:spcAft>
                <a:spcPts val="600"/>
              </a:spcAft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</a:t>
            </a:r>
            <a:r>
              <a:rPr lang="nl-NL" err="1"/>
              <a:t>bullet</a:t>
            </a:r>
            <a:r>
              <a:rPr lang="nl-NL"/>
              <a:t> te plaatsen.</a:t>
            </a:r>
          </a:p>
          <a:p>
            <a:pPr lvl="1"/>
            <a:r>
              <a:rPr lang="nl-NL"/>
              <a:t>Sub-</a:t>
            </a:r>
            <a:r>
              <a:rPr lang="nl-NL" err="1"/>
              <a:t>bullets</a:t>
            </a:r>
            <a:endParaRPr lang="nl-NL"/>
          </a:p>
        </p:txBody>
      </p:sp>
      <p:grpSp>
        <p:nvGrpSpPr>
          <p:cNvPr id="168" name="INSTRUCTIE">
            <a:extLst>
              <a:ext uri="{FF2B5EF4-FFF2-40B4-BE49-F238E27FC236}">
                <a16:creationId xmlns:a16="http://schemas.microsoft.com/office/drawing/2014/main" id="{59F3EC4A-8308-4FBB-A2EE-E2764E1A0068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44FB3680-616B-480F-93B3-68507C57FF3B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90D7BE83-DE83-42C2-857A-87E862F3BBDA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B7678BE5-0BF0-442A-8D0E-11ECE722BF64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2" name="Groep 171">
              <a:extLst>
                <a:ext uri="{FF2B5EF4-FFF2-40B4-BE49-F238E27FC236}">
                  <a16:creationId xmlns:a16="http://schemas.microsoft.com/office/drawing/2014/main" id="{A0E870CC-5A1E-4739-9103-4DD646555FA1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C6202FBA-D031-4D94-AF42-8FDC857AE49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E530DD3A-9FB7-4CA6-986E-74B5D9901735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92852D19-9B94-4E7D-B5DA-A527B269419F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F7B0E4C3-3A0C-403E-ACB5-2D7A74FFE26E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202" name="Vrije vorm: vorm 201">
                <a:extLst>
                  <a:ext uri="{FF2B5EF4-FFF2-40B4-BE49-F238E27FC236}">
                    <a16:creationId xmlns:a16="http://schemas.microsoft.com/office/drawing/2014/main" id="{4286C09E-F7FD-4039-8E83-EEB40DE0D10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3" name="Groep 202">
                <a:extLst>
                  <a:ext uri="{FF2B5EF4-FFF2-40B4-BE49-F238E27FC236}">
                    <a16:creationId xmlns:a16="http://schemas.microsoft.com/office/drawing/2014/main" id="{0961C1E0-3615-451F-AFEA-60B74552D3A5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A4D26DBE-14D8-45A5-8CF7-548B66C8489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D3274085-B64D-439A-BD55-654C56DF9A32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C4413265-D419-4A58-A68D-C2FF9E27C7F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4" name="Groep 203">
                <a:extLst>
                  <a:ext uri="{FF2B5EF4-FFF2-40B4-BE49-F238E27FC236}">
                    <a16:creationId xmlns:a16="http://schemas.microsoft.com/office/drawing/2014/main" id="{DB7C685E-5880-4921-988D-2B70BB8D0FB9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ED798A35-9F3B-4464-825B-3116F9E70A3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6" name="Groep 205">
                  <a:extLst>
                    <a:ext uri="{FF2B5EF4-FFF2-40B4-BE49-F238E27FC236}">
                      <a16:creationId xmlns:a16="http://schemas.microsoft.com/office/drawing/2014/main" id="{23FDB89D-5D73-44F6-9B36-AA3F7922D7D8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E38D27C9-F730-4E32-8B4A-404CFDB35BF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9FC4E818-B270-4251-AA83-A77CA4CD52A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8" name="Groep 217">
                    <a:extLst>
                      <a:ext uri="{FF2B5EF4-FFF2-40B4-BE49-F238E27FC236}">
                        <a16:creationId xmlns:a16="http://schemas.microsoft.com/office/drawing/2014/main" id="{98C2FD20-F01D-4F20-B290-339C5D5C2E8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477516E9-8536-47ED-9C63-E73D07461CC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Rechte verbindingslijn 219">
                      <a:extLst>
                        <a:ext uri="{FF2B5EF4-FFF2-40B4-BE49-F238E27FC236}">
                          <a16:creationId xmlns:a16="http://schemas.microsoft.com/office/drawing/2014/main" id="{56419E2B-4C1C-478D-A823-E5DDD473F72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1" name="Rechte verbindingslijn 220">
                      <a:extLst>
                        <a:ext uri="{FF2B5EF4-FFF2-40B4-BE49-F238E27FC236}">
                          <a16:creationId xmlns:a16="http://schemas.microsoft.com/office/drawing/2014/main" id="{BAA3926C-3AB4-4783-A323-DB06A34B9A0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2" name="Rechte verbindingslijn 221">
                      <a:extLst>
                        <a:ext uri="{FF2B5EF4-FFF2-40B4-BE49-F238E27FC236}">
                          <a16:creationId xmlns:a16="http://schemas.microsoft.com/office/drawing/2014/main" id="{B38C1B36-2372-4BB8-A882-433371F195A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6171CDFE-0AF4-460F-8683-C0F4F390BDA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378A0835-B82B-4C7A-A87F-3AC65D057B3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Rechte verbindingslijn 208">
                  <a:extLst>
                    <a:ext uri="{FF2B5EF4-FFF2-40B4-BE49-F238E27FC236}">
                      <a16:creationId xmlns:a16="http://schemas.microsoft.com/office/drawing/2014/main" id="{400085B2-86C0-4537-BB76-4E1CBB0FC87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Rechte verbindingslijn 209">
                  <a:extLst>
                    <a:ext uri="{FF2B5EF4-FFF2-40B4-BE49-F238E27FC236}">
                      <a16:creationId xmlns:a16="http://schemas.microsoft.com/office/drawing/2014/main" id="{92FD4D14-1E33-41F8-B130-81FD6146B33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6D1BDAEE-08CC-4EA7-AFCD-0D0EC844D388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2" name="Groep 211">
                  <a:extLst>
                    <a:ext uri="{FF2B5EF4-FFF2-40B4-BE49-F238E27FC236}">
                      <a16:creationId xmlns:a16="http://schemas.microsoft.com/office/drawing/2014/main" id="{996FCB6B-AF10-4592-8FF8-6C1638A66BA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7BD862B2-EF69-4B1F-8FF5-D740C46158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: afgeronde bovenhoeken 213">
                    <a:extLst>
                      <a:ext uri="{FF2B5EF4-FFF2-40B4-BE49-F238E27FC236}">
                        <a16:creationId xmlns:a16="http://schemas.microsoft.com/office/drawing/2014/main" id="{B063857E-B88A-4A2C-93FD-486C06D6389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Gelijkbenige driehoek 214">
                    <a:extLst>
                      <a:ext uri="{FF2B5EF4-FFF2-40B4-BE49-F238E27FC236}">
                        <a16:creationId xmlns:a16="http://schemas.microsoft.com/office/drawing/2014/main" id="{F0B270E4-0C04-455F-9FFE-D3D89080050C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E376248A-70A2-4496-A67C-6090522F1503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CB8A625A-6BEE-43F8-9EC4-640E8E0DFB6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5950FD8E-B35C-4BBB-9672-4FB43464AC3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BD0544B0-E922-469C-AB5A-02636DB38FA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288ADF8F-41EE-4072-AC6D-B7F1B1AA10F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75A1597A-9379-4C89-A25F-4C68C4B513E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A0C9A12A-851E-4E66-B8CA-C975DF72F2A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6" name="Rechte verbindingslijn 195">
                <a:extLst>
                  <a:ext uri="{FF2B5EF4-FFF2-40B4-BE49-F238E27FC236}">
                    <a16:creationId xmlns:a16="http://schemas.microsoft.com/office/drawing/2014/main" id="{8DCBB7E2-FE3B-47AF-A3AF-3CB9F94CACD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956DBF90-C2D4-4B10-9193-929DD45C5E2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4BE52802-3698-47BE-BE73-68B7855437D9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DBD8376F-8157-481F-898C-C57F13B019FE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69DFF9CA-62FB-4F6D-8380-8FD3CFDC386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Rechthoek 193">
                <a:extLst>
                  <a:ext uri="{FF2B5EF4-FFF2-40B4-BE49-F238E27FC236}">
                    <a16:creationId xmlns:a16="http://schemas.microsoft.com/office/drawing/2014/main" id="{22829B67-2CAA-47EB-875B-A0D521B62BF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0F3E82A7-13A6-4142-B3A1-A17A99952E4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4DBDDB39-2DEB-4A24-B499-9A6F6C94791C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82" name="Rechthoek 181">
              <a:extLst>
                <a:ext uri="{FF2B5EF4-FFF2-40B4-BE49-F238E27FC236}">
                  <a16:creationId xmlns:a16="http://schemas.microsoft.com/office/drawing/2014/main" id="{19A9172B-8E95-43A1-9CB1-4E3E7FFC809F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3" name="ICOON_info">
              <a:extLst>
                <a:ext uri="{FF2B5EF4-FFF2-40B4-BE49-F238E27FC236}">
                  <a16:creationId xmlns:a16="http://schemas.microsoft.com/office/drawing/2014/main" id="{1DA14C33-39ED-4D5D-B972-B6B0B4FFC8F0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90" name="Ovaal 189">
                <a:extLst>
                  <a:ext uri="{FF2B5EF4-FFF2-40B4-BE49-F238E27FC236}">
                    <a16:creationId xmlns:a16="http://schemas.microsoft.com/office/drawing/2014/main" id="{89499AEA-EF73-4CC6-94CA-7C16D70CEA0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Graphic 163" descr="Informatie">
                <a:extLst>
                  <a:ext uri="{FF2B5EF4-FFF2-40B4-BE49-F238E27FC236}">
                    <a16:creationId xmlns:a16="http://schemas.microsoft.com/office/drawing/2014/main" id="{89B01A09-6695-4A06-8D74-0A178994B5D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B574FE83-D17F-4F83-8BED-FB9681F0BA8F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5" name="Inspireren">
                <a:extLst>
                  <a:ext uri="{FF2B5EF4-FFF2-40B4-BE49-F238E27FC236}">
                    <a16:creationId xmlns:a16="http://schemas.microsoft.com/office/drawing/2014/main" id="{6C16DE1D-D3E4-4AFA-A950-1EBF6A7564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7" name="Freeform 12">
                  <a:extLst>
                    <a:ext uri="{FF2B5EF4-FFF2-40B4-BE49-F238E27FC236}">
                      <a16:creationId xmlns:a16="http://schemas.microsoft.com/office/drawing/2014/main" id="{3F835269-1604-42D4-B865-EFED71126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3">
                  <a:extLst>
                    <a:ext uri="{FF2B5EF4-FFF2-40B4-BE49-F238E27FC236}">
                      <a16:creationId xmlns:a16="http://schemas.microsoft.com/office/drawing/2014/main" id="{A61A5DA9-4482-446E-AC52-D22855D9F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4">
                  <a:extLst>
                    <a:ext uri="{FF2B5EF4-FFF2-40B4-BE49-F238E27FC236}">
                      <a16:creationId xmlns:a16="http://schemas.microsoft.com/office/drawing/2014/main" id="{9D069444-B12E-4E36-8838-3A2C6E32CB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6" name="Tekstvak 185">
                <a:extLst>
                  <a:ext uri="{FF2B5EF4-FFF2-40B4-BE49-F238E27FC236}">
                    <a16:creationId xmlns:a16="http://schemas.microsoft.com/office/drawing/2014/main" id="{C8CF5360-3CD1-4D6A-BA6F-3DC78ADF427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2" name="Rechthoek 1">
            <a:extLst>
              <a:ext uri="{FF2B5EF4-FFF2-40B4-BE49-F238E27FC236}">
                <a16:creationId xmlns:a16="http://schemas.microsoft.com/office/drawing/2014/main" id="{8CEAFB81-A6DE-4AC0-BAD3-30968A7A725C}"/>
              </a:ext>
            </a:extLst>
          </p:cNvPr>
          <p:cNvSpPr/>
          <p:nvPr userDrawn="1"/>
        </p:nvSpPr>
        <p:spPr>
          <a:xfrm>
            <a:off x="520471" y="1544395"/>
            <a:ext cx="3765032" cy="21814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hee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hthoek 161">
            <a:extLst>
              <a:ext uri="{FF2B5EF4-FFF2-40B4-BE49-F238E27FC236}">
                <a16:creationId xmlns:a16="http://schemas.microsoft.com/office/drawing/2014/main" id="{622F9049-A695-4459-9472-9DE122ED1757}"/>
              </a:ext>
            </a:extLst>
          </p:cNvPr>
          <p:cNvSpPr/>
          <p:nvPr userDrawn="1"/>
        </p:nvSpPr>
        <p:spPr>
          <a:xfrm>
            <a:off x="4294155" y="1556899"/>
            <a:ext cx="3654492" cy="20774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7" name="Rechthoek 166">
            <a:extLst>
              <a:ext uri="{FF2B5EF4-FFF2-40B4-BE49-F238E27FC236}">
                <a16:creationId xmlns:a16="http://schemas.microsoft.com/office/drawing/2014/main" id="{BE03A22E-2170-4D4E-9F18-EC8B12DAAE6A}"/>
              </a:ext>
            </a:extLst>
          </p:cNvPr>
          <p:cNvSpPr/>
          <p:nvPr userDrawn="1"/>
        </p:nvSpPr>
        <p:spPr>
          <a:xfrm>
            <a:off x="4301173" y="3481095"/>
            <a:ext cx="3649049" cy="22232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3" name="Rechthoek 162">
            <a:extLst>
              <a:ext uri="{FF2B5EF4-FFF2-40B4-BE49-F238E27FC236}">
                <a16:creationId xmlns:a16="http://schemas.microsoft.com/office/drawing/2014/main" id="{0338784D-03A6-4FFD-9400-D46A240535D1}"/>
              </a:ext>
            </a:extLst>
          </p:cNvPr>
          <p:cNvSpPr/>
          <p:nvPr userDrawn="1"/>
        </p:nvSpPr>
        <p:spPr>
          <a:xfrm>
            <a:off x="520471" y="1556900"/>
            <a:ext cx="3771566" cy="21553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 err="1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Factsheet</a:t>
            </a: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 #2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4" name="Tijdelijke aanduiding voor grafiek 12">
            <a:extLst>
              <a:ext uri="{FF2B5EF4-FFF2-40B4-BE49-F238E27FC236}">
                <a16:creationId xmlns:a16="http://schemas.microsoft.com/office/drawing/2014/main" id="{9DFD605C-D88B-4D2F-BCC0-67CAF36AE8AA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49923" y="1655340"/>
            <a:ext cx="3510920" cy="1895950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9" name="Tijdelijke aanduiding voor grafiek 12">
            <a:extLst>
              <a:ext uri="{FF2B5EF4-FFF2-40B4-BE49-F238E27FC236}">
                <a16:creationId xmlns:a16="http://schemas.microsoft.com/office/drawing/2014/main" id="{B86A8922-0CC5-49F7-97D6-4D6A3C76D93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4373599" y="1683465"/>
            <a:ext cx="3510920" cy="1847226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71" name="Tijdelijke aanduiding voor grafiek 12">
            <a:extLst>
              <a:ext uri="{FF2B5EF4-FFF2-40B4-BE49-F238E27FC236}">
                <a16:creationId xmlns:a16="http://schemas.microsoft.com/office/drawing/2014/main" id="{89FA8FBF-FA64-4753-9EFE-6C90FA10747E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4394661" y="3743283"/>
            <a:ext cx="3441741" cy="1849031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66" name="Rechthoek 165">
            <a:extLst>
              <a:ext uri="{FF2B5EF4-FFF2-40B4-BE49-F238E27FC236}">
                <a16:creationId xmlns:a16="http://schemas.microsoft.com/office/drawing/2014/main" id="{5EE1C2C2-D8CD-48E3-82C1-41DE04061286}"/>
              </a:ext>
            </a:extLst>
          </p:cNvPr>
          <p:cNvSpPr/>
          <p:nvPr userDrawn="1"/>
        </p:nvSpPr>
        <p:spPr>
          <a:xfrm>
            <a:off x="520471" y="3634351"/>
            <a:ext cx="3771566" cy="206793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4" name="Tijdelijke aanduiding voor grafiek 12">
            <a:extLst>
              <a:ext uri="{FF2B5EF4-FFF2-40B4-BE49-F238E27FC236}">
                <a16:creationId xmlns:a16="http://schemas.microsoft.com/office/drawing/2014/main" id="{175BDF06-FE99-4E85-BB36-3497011900C8}"/>
              </a:ext>
            </a:extLst>
          </p:cNvPr>
          <p:cNvSpPr>
            <a:spLocks noGrp="1"/>
          </p:cNvSpPr>
          <p:nvPr>
            <p:ph type="chart" sz="quarter" idx="24" hasCustomPrompt="1"/>
          </p:nvPr>
        </p:nvSpPr>
        <p:spPr>
          <a:xfrm>
            <a:off x="8056572" y="1683821"/>
            <a:ext cx="3510920" cy="1847226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sp>
        <p:nvSpPr>
          <p:cNvPr id="175" name="Tijdelijke aanduiding voor grafiek 12">
            <a:extLst>
              <a:ext uri="{FF2B5EF4-FFF2-40B4-BE49-F238E27FC236}">
                <a16:creationId xmlns:a16="http://schemas.microsoft.com/office/drawing/2014/main" id="{CC8AB1A9-60C3-47CE-8F83-1B6612F14215}"/>
              </a:ext>
            </a:extLst>
          </p:cNvPr>
          <p:cNvSpPr>
            <a:spLocks noGrp="1"/>
          </p:cNvSpPr>
          <p:nvPr>
            <p:ph type="chart" sz="quarter" idx="25" hasCustomPrompt="1"/>
          </p:nvPr>
        </p:nvSpPr>
        <p:spPr>
          <a:xfrm>
            <a:off x="8056572" y="3731289"/>
            <a:ext cx="3510920" cy="1847226"/>
          </a:xfrm>
          <a:prstGeom prst="rect">
            <a:avLst/>
          </a:prstGeom>
          <a:noFill/>
          <a:ln>
            <a:noFill/>
          </a:ln>
        </p:spPr>
        <p:txBody>
          <a:bodyPr bIns="1296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</a:p>
        </p:txBody>
      </p:sp>
      <p:grpSp>
        <p:nvGrpSpPr>
          <p:cNvPr id="176" name="INSTRUCTIE">
            <a:extLst>
              <a:ext uri="{FF2B5EF4-FFF2-40B4-BE49-F238E27FC236}">
                <a16:creationId xmlns:a16="http://schemas.microsoft.com/office/drawing/2014/main" id="{35ABA9BD-56F3-4725-9A4E-18817021FE37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56281D14-4CD1-40DD-97C8-7FDD1D1A4252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1A027162-EF4D-46C6-AB94-3A55933FD067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0912D38B-430C-414F-AA09-E36849EC9F58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0" name="Groep 179">
              <a:extLst>
                <a:ext uri="{FF2B5EF4-FFF2-40B4-BE49-F238E27FC236}">
                  <a16:creationId xmlns:a16="http://schemas.microsoft.com/office/drawing/2014/main" id="{629216E1-3C17-4F3F-A2A3-133BCBF7B924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C2C93BCE-1D02-4992-B218-7F77487A632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EFCC8532-D350-4D07-88FC-04F9DD9ED96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6922D73E-68FE-4977-83B4-B73B1AD0BD05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8498140A-29D1-487B-B52C-E70CB578030F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210" name="Vrije vorm: vorm 209">
                <a:extLst>
                  <a:ext uri="{FF2B5EF4-FFF2-40B4-BE49-F238E27FC236}">
                    <a16:creationId xmlns:a16="http://schemas.microsoft.com/office/drawing/2014/main" id="{BA5F9EF9-2FEE-480B-9BEB-C3A646A97DC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24FE16B0-7C1E-4090-ABC4-DF82FE47BB9A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B1365A89-FB87-42B1-9A79-0774CA1B289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E75B5C04-09D6-40C8-A066-D27E4C88BDBB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CB6E1F95-075C-413A-924C-485B9B757EA2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131F6E00-D4AC-431C-8D9A-378E0AFE0FFC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DE05D5C2-051E-4302-94CF-7EDFA16F7A44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4" name="Groep 213">
                  <a:extLst>
                    <a:ext uri="{FF2B5EF4-FFF2-40B4-BE49-F238E27FC236}">
                      <a16:creationId xmlns:a16="http://schemas.microsoft.com/office/drawing/2014/main" id="{23A17AB6-A12E-4FC8-8DB2-C71475882CBE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A0627FBA-6F15-4750-816B-EF4E585CAE6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FAD8CB8D-F358-4837-B2F8-23B5263B88C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26" name="Groep 225">
                    <a:extLst>
                      <a:ext uri="{FF2B5EF4-FFF2-40B4-BE49-F238E27FC236}">
                        <a16:creationId xmlns:a16="http://schemas.microsoft.com/office/drawing/2014/main" id="{6C45E69C-5F0C-43BA-A90D-C5F798F9DB9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27" name="Rechte verbindingslijn 226">
                      <a:extLst>
                        <a:ext uri="{FF2B5EF4-FFF2-40B4-BE49-F238E27FC236}">
                          <a16:creationId xmlns:a16="http://schemas.microsoft.com/office/drawing/2014/main" id="{CAF90A87-4CB1-4289-B229-5570E250F74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Rechte verbindingslijn 227">
                      <a:extLst>
                        <a:ext uri="{FF2B5EF4-FFF2-40B4-BE49-F238E27FC236}">
                          <a16:creationId xmlns:a16="http://schemas.microsoft.com/office/drawing/2014/main" id="{66D227A2-C6A0-4EFB-B89C-7026921A081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9" name="Rechte verbindingslijn 228">
                      <a:extLst>
                        <a:ext uri="{FF2B5EF4-FFF2-40B4-BE49-F238E27FC236}">
                          <a16:creationId xmlns:a16="http://schemas.microsoft.com/office/drawing/2014/main" id="{029D8822-FCA4-4B57-8392-7B1FEDE6E69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0" name="Rechte verbindingslijn 229">
                      <a:extLst>
                        <a:ext uri="{FF2B5EF4-FFF2-40B4-BE49-F238E27FC236}">
                          <a16:creationId xmlns:a16="http://schemas.microsoft.com/office/drawing/2014/main" id="{B1FEDF9C-EDD9-4693-8CAE-494CC9CF6DB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15" name="Rechte verbindingslijn 214">
                  <a:extLst>
                    <a:ext uri="{FF2B5EF4-FFF2-40B4-BE49-F238E27FC236}">
                      <a16:creationId xmlns:a16="http://schemas.microsoft.com/office/drawing/2014/main" id="{4D9AF461-1535-42A4-A1D8-D8F8A503B43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Rechte verbindingslijn 215">
                  <a:extLst>
                    <a:ext uri="{FF2B5EF4-FFF2-40B4-BE49-F238E27FC236}">
                      <a16:creationId xmlns:a16="http://schemas.microsoft.com/office/drawing/2014/main" id="{22FF6BA6-010D-4FB5-98FE-BC8F4A7EF6E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Rechte verbindingslijn 216">
                  <a:extLst>
                    <a:ext uri="{FF2B5EF4-FFF2-40B4-BE49-F238E27FC236}">
                      <a16:creationId xmlns:a16="http://schemas.microsoft.com/office/drawing/2014/main" id="{7F7B4731-DA09-473D-9F67-92D5A85C4D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2E55C15A-B3A4-4C75-B4B0-A549C6948C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0BF87A52-D04B-4C16-87BA-A7A3E1FC7438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0" name="Groep 219">
                  <a:extLst>
                    <a:ext uri="{FF2B5EF4-FFF2-40B4-BE49-F238E27FC236}">
                      <a16:creationId xmlns:a16="http://schemas.microsoft.com/office/drawing/2014/main" id="{B927A687-4508-42A6-8805-A9184B04C5BA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5F2879E6-B268-4A01-8DB3-F997657505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: afgeronde bovenhoeken 221">
                    <a:extLst>
                      <a:ext uri="{FF2B5EF4-FFF2-40B4-BE49-F238E27FC236}">
                        <a16:creationId xmlns:a16="http://schemas.microsoft.com/office/drawing/2014/main" id="{219F93BB-A282-40AE-94C7-7FD0EC2AC9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3" name="Gelijkbenige driehoek 222">
                    <a:extLst>
                      <a:ext uri="{FF2B5EF4-FFF2-40B4-BE49-F238E27FC236}">
                        <a16:creationId xmlns:a16="http://schemas.microsoft.com/office/drawing/2014/main" id="{E5CD4A20-A564-4B19-9C0F-BC21A17FE3D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81" name="Rechthoek 180">
              <a:extLst>
                <a:ext uri="{FF2B5EF4-FFF2-40B4-BE49-F238E27FC236}">
                  <a16:creationId xmlns:a16="http://schemas.microsoft.com/office/drawing/2014/main" id="{1433BD6A-CD3D-497C-92FB-E5FD34E613CA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63536CFC-E364-45D3-BF22-097A5044088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AD7F6520-4513-4A83-93A3-60E3FEA59C7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45847A89-D605-442C-A2F7-E4212F11591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9C45961B-24D7-4438-AF33-B3113B02958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6" name="Groep 185">
              <a:extLst>
                <a:ext uri="{FF2B5EF4-FFF2-40B4-BE49-F238E27FC236}">
                  <a16:creationId xmlns:a16="http://schemas.microsoft.com/office/drawing/2014/main" id="{B7DD210E-8FD2-4EE9-9215-0706112C612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8E267F63-7BB1-4C6B-802A-6A8CB92D58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204" name="Rechte verbindingslijn 203">
                <a:extLst>
                  <a:ext uri="{FF2B5EF4-FFF2-40B4-BE49-F238E27FC236}">
                    <a16:creationId xmlns:a16="http://schemas.microsoft.com/office/drawing/2014/main" id="{EAB04946-C0D8-4436-9BE8-D83BEC17341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5" name="Gelijkbenige driehoek 204">
                <a:extLst>
                  <a:ext uri="{FF2B5EF4-FFF2-40B4-BE49-F238E27FC236}">
                    <a16:creationId xmlns:a16="http://schemas.microsoft.com/office/drawing/2014/main" id="{E5547759-AD06-4BB2-BD49-795E2F1D20B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6AA4B2CB-0EC3-413D-B40F-0C63188956F2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8C970D54-A229-4C00-9A8D-1EECF5C080DA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Rechthoek 200">
                <a:extLst>
                  <a:ext uri="{FF2B5EF4-FFF2-40B4-BE49-F238E27FC236}">
                    <a16:creationId xmlns:a16="http://schemas.microsoft.com/office/drawing/2014/main" id="{2F90F408-B07A-4B61-A3D1-66664CEA9099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2" name="Rechthoek 201">
                <a:extLst>
                  <a:ext uri="{FF2B5EF4-FFF2-40B4-BE49-F238E27FC236}">
                    <a16:creationId xmlns:a16="http://schemas.microsoft.com/office/drawing/2014/main" id="{2D643F8C-1602-4027-8456-EC46338F580D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0E100CEB-4BA3-422B-8D63-19E3DD51001A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37D56DF8-7EAD-4706-A1BE-F5C34DF8C002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A4316B22-3563-41CE-B1CD-1C30E9723A3A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91" name="ICOON_info">
              <a:extLst>
                <a:ext uri="{FF2B5EF4-FFF2-40B4-BE49-F238E27FC236}">
                  <a16:creationId xmlns:a16="http://schemas.microsoft.com/office/drawing/2014/main" id="{ED0DC998-E919-4CD5-B4C7-B9430E6A79FE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98" name="Ovaal 197">
                <a:extLst>
                  <a:ext uri="{FF2B5EF4-FFF2-40B4-BE49-F238E27FC236}">
                    <a16:creationId xmlns:a16="http://schemas.microsoft.com/office/drawing/2014/main" id="{D7ACA6C2-6971-4A50-87A4-345E8406396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9" name="Graphic 163" descr="Informatie">
                <a:extLst>
                  <a:ext uri="{FF2B5EF4-FFF2-40B4-BE49-F238E27FC236}">
                    <a16:creationId xmlns:a16="http://schemas.microsoft.com/office/drawing/2014/main" id="{295B07D2-9CF5-4022-B06B-6BC045C1EC6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42A0BCDD-D069-459A-B3AD-7B99DF289C03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93" name="Inspireren">
                <a:extLst>
                  <a:ext uri="{FF2B5EF4-FFF2-40B4-BE49-F238E27FC236}">
                    <a16:creationId xmlns:a16="http://schemas.microsoft.com/office/drawing/2014/main" id="{8EEA9843-28EC-4268-8794-0BCA3F0BBF9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95" name="Freeform 12">
                  <a:extLst>
                    <a:ext uri="{FF2B5EF4-FFF2-40B4-BE49-F238E27FC236}">
                      <a16:creationId xmlns:a16="http://schemas.microsoft.com/office/drawing/2014/main" id="{39CE0664-7914-4E8C-A05C-61E8ACF91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3">
                  <a:extLst>
                    <a:ext uri="{FF2B5EF4-FFF2-40B4-BE49-F238E27FC236}">
                      <a16:creationId xmlns:a16="http://schemas.microsoft.com/office/drawing/2014/main" id="{AFCCCBD6-E3B0-465F-A4E7-56BBAD1C2F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4">
                  <a:extLst>
                    <a:ext uri="{FF2B5EF4-FFF2-40B4-BE49-F238E27FC236}">
                      <a16:creationId xmlns:a16="http://schemas.microsoft.com/office/drawing/2014/main" id="{45652947-AF74-462A-B745-566C4773EB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DF33483C-524B-4B5F-BF4C-ABE5B25DA02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5" name="Rechthoek 164">
            <a:extLst>
              <a:ext uri="{FF2B5EF4-FFF2-40B4-BE49-F238E27FC236}">
                <a16:creationId xmlns:a16="http://schemas.microsoft.com/office/drawing/2014/main" id="{BC5247A8-71AB-4957-83A1-0CAF85C3354C}"/>
              </a:ext>
            </a:extLst>
          </p:cNvPr>
          <p:cNvSpPr/>
          <p:nvPr userDrawn="1"/>
        </p:nvSpPr>
        <p:spPr>
          <a:xfrm>
            <a:off x="7949516" y="1556899"/>
            <a:ext cx="3709146" cy="41453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8" name="Tijdelijke aanduiding voor verticale tekst 2">
            <a:extLst>
              <a:ext uri="{FF2B5EF4-FFF2-40B4-BE49-F238E27FC236}">
                <a16:creationId xmlns:a16="http://schemas.microsoft.com/office/drawing/2014/main" id="{E2A5F6C6-4A5E-4C2A-B03A-DB2382566BE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37595" y="4330284"/>
            <a:ext cx="3571150" cy="1181168"/>
          </a:xfrm>
        </p:spPr>
        <p:txBody>
          <a:bodyPr vert="horz" lIns="0" tIns="0" rIns="108000" bIns="0"/>
          <a:lstStyle>
            <a:lvl1pPr marL="263525" indent="-26352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1pPr>
            <a:lvl2pPr marL="533400" indent="-269875">
              <a:spcAft>
                <a:spcPts val="600"/>
              </a:spcAft>
              <a:buClr>
                <a:schemeClr val="bg1"/>
              </a:buClr>
              <a:buFont typeface="Tahoma" panose="020B0604030504040204" pitchFamily="34" charset="0"/>
              <a:buChar char="•"/>
              <a:defRPr sz="11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1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2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100">
                <a:solidFill>
                  <a:schemeClr val="bg1"/>
                </a:solidFill>
              </a:defRPr>
            </a:lvl5pPr>
            <a:lvl6pPr marL="263525" indent="0">
              <a:spcAft>
                <a:spcPts val="600"/>
              </a:spcAft>
              <a:buNone/>
              <a:defRPr sz="1100">
                <a:solidFill>
                  <a:schemeClr val="bg1"/>
                </a:solidFill>
              </a:defRPr>
            </a:lvl6pPr>
            <a:lvl7pPr>
              <a:spcAft>
                <a:spcPts val="600"/>
              </a:spcAft>
              <a:defRPr sz="1100">
                <a:solidFill>
                  <a:schemeClr val="bg1"/>
                </a:solidFill>
              </a:defRPr>
            </a:lvl7pPr>
            <a:lvl8pPr>
              <a:spcAft>
                <a:spcPts val="600"/>
              </a:spcAft>
              <a:defRPr sz="1100">
                <a:solidFill>
                  <a:schemeClr val="bg1"/>
                </a:solidFill>
              </a:defRPr>
            </a:lvl8pPr>
            <a:lvl9pPr>
              <a:spcAft>
                <a:spcPts val="600"/>
              </a:spcAft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</a:t>
            </a:r>
            <a:r>
              <a:rPr lang="nl-NL" err="1"/>
              <a:t>bullets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14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Afbeelding –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&amp; Afbeelding – 2 kolommen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afbeelding 119">
            <a:extLst>
              <a:ext uri="{FF2B5EF4-FFF2-40B4-BE49-F238E27FC236}">
                <a16:creationId xmlns:a16="http://schemas.microsoft.com/office/drawing/2014/main" id="{29702E93-5509-4F19-B4EF-13DA79DCDA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2556" y="521478"/>
            <a:ext cx="4124772" cy="5126255"/>
          </a:xfrm>
          <a:custGeom>
            <a:avLst/>
            <a:gdLst>
              <a:gd name="connsiteX0" fmla="*/ 1569023 w 2159205"/>
              <a:gd name="connsiteY0" fmla="*/ 1968 h 2683454"/>
              <a:gd name="connsiteX1" fmla="*/ 2130929 w 2159205"/>
              <a:gd name="connsiteY1" fmla="*/ 804381 h 2683454"/>
              <a:gd name="connsiteX2" fmla="*/ 2103783 w 2159205"/>
              <a:gd name="connsiteY2" fmla="*/ 899708 h 2683454"/>
              <a:gd name="connsiteX3" fmla="*/ 773649 w 2159205"/>
              <a:gd name="connsiteY3" fmla="*/ 2642836 h 2683454"/>
              <a:gd name="connsiteX4" fmla="*/ 0 w 2159205"/>
              <a:gd name="connsiteY4" fmla="*/ 1240162 h 2683454"/>
              <a:gd name="connsiteX5" fmla="*/ 54291 w 2159205"/>
              <a:gd name="connsiteY5" fmla="*/ 872471 h 2683454"/>
              <a:gd name="connsiteX6" fmla="*/ 1112969 w 2159205"/>
              <a:gd name="connsiteY6" fmla="*/ 55380 h 2683454"/>
              <a:gd name="connsiteX7" fmla="*/ 1569023 w 2159205"/>
              <a:gd name="connsiteY7" fmla="*/ 1968 h 268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9205" h="2683454">
                <a:moveTo>
                  <a:pt x="1569023" y="1968"/>
                </a:moveTo>
                <a:cubicBezTo>
                  <a:pt x="2119212" y="36070"/>
                  <a:pt x="2219152" y="505632"/>
                  <a:pt x="2130929" y="804381"/>
                </a:cubicBezTo>
                <a:cubicBezTo>
                  <a:pt x="2130929" y="831617"/>
                  <a:pt x="2117356" y="872471"/>
                  <a:pt x="2103783" y="899708"/>
                </a:cubicBezTo>
                <a:cubicBezTo>
                  <a:pt x="2008774" y="1076744"/>
                  <a:pt x="1262270" y="2983290"/>
                  <a:pt x="773649" y="2642836"/>
                </a:cubicBezTo>
                <a:cubicBezTo>
                  <a:pt x="285029" y="2288763"/>
                  <a:pt x="0" y="1580617"/>
                  <a:pt x="0" y="1240162"/>
                </a:cubicBezTo>
                <a:cubicBezTo>
                  <a:pt x="0" y="1131217"/>
                  <a:pt x="13573" y="1008653"/>
                  <a:pt x="54291" y="872471"/>
                </a:cubicBezTo>
                <a:cubicBezTo>
                  <a:pt x="135728" y="572871"/>
                  <a:pt x="380038" y="246035"/>
                  <a:pt x="1112969" y="55380"/>
                </a:cubicBezTo>
                <a:cubicBezTo>
                  <a:pt x="1291112" y="9419"/>
                  <a:pt x="1442056" y="-5901"/>
                  <a:pt x="1569023" y="196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en </a:t>
            </a:r>
            <a:br>
              <a:rPr lang="nl-NL" noProof="0"/>
            </a:br>
            <a:r>
              <a:rPr lang="nl-NL" noProof="0"/>
              <a:t>voeg een afbeelding in.</a:t>
            </a:r>
          </a:p>
        </p:txBody>
      </p:sp>
      <p:sp>
        <p:nvSpPr>
          <p:cNvPr id="89" name="Titel 5">
            <a:extLst>
              <a:ext uri="{FF2B5EF4-FFF2-40B4-BE49-F238E27FC236}">
                <a16:creationId xmlns:a16="http://schemas.microsoft.com/office/drawing/2014/main" id="{2262A2D7-9697-466E-A2DB-C8624B933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6999" y="514083"/>
            <a:ext cx="6445069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80" name="Tijdelijke aanduiding voor verticale tekst 2">
            <a:extLst>
              <a:ext uri="{FF2B5EF4-FFF2-40B4-BE49-F238E27FC236}">
                <a16:creationId xmlns:a16="http://schemas.microsoft.com/office/drawing/2014/main" id="{134D59C2-93AF-4080-80A8-C928EFE3F27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189420" y="1575951"/>
            <a:ext cx="3086676" cy="261533"/>
          </a:xfrm>
        </p:spPr>
        <p:txBody>
          <a:bodyPr vert="horz" lIns="0" tIns="0" rIns="0" bIns="0" numCol="1" spcCol="360000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Subtitel</a:t>
            </a:r>
          </a:p>
        </p:txBody>
      </p:sp>
      <p:grpSp>
        <p:nvGrpSpPr>
          <p:cNvPr id="87" name="INSTRUCTIE">
            <a:extLst>
              <a:ext uri="{FF2B5EF4-FFF2-40B4-BE49-F238E27FC236}">
                <a16:creationId xmlns:a16="http://schemas.microsoft.com/office/drawing/2014/main" id="{BF982C2F-39EF-4A08-BE98-0CECAC2FA1B1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6CF41F5C-1FA8-4174-989D-EA34C64F86D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E16BEC9A-DE8D-4C4F-AAD6-C0FD7B1D4C9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7F9CAAA-8670-431B-B026-320C3A8DC77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FCF80FA1-97EC-4E22-B420-50AD6E1A21BE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47ABB788-29C6-48B9-8056-CC259963E3EF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5078790F-2EB2-48AD-A299-607B1087AB76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B3E3B7D7-D0F1-4B38-8BB2-F03A248D3B8B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7D05EA5-22FA-4FD5-9AF2-DB0901F8DAD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B2F94D93-1877-4518-8069-DACC0C26D2F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89AED6CB-7E8B-428E-A17F-D8A1B1CA3779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Tekstvak 200">
                <a:extLst>
                  <a:ext uri="{FF2B5EF4-FFF2-40B4-BE49-F238E27FC236}">
                    <a16:creationId xmlns:a16="http://schemas.microsoft.com/office/drawing/2014/main" id="{A8BA6C8B-7D2D-4DF9-B55A-46D2717BDB3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2" name="Tekstvak 201">
                <a:extLst>
                  <a:ext uri="{FF2B5EF4-FFF2-40B4-BE49-F238E27FC236}">
                    <a16:creationId xmlns:a16="http://schemas.microsoft.com/office/drawing/2014/main" id="{2E1AC1B5-77CE-42A3-B818-9849DE9AAE07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3" name="Vrije vorm: vorm 202">
                <a:extLst>
                  <a:ext uri="{FF2B5EF4-FFF2-40B4-BE49-F238E27FC236}">
                    <a16:creationId xmlns:a16="http://schemas.microsoft.com/office/drawing/2014/main" id="{DE48DD9B-C5AC-4288-ACD4-432DD6073F39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4" name="Gelijkbenige driehoek 203">
                <a:extLst>
                  <a:ext uri="{FF2B5EF4-FFF2-40B4-BE49-F238E27FC236}">
                    <a16:creationId xmlns:a16="http://schemas.microsoft.com/office/drawing/2014/main" id="{A530D326-178A-4946-B1BE-BAA3D28DC0D0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B543F0D0-2214-45B9-A188-80D62D3A59A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1A3D4264-11BD-4264-A963-C2F340F126E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1" name="Rechthoek 210">
                  <a:extLst>
                    <a:ext uri="{FF2B5EF4-FFF2-40B4-BE49-F238E27FC236}">
                      <a16:creationId xmlns:a16="http://schemas.microsoft.com/office/drawing/2014/main" id="{0CF34FA8-27AF-4A8A-9DE9-0FE4C395F2D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22B3C198-1ECD-493C-ABC6-53B23039B75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1ABBAEBC-CE49-4208-AC2B-C03676F6FE8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949788F5-8E42-4E06-9160-FAD2430196E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477AACC1-D426-4CC4-A165-A7C74F8747F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06F2322B-5531-4066-B9CC-8AF8722B1FB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B07A8200-6461-497D-B461-3701381A28C3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0CD07735-970A-4DE4-8BFC-016D0AC78B40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195" name="Vrije vorm: vorm 194">
                  <a:extLst>
                    <a:ext uri="{FF2B5EF4-FFF2-40B4-BE49-F238E27FC236}">
                      <a16:creationId xmlns:a16="http://schemas.microsoft.com/office/drawing/2014/main" id="{310079FE-4271-421C-AE1A-7EDCE2CC6AEF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6" name="Groep 195">
                  <a:extLst>
                    <a:ext uri="{FF2B5EF4-FFF2-40B4-BE49-F238E27FC236}">
                      <a16:creationId xmlns:a16="http://schemas.microsoft.com/office/drawing/2014/main" id="{EE009EBB-9D8A-4D8A-8E26-B379A0659381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7" name="Vrije vorm: vorm 196">
                    <a:extLst>
                      <a:ext uri="{FF2B5EF4-FFF2-40B4-BE49-F238E27FC236}">
                        <a16:creationId xmlns:a16="http://schemas.microsoft.com/office/drawing/2014/main" id="{8BEB3630-F2A9-4F17-A0FF-10AD3DCE8788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Vrije vorm: vorm 197">
                    <a:extLst>
                      <a:ext uri="{FF2B5EF4-FFF2-40B4-BE49-F238E27FC236}">
                        <a16:creationId xmlns:a16="http://schemas.microsoft.com/office/drawing/2014/main" id="{D5876D97-70DA-43AA-8722-9FEACB91F9B3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99C64FA9-E313-421E-ACF6-AF66C3EFA93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820BD17E-F16F-4913-80EB-AD851E099B2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2534DECE-F51B-45EB-A0A4-7F1174C8B4C3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E2B461D1-8646-4DE4-8ACC-86288616761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51AF0CD8-D593-437D-9AA3-BDABF18F5278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E6FAF7DC-19E3-4742-B381-C478C778E0F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0" name="Groep 179">
                  <a:extLst>
                    <a:ext uri="{FF2B5EF4-FFF2-40B4-BE49-F238E27FC236}">
                      <a16:creationId xmlns:a16="http://schemas.microsoft.com/office/drawing/2014/main" id="{0A7A8BBC-20AF-41D4-804B-FE28D7D0A14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87" name="Groep 186">
                    <a:extLst>
                      <a:ext uri="{FF2B5EF4-FFF2-40B4-BE49-F238E27FC236}">
                        <a16:creationId xmlns:a16="http://schemas.microsoft.com/office/drawing/2014/main" id="{38FACD96-9737-4610-955D-8A8371C35DC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0" name="Rechthoek 189">
                      <a:extLst>
                        <a:ext uri="{FF2B5EF4-FFF2-40B4-BE49-F238E27FC236}">
                          <a16:creationId xmlns:a16="http://schemas.microsoft.com/office/drawing/2014/main" id="{6241098C-918D-41B2-ABC9-DFD6D247CC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1" name="Rechthoek 190">
                      <a:extLst>
                        <a:ext uri="{FF2B5EF4-FFF2-40B4-BE49-F238E27FC236}">
                          <a16:creationId xmlns:a16="http://schemas.microsoft.com/office/drawing/2014/main" id="{2AD4F0CE-E705-4EB2-A5F8-D689D1F13D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2" name="Ovaal 191">
                      <a:extLst>
                        <a:ext uri="{FF2B5EF4-FFF2-40B4-BE49-F238E27FC236}">
                          <a16:creationId xmlns:a16="http://schemas.microsoft.com/office/drawing/2014/main" id="{CC968454-22B6-4358-80A4-51A4D2B6A9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88" name="Afbeelding 187">
                    <a:extLst>
                      <a:ext uri="{FF2B5EF4-FFF2-40B4-BE49-F238E27FC236}">
                        <a16:creationId xmlns:a16="http://schemas.microsoft.com/office/drawing/2014/main" id="{D746709D-A77A-4A52-B94C-259FCF8A6F0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89" name="Afbeelding 188">
                    <a:extLst>
                      <a:ext uri="{FF2B5EF4-FFF2-40B4-BE49-F238E27FC236}">
                        <a16:creationId xmlns:a16="http://schemas.microsoft.com/office/drawing/2014/main" id="{B5C184A3-62B3-4642-B8F4-63BF582819D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1" name="Groep 180">
                  <a:extLst>
                    <a:ext uri="{FF2B5EF4-FFF2-40B4-BE49-F238E27FC236}">
                      <a16:creationId xmlns:a16="http://schemas.microsoft.com/office/drawing/2014/main" id="{3A14E787-B40D-49E7-98F3-D81534D831D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5" name="Rechthoek 184">
                    <a:extLst>
                      <a:ext uri="{FF2B5EF4-FFF2-40B4-BE49-F238E27FC236}">
                        <a16:creationId xmlns:a16="http://schemas.microsoft.com/office/drawing/2014/main" id="{42735F3D-65AB-4362-9CE7-6D6780942A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6" name="Rechthoek 185">
                    <a:extLst>
                      <a:ext uri="{FF2B5EF4-FFF2-40B4-BE49-F238E27FC236}">
                        <a16:creationId xmlns:a16="http://schemas.microsoft.com/office/drawing/2014/main" id="{8B21FBBF-2B59-47AC-ACEF-9010750798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2" name="Groep 181">
                  <a:extLst>
                    <a:ext uri="{FF2B5EF4-FFF2-40B4-BE49-F238E27FC236}">
                      <a16:creationId xmlns:a16="http://schemas.microsoft.com/office/drawing/2014/main" id="{0316CB3B-21F6-4BE2-B9F0-FFCF79D4A4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ADBC460E-52E1-4CA6-89E7-E7144E3A93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40BC3865-2747-403F-888F-A4ABBD78435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78" name="Rechthoek 177">
                <a:extLst>
                  <a:ext uri="{FF2B5EF4-FFF2-40B4-BE49-F238E27FC236}">
                    <a16:creationId xmlns:a16="http://schemas.microsoft.com/office/drawing/2014/main" id="{B06552C8-53D0-4241-B61A-9E5E49399A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79" name="Gelijkbenige driehoek 178">
                <a:extLst>
                  <a:ext uri="{FF2B5EF4-FFF2-40B4-BE49-F238E27FC236}">
                    <a16:creationId xmlns:a16="http://schemas.microsoft.com/office/drawing/2014/main" id="{AD5DF7DA-B424-457B-8B2F-C816432E4D2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B94BA084-30AC-4931-B062-F8481BCC012D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68" name="ICOON_info">
              <a:extLst>
                <a:ext uri="{FF2B5EF4-FFF2-40B4-BE49-F238E27FC236}">
                  <a16:creationId xmlns:a16="http://schemas.microsoft.com/office/drawing/2014/main" id="{771E6952-72BE-4E9F-8A86-3CE5BFAC0233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75" name="Ovaal 174">
                <a:extLst>
                  <a:ext uri="{FF2B5EF4-FFF2-40B4-BE49-F238E27FC236}">
                    <a16:creationId xmlns:a16="http://schemas.microsoft.com/office/drawing/2014/main" id="{D7BE027C-C7BE-41DE-AAB3-022A86BB856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76" name="Graphic 163" descr="Informatie">
                <a:extLst>
                  <a:ext uri="{FF2B5EF4-FFF2-40B4-BE49-F238E27FC236}">
                    <a16:creationId xmlns:a16="http://schemas.microsoft.com/office/drawing/2014/main" id="{6D504E88-3391-4A49-8ED1-9ED8CF89095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D186DFC6-0668-43F1-A979-236B49793657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70" name="Inspireren">
                <a:extLst>
                  <a:ext uri="{FF2B5EF4-FFF2-40B4-BE49-F238E27FC236}">
                    <a16:creationId xmlns:a16="http://schemas.microsoft.com/office/drawing/2014/main" id="{C28F8915-9885-411F-A10B-94E2AC42201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2" name="Freeform 12">
                  <a:extLst>
                    <a:ext uri="{FF2B5EF4-FFF2-40B4-BE49-F238E27FC236}">
                      <a16:creationId xmlns:a16="http://schemas.microsoft.com/office/drawing/2014/main" id="{2C5D6EEE-A892-4739-A570-FDEE5646FE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3">
                  <a:extLst>
                    <a:ext uri="{FF2B5EF4-FFF2-40B4-BE49-F238E27FC236}">
                      <a16:creationId xmlns:a16="http://schemas.microsoft.com/office/drawing/2014/main" id="{7D40BF0B-EE4E-46C7-81B9-C0D64EC30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4">
                  <a:extLst>
                    <a:ext uri="{FF2B5EF4-FFF2-40B4-BE49-F238E27FC236}">
                      <a16:creationId xmlns:a16="http://schemas.microsoft.com/office/drawing/2014/main" id="{012EEDB3-A854-444B-9699-87325398E6A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1" name="Tekstvak 170">
                <a:extLst>
                  <a:ext uri="{FF2B5EF4-FFF2-40B4-BE49-F238E27FC236}">
                    <a16:creationId xmlns:a16="http://schemas.microsoft.com/office/drawing/2014/main" id="{93569838-E2B1-4258-9FE8-E44A9D2C238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214" name="Tijdelijke aanduiding voor verticale tekst 2">
            <a:extLst>
              <a:ext uri="{FF2B5EF4-FFF2-40B4-BE49-F238E27FC236}">
                <a16:creationId xmlns:a16="http://schemas.microsoft.com/office/drawing/2014/main" id="{DE987D6E-C6DF-417A-AED3-97D9E17E288E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8564730" y="1575951"/>
            <a:ext cx="3086676" cy="261533"/>
          </a:xfrm>
        </p:spPr>
        <p:txBody>
          <a:bodyPr vert="horz" lIns="0" tIns="0" rIns="0" bIns="0" numCol="1" spcCol="360000"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215" name="Tijdelijke aanduiding voor verticale tekst 2">
            <a:extLst>
              <a:ext uri="{FF2B5EF4-FFF2-40B4-BE49-F238E27FC236}">
                <a16:creationId xmlns:a16="http://schemas.microsoft.com/office/drawing/2014/main" id="{7CE8E778-C7AE-4E8A-BD89-FECEC3BA608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5189420" y="2017484"/>
            <a:ext cx="3086676" cy="3604739"/>
          </a:xfrm>
        </p:spPr>
        <p:txBody>
          <a:bodyPr vert="horz" lIns="0" tIns="0" rIns="0" bIns="0" numCol="1" spcCol="360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216" name="Tijdelijke aanduiding voor verticale tekst 2">
            <a:extLst>
              <a:ext uri="{FF2B5EF4-FFF2-40B4-BE49-F238E27FC236}">
                <a16:creationId xmlns:a16="http://schemas.microsoft.com/office/drawing/2014/main" id="{89300003-FADB-449B-AED7-C61252C0A390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8564730" y="2017484"/>
            <a:ext cx="3086676" cy="3604739"/>
          </a:xfrm>
        </p:spPr>
        <p:txBody>
          <a:bodyPr vert="horz" lIns="0" tIns="0" rIns="0" bIns="0" numCol="1" spcCol="360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</p:spTree>
    <p:extLst>
      <p:ext uri="{BB962C8B-B14F-4D97-AF65-F5344CB8AC3E}">
        <p14:creationId xmlns:p14="http://schemas.microsoft.com/office/powerpoint/2010/main" val="33782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Vrije vorm: vorm 194">
            <a:extLst>
              <a:ext uri="{FF2B5EF4-FFF2-40B4-BE49-F238E27FC236}">
                <a16:creationId xmlns:a16="http://schemas.microsoft.com/office/drawing/2014/main" id="{C21522CD-EF57-43D6-BD69-AD474AF29409}"/>
              </a:ext>
            </a:extLst>
          </p:cNvPr>
          <p:cNvSpPr>
            <a:spLocks/>
          </p:cNvSpPr>
          <p:nvPr userDrawn="1"/>
        </p:nvSpPr>
        <p:spPr bwMode="auto">
          <a:xfrm>
            <a:off x="2745355" y="320715"/>
            <a:ext cx="9515659" cy="6605454"/>
          </a:xfrm>
          <a:custGeom>
            <a:avLst/>
            <a:gdLst>
              <a:gd name="connsiteX0" fmla="*/ 5524227 w 9515659"/>
              <a:gd name="connsiteY0" fmla="*/ 0 h 6605454"/>
              <a:gd name="connsiteX1" fmla="*/ 9369864 w 9515659"/>
              <a:gd name="connsiteY1" fmla="*/ 2907923 h 6605454"/>
              <a:gd name="connsiteX2" fmla="*/ 9515659 w 9515659"/>
              <a:gd name="connsiteY2" fmla="*/ 3170548 h 6605454"/>
              <a:gd name="connsiteX3" fmla="*/ 9515659 w 9515659"/>
              <a:gd name="connsiteY3" fmla="*/ 6598471 h 6605454"/>
              <a:gd name="connsiteX4" fmla="*/ 9507936 w 9515659"/>
              <a:gd name="connsiteY4" fmla="*/ 6605454 h 6605454"/>
              <a:gd name="connsiteX5" fmla="*/ 3827955 w 9515659"/>
              <a:gd name="connsiteY5" fmla="*/ 6605454 h 6605454"/>
              <a:gd name="connsiteX6" fmla="*/ 3213148 w 9515659"/>
              <a:gd name="connsiteY6" fmla="*/ 6468897 h 6605454"/>
              <a:gd name="connsiteX7" fmla="*/ 51591 w 9515659"/>
              <a:gd name="connsiteY7" fmla="*/ 4337241 h 6605454"/>
              <a:gd name="connsiteX8" fmla="*/ 4143743 w 9515659"/>
              <a:gd name="connsiteY8" fmla="*/ 246434 h 6605454"/>
              <a:gd name="connsiteX9" fmla="*/ 5524227 w 9515659"/>
              <a:gd name="connsiteY9" fmla="*/ 0 h 660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15659" h="6605454">
                <a:moveTo>
                  <a:pt x="5524227" y="0"/>
                </a:moveTo>
                <a:cubicBezTo>
                  <a:pt x="6608894" y="0"/>
                  <a:pt x="8038682" y="542155"/>
                  <a:pt x="9369864" y="2907923"/>
                </a:cubicBezTo>
                <a:lnTo>
                  <a:pt x="9515659" y="3170548"/>
                </a:lnTo>
                <a:lnTo>
                  <a:pt x="9515659" y="6598471"/>
                </a:lnTo>
                <a:lnTo>
                  <a:pt x="9507936" y="6605454"/>
                </a:lnTo>
                <a:lnTo>
                  <a:pt x="3827955" y="6605454"/>
                </a:lnTo>
                <a:lnTo>
                  <a:pt x="3213148" y="6468897"/>
                </a:lnTo>
                <a:cubicBezTo>
                  <a:pt x="1358121" y="6025315"/>
                  <a:pt x="-318182" y="5347621"/>
                  <a:pt x="51591" y="4337241"/>
                </a:cubicBezTo>
                <a:cubicBezTo>
                  <a:pt x="791136" y="2267195"/>
                  <a:pt x="2960470" y="591442"/>
                  <a:pt x="4143743" y="246434"/>
                </a:cubicBezTo>
                <a:cubicBezTo>
                  <a:pt x="4538167" y="147861"/>
                  <a:pt x="4981894" y="0"/>
                  <a:pt x="552422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Laptop + Tekst</a:t>
            </a:r>
          </a:p>
        </p:txBody>
      </p:sp>
      <p:sp>
        <p:nvSpPr>
          <p:cNvPr id="124" name="Titel 5">
            <a:extLst>
              <a:ext uri="{FF2B5EF4-FFF2-40B4-BE49-F238E27FC236}">
                <a16:creationId xmlns:a16="http://schemas.microsoft.com/office/drawing/2014/main" id="{25604067-EBE7-45EE-B59E-4BEFAA7D1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40108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118" name="Tijdelijke aanduiding voor verticale tekst 2">
            <a:extLst>
              <a:ext uri="{FF2B5EF4-FFF2-40B4-BE49-F238E27FC236}">
                <a16:creationId xmlns:a16="http://schemas.microsoft.com/office/drawing/2014/main" id="{D60DEE72-2F2B-4C3F-9823-23921D2B4FD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7388" y="1575952"/>
            <a:ext cx="2609224" cy="3605616"/>
          </a:xfrm>
        </p:spPr>
        <p:txBody>
          <a:bodyPr vert="horz"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25" name="Tijdelijke aanduiding voor dianummer 5">
            <a:extLst>
              <a:ext uri="{FF2B5EF4-FFF2-40B4-BE49-F238E27FC236}">
                <a16:creationId xmlns:a16="http://schemas.microsoft.com/office/drawing/2014/main" id="{78B104B9-6CFD-4E91-AEC2-229C6959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04FE475-127F-45AE-9741-0E1E193BE1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92348680-253C-4524-9DEF-E3AD8FECAD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6C888EB-6AF6-4526-93B2-A5A7F92B6C9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878782A-53E9-48B4-BF07-3FCC1F84FE8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89FD52A0-EE11-47EC-B9A7-ED9E028E432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3511DE9-8620-47AF-9B9B-36823B4BE54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319E8D7-2A68-43D9-807D-F2371BDE360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563BD56-8208-47F8-87D1-4AC2F6D90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4E61A418-4948-49A5-828C-85673667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1452563-665C-4992-87CC-9631B7FB9AB1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9A6D7267-B4EE-4F75-8786-5015A9E9709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6D350BB-E37C-4A64-9872-448969331E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C430EA-9AAA-4FB9-9421-418920E533C8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6C2B98BE-C469-4C14-A1C8-C3F99C36EB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24366F5-43DC-4586-A96C-37E2E4206394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6E6DABC-8909-432A-912A-10E012772CA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D3539AFB-FBDD-4D0E-8CAF-42CDE0B42F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65E454A-A2FC-49C8-B9E8-5F1D4317A922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F801E43E-7B2B-4031-9D06-C4EFF99F54F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D90CDA4A-154A-4912-BACB-8A04B390792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0EFC5E60-AF9A-409E-86E6-FA7FE2455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9BA80E9D-3AEE-4CC2-9663-4798DF05C1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998FF4F-8C78-4D14-970B-FD8E42C3410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6207F8D-AF86-412B-8913-6BF5AAF911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01F8D9EA-69C6-4335-AF70-D9DCE6BEAA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D86600B2-1E12-4C11-BBBA-0FAC02AEF32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EA745765-6BC9-4131-B021-8EC06E28B6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8BAAC79-89BD-4A6B-B044-EBDEEDE90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A65FB1D-9E26-4BED-9BB1-A95485B232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A6AF7CB-922F-4712-BD82-F22B131F3C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A420EE7E-14C3-4FB5-8A5A-4816E642BF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A722CA7C-2298-4A90-961C-49F7E7F8A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23ED81CB-730D-4E47-AFBE-B2D5EC504A2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31D352A-0A67-47C7-87AE-6A0F094D76B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CD11091F-FF6A-48A1-8B36-D6E7F901CE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D4FC632D-1E9B-42FA-AF08-236CEEE5AD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025874F-E429-4D76-9E3C-5FBF4C1D5F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83CBB057-C827-4E28-B14C-8278610F0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14AF706-A5F0-4362-BEF6-C69BBA6D1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2C47176-B09D-4D77-8721-BC0EC002C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B0C90240-382F-4522-B929-BFDB1073BF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279C622-5AB9-498C-8C0B-476323B86B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ED3C9F11-E97F-4D53-91FB-41CD6098DB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7D11F01-D391-4194-852B-257A6AC8DC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537ED10-8033-4FFC-94DB-BB4665476E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A7C3D3E2-BFE3-4C37-B16F-90A7229645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EB9FB1F-D12A-4CE5-9C3B-58CDB55611F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4229A153-13DB-4E17-9C04-56665240FB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7CD72BC5-B68B-4A99-B3F4-496BFE1396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7BAC2185-AB79-44DA-A512-0F5A83D55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3049462-9217-4F89-BC9A-365C70DCAE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32BB5E8-C8FF-441D-8D28-053E2D8B1E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5E7292E-35ED-40C7-9D60-01AD4FF04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CB4D5954-8EF5-4DDD-BEAF-5DCB8D1836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1F899DB6-6626-42FB-A62B-61DA4B3A23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8D9F7CF3-5D81-4020-9B95-19C284E0CCC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D1B165A0-C113-4189-BC04-AD7B5E95D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3CB12E8B-7A14-42A4-8B93-F41D42720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B940F2AC-05D2-4B1C-8BAB-06860AFF9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3E4AC27-5E9C-47DA-AFBE-1355A39DC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5C4AB42-2037-45A9-B208-883512724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DAEE5306-F62D-4622-97DA-A30B70EC7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030619FB-65DF-4DC3-A0DC-05525DB976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237A330A-6187-48FA-8904-B0640B19F9B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48" name="Inspireren">
                <a:extLst>
                  <a:ext uri="{FF2B5EF4-FFF2-40B4-BE49-F238E27FC236}">
                    <a16:creationId xmlns:a16="http://schemas.microsoft.com/office/drawing/2014/main" id="{370BB612-36E3-4840-B503-CFAF9C89CB3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0" name="Freeform 12">
                  <a:extLst>
                    <a:ext uri="{FF2B5EF4-FFF2-40B4-BE49-F238E27FC236}">
                      <a16:creationId xmlns:a16="http://schemas.microsoft.com/office/drawing/2014/main" id="{6BB34116-38C7-4B11-8914-259C6291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3">
                  <a:extLst>
                    <a:ext uri="{FF2B5EF4-FFF2-40B4-BE49-F238E27FC236}">
                      <a16:creationId xmlns:a16="http://schemas.microsoft.com/office/drawing/2014/main" id="{45D379A5-8975-4A40-8A04-B51D64B69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4">
                  <a:extLst>
                    <a:ext uri="{FF2B5EF4-FFF2-40B4-BE49-F238E27FC236}">
                      <a16:creationId xmlns:a16="http://schemas.microsoft.com/office/drawing/2014/main" id="{6683B559-E75C-48C2-9850-B334D03F39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F33BFC44-B888-45C5-93D6-D2F9CEF407B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0EA7C48E-4C04-472E-B0A4-F87CBEE2F603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099E952F-373E-4CEC-8F42-EAA92EA379B6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AB0F43B-B48B-4194-9F1C-6DD05690E79C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pic>
        <p:nvPicPr>
          <p:cNvPr id="197" name="Picture 44">
            <a:extLst>
              <a:ext uri="{FF2B5EF4-FFF2-40B4-BE49-F238E27FC236}">
                <a16:creationId xmlns:a16="http://schemas.microsoft.com/office/drawing/2014/main" id="{E6BE2991-A3CB-490F-AC11-4FC9520B1E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01" y="1231352"/>
            <a:ext cx="8260611" cy="4850144"/>
          </a:xfrm>
          <a:prstGeom prst="rect">
            <a:avLst/>
          </a:prstGeom>
        </p:spPr>
      </p:pic>
      <p:sp>
        <p:nvSpPr>
          <p:cNvPr id="199" name="Tijdelijke aanduiding voor afbeelding 10">
            <a:extLst>
              <a:ext uri="{FF2B5EF4-FFF2-40B4-BE49-F238E27FC236}">
                <a16:creationId xmlns:a16="http://schemas.microsoft.com/office/drawing/2014/main" id="{B6FF1609-A93B-4B6A-8DC8-7B39BCE203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97458" y="1553228"/>
            <a:ext cx="6245141" cy="3945698"/>
          </a:xfrm>
          <a:prstGeom prst="roundRect">
            <a:avLst>
              <a:gd name="adj" fmla="val 1111"/>
            </a:avLst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grpSp>
        <p:nvGrpSpPr>
          <p:cNvPr id="196" name="INSTRUCTIE">
            <a:extLst>
              <a:ext uri="{FF2B5EF4-FFF2-40B4-BE49-F238E27FC236}">
                <a16:creationId xmlns:a16="http://schemas.microsoft.com/office/drawing/2014/main" id="{BDFD5C1B-545D-4792-A9A4-A349F54C046E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EDAE951D-53CD-4158-A744-31889B9A751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5A38FB28-7EA0-4EBD-B3EC-405A6EB652C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D7D4554F-7FEF-4AA0-892F-EEDE0154484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AA090609-6DCD-44B0-840F-9429F7078D69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CEA7B006-6F7D-4335-BC5B-BDD989B4AB27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0B850826-C3F6-4DB7-965A-44E7DDB99816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580B61DC-A33A-4B36-946B-1C7F891BD8F8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C014FC94-53DC-4971-99DC-3995AF5F1224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4" name="Rechthoek 243">
                <a:extLst>
                  <a:ext uri="{FF2B5EF4-FFF2-40B4-BE49-F238E27FC236}">
                    <a16:creationId xmlns:a16="http://schemas.microsoft.com/office/drawing/2014/main" id="{88FD9F92-C73A-42A0-8EC0-871E01FE8A4E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D3D22ACF-F6E2-4E45-A22C-A6DB640C89E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34CFF87F-BC92-4279-881E-371C2C83988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7" name="Tekstvak 246">
                <a:extLst>
                  <a:ext uri="{FF2B5EF4-FFF2-40B4-BE49-F238E27FC236}">
                    <a16:creationId xmlns:a16="http://schemas.microsoft.com/office/drawing/2014/main" id="{7BBEF670-9CB0-4C69-A9DA-5995600C92DF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7783221F-35D8-436F-AAC3-5602F5CADE4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248">
                <a:extLst>
                  <a:ext uri="{FF2B5EF4-FFF2-40B4-BE49-F238E27FC236}">
                    <a16:creationId xmlns:a16="http://schemas.microsoft.com/office/drawing/2014/main" id="{FDCC9078-2DC3-42B5-BC61-F3ED75420679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8B1BFAD2-8D43-4B55-9166-D87E5BDCE6A3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71BD9583-D0E8-4567-B92F-C0FBE02E837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5EDFD739-D142-425D-8999-B903E0C0583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25E63FE9-19DA-4B65-9F7D-F8C8CA293EF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oep 250">
                <a:extLst>
                  <a:ext uri="{FF2B5EF4-FFF2-40B4-BE49-F238E27FC236}">
                    <a16:creationId xmlns:a16="http://schemas.microsoft.com/office/drawing/2014/main" id="{D13EEA71-549C-467C-A462-B59EF99BCA51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D989D555-B983-41D1-A12A-2DC0E41E62C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50EAE67A-AE35-442A-8E08-289220187A6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101B2EF3-0D8F-438A-B4FA-244E6B0F976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D2FB0694-19C3-4685-A3ED-E33895F57EBF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FD40B163-8249-4E28-B91B-545F9C2A0BB1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0" name="Vrije vorm: vorm 239">
                  <a:extLst>
                    <a:ext uri="{FF2B5EF4-FFF2-40B4-BE49-F238E27FC236}">
                      <a16:creationId xmlns:a16="http://schemas.microsoft.com/office/drawing/2014/main" id="{7C10339D-2572-41F8-B039-5FD43684A1D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CFC123C2-37AB-4376-BE64-6259D02F4C36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2" name="Vrije vorm: vorm 241">
                    <a:extLst>
                      <a:ext uri="{FF2B5EF4-FFF2-40B4-BE49-F238E27FC236}">
                        <a16:creationId xmlns:a16="http://schemas.microsoft.com/office/drawing/2014/main" id="{AA472D65-CCB8-4089-B490-0E0474C18AD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Vrije vorm: vorm 242">
                    <a:extLst>
                      <a:ext uri="{FF2B5EF4-FFF2-40B4-BE49-F238E27FC236}">
                        <a16:creationId xmlns:a16="http://schemas.microsoft.com/office/drawing/2014/main" id="{B39CEAA0-0C69-498E-849B-B4C63BE9CF40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9" name="Tekstvak 238">
                <a:extLst>
                  <a:ext uri="{FF2B5EF4-FFF2-40B4-BE49-F238E27FC236}">
                    <a16:creationId xmlns:a16="http://schemas.microsoft.com/office/drawing/2014/main" id="{1E5D18D7-B7F3-4EF1-ADCB-9F6591A40FDD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7F2AFEAC-6F1B-4DB7-9FD1-D25CEEB2ABCB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86B80549-84E6-4F0E-BE36-BD9CDA3B1FA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78682EB4-799B-430E-935C-1E0F65CD7995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7FE338E2-45B7-4545-8E20-2D6D2B998042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7A4F0A77-9B17-46C2-B5AA-7BD46F9FE49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108AE39-3413-496D-9248-3B00215BDBD1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2" name="Groep 231">
                    <a:extLst>
                      <a:ext uri="{FF2B5EF4-FFF2-40B4-BE49-F238E27FC236}">
                        <a16:creationId xmlns:a16="http://schemas.microsoft.com/office/drawing/2014/main" id="{77D42009-9EC4-4752-B810-FDDA77947AC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DB93EDE7-3349-42A4-BB29-8C11F19390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64FAE5CB-5E37-42E1-9B94-C468FD8EB1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Ovaal 236">
                      <a:extLst>
                        <a:ext uri="{FF2B5EF4-FFF2-40B4-BE49-F238E27FC236}">
                          <a16:creationId xmlns:a16="http://schemas.microsoft.com/office/drawing/2014/main" id="{0B3BE863-24DB-43FC-BF0D-1CFF4C728D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8C4CA190-7B10-46D9-A26A-441F6D95977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Afbeelding 233">
                    <a:extLst>
                      <a:ext uri="{FF2B5EF4-FFF2-40B4-BE49-F238E27FC236}">
                        <a16:creationId xmlns:a16="http://schemas.microsoft.com/office/drawing/2014/main" id="{BE02C7A3-87E8-40AD-A479-49B1B355982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3B02FB76-7066-4EFC-A286-6BFC788EA4F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E8823BBC-8387-4245-8603-5817B992F8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365F2543-150F-440C-8E8D-18F2E2D5212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03F42255-7148-4B4D-AB75-5DB7EB211C9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345735C4-8540-4629-98B3-E94FF60A30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2754B7B4-45CD-4B90-B0BB-6022ADBB4C1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134A2918-5BD0-421B-A6D7-10E19841D60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4" name="Gelijkbenige driehoek 223">
                <a:extLst>
                  <a:ext uri="{FF2B5EF4-FFF2-40B4-BE49-F238E27FC236}">
                    <a16:creationId xmlns:a16="http://schemas.microsoft.com/office/drawing/2014/main" id="{000895E6-A3F0-4262-8104-58F05624E1F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F53EE7E8-531F-464B-B40D-C79688BD43FF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3" name="ICOON_info">
              <a:extLst>
                <a:ext uri="{FF2B5EF4-FFF2-40B4-BE49-F238E27FC236}">
                  <a16:creationId xmlns:a16="http://schemas.microsoft.com/office/drawing/2014/main" id="{6EDB3E4F-7D79-4091-9150-5FFEE6839EA6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7D5A195B-F0B4-4D60-AD61-D63628D4474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Graphic 163" descr="Informatie">
                <a:extLst>
                  <a:ext uri="{FF2B5EF4-FFF2-40B4-BE49-F238E27FC236}">
                    <a16:creationId xmlns:a16="http://schemas.microsoft.com/office/drawing/2014/main" id="{334CEF39-E06C-45ED-A4AA-F570F22F036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49CB704C-A686-43BC-9160-27C1BC1FA3B0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5" name="Inspireren">
                <a:extLst>
                  <a:ext uri="{FF2B5EF4-FFF2-40B4-BE49-F238E27FC236}">
                    <a16:creationId xmlns:a16="http://schemas.microsoft.com/office/drawing/2014/main" id="{3E776C21-C008-4619-A950-F1693EF3F4F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C00F8E8E-35AE-488A-8EAF-4841B04AE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7E94A6B4-A989-4E32-9FCD-69312A2B3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12320ED6-F0E7-4DE2-B4FA-713C896F4C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kstvak 215">
                <a:extLst>
                  <a:ext uri="{FF2B5EF4-FFF2-40B4-BE49-F238E27FC236}">
                    <a16:creationId xmlns:a16="http://schemas.microsoft.com/office/drawing/2014/main" id="{5B344153-5DBB-482C-A5CB-5BCF227879D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8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Vrije vorm: vorm 194">
            <a:extLst>
              <a:ext uri="{FF2B5EF4-FFF2-40B4-BE49-F238E27FC236}">
                <a16:creationId xmlns:a16="http://schemas.microsoft.com/office/drawing/2014/main" id="{C21522CD-EF57-43D6-BD69-AD474AF29409}"/>
              </a:ext>
            </a:extLst>
          </p:cNvPr>
          <p:cNvSpPr>
            <a:spLocks/>
          </p:cNvSpPr>
          <p:nvPr userDrawn="1"/>
        </p:nvSpPr>
        <p:spPr bwMode="auto">
          <a:xfrm>
            <a:off x="5786674" y="2415313"/>
            <a:ext cx="6461639" cy="4485455"/>
          </a:xfrm>
          <a:custGeom>
            <a:avLst/>
            <a:gdLst>
              <a:gd name="connsiteX0" fmla="*/ 5524227 w 9515659"/>
              <a:gd name="connsiteY0" fmla="*/ 0 h 6605454"/>
              <a:gd name="connsiteX1" fmla="*/ 9369864 w 9515659"/>
              <a:gd name="connsiteY1" fmla="*/ 2907923 h 6605454"/>
              <a:gd name="connsiteX2" fmla="*/ 9515659 w 9515659"/>
              <a:gd name="connsiteY2" fmla="*/ 3170548 h 6605454"/>
              <a:gd name="connsiteX3" fmla="*/ 9515659 w 9515659"/>
              <a:gd name="connsiteY3" fmla="*/ 6598471 h 6605454"/>
              <a:gd name="connsiteX4" fmla="*/ 9507936 w 9515659"/>
              <a:gd name="connsiteY4" fmla="*/ 6605454 h 6605454"/>
              <a:gd name="connsiteX5" fmla="*/ 3827955 w 9515659"/>
              <a:gd name="connsiteY5" fmla="*/ 6605454 h 6605454"/>
              <a:gd name="connsiteX6" fmla="*/ 3213148 w 9515659"/>
              <a:gd name="connsiteY6" fmla="*/ 6468897 h 6605454"/>
              <a:gd name="connsiteX7" fmla="*/ 51591 w 9515659"/>
              <a:gd name="connsiteY7" fmla="*/ 4337241 h 6605454"/>
              <a:gd name="connsiteX8" fmla="*/ 4143743 w 9515659"/>
              <a:gd name="connsiteY8" fmla="*/ 246434 h 6605454"/>
              <a:gd name="connsiteX9" fmla="*/ 5524227 w 9515659"/>
              <a:gd name="connsiteY9" fmla="*/ 0 h 660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15659" h="6605454">
                <a:moveTo>
                  <a:pt x="5524227" y="0"/>
                </a:moveTo>
                <a:cubicBezTo>
                  <a:pt x="6608894" y="0"/>
                  <a:pt x="8038682" y="542155"/>
                  <a:pt x="9369864" y="2907923"/>
                </a:cubicBezTo>
                <a:lnTo>
                  <a:pt x="9515659" y="3170548"/>
                </a:lnTo>
                <a:lnTo>
                  <a:pt x="9515659" y="6598471"/>
                </a:lnTo>
                <a:lnTo>
                  <a:pt x="9507936" y="6605454"/>
                </a:lnTo>
                <a:lnTo>
                  <a:pt x="3827955" y="6605454"/>
                </a:lnTo>
                <a:lnTo>
                  <a:pt x="3213148" y="6468897"/>
                </a:lnTo>
                <a:cubicBezTo>
                  <a:pt x="1358121" y="6025315"/>
                  <a:pt x="-318182" y="5347621"/>
                  <a:pt x="51591" y="4337241"/>
                </a:cubicBezTo>
                <a:cubicBezTo>
                  <a:pt x="791136" y="2267195"/>
                  <a:pt x="2960470" y="591442"/>
                  <a:pt x="4143743" y="246434"/>
                </a:cubicBezTo>
                <a:cubicBezTo>
                  <a:pt x="4538167" y="147861"/>
                  <a:pt x="4981894" y="0"/>
                  <a:pt x="5524227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+ Tablet</a:t>
            </a:r>
          </a:p>
        </p:txBody>
      </p:sp>
      <p:sp>
        <p:nvSpPr>
          <p:cNvPr id="124" name="Titel 5">
            <a:extLst>
              <a:ext uri="{FF2B5EF4-FFF2-40B4-BE49-F238E27FC236}">
                <a16:creationId xmlns:a16="http://schemas.microsoft.com/office/drawing/2014/main" id="{25604067-EBE7-45EE-B59E-4BEFAA7D1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5158015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118" name="Tijdelijke aanduiding voor verticale tekst 2">
            <a:extLst>
              <a:ext uri="{FF2B5EF4-FFF2-40B4-BE49-F238E27FC236}">
                <a16:creationId xmlns:a16="http://schemas.microsoft.com/office/drawing/2014/main" id="{D60DEE72-2F2B-4C3F-9823-23921D2B4FD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7388" y="1575952"/>
            <a:ext cx="5145114" cy="3605616"/>
          </a:xfrm>
        </p:spPr>
        <p:txBody>
          <a:bodyPr vert="horz"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25" name="Tijdelijke aanduiding voor dianummer 5">
            <a:extLst>
              <a:ext uri="{FF2B5EF4-FFF2-40B4-BE49-F238E27FC236}">
                <a16:creationId xmlns:a16="http://schemas.microsoft.com/office/drawing/2014/main" id="{78B104B9-6CFD-4E91-AEC2-229C6959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04FE475-127F-45AE-9741-0E1E193BE1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92348680-253C-4524-9DEF-E3AD8FECAD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6C888EB-6AF6-4526-93B2-A5A7F92B6C9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878782A-53E9-48B4-BF07-3FCC1F84FE8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89FD52A0-EE11-47EC-B9A7-ED9E028E432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3511DE9-8620-47AF-9B9B-36823B4BE54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319E8D7-2A68-43D9-807D-F2371BDE360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563BD56-8208-47F8-87D1-4AC2F6D90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4E61A418-4948-49A5-828C-85673667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1452563-665C-4992-87CC-9631B7FB9AB1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9A6D7267-B4EE-4F75-8786-5015A9E9709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6D350BB-E37C-4A64-9872-448969331E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C430EA-9AAA-4FB9-9421-418920E533C8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6C2B98BE-C469-4C14-A1C8-C3F99C36EB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24366F5-43DC-4586-A96C-37E2E4206394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6E6DABC-8909-432A-912A-10E012772CA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D3539AFB-FBDD-4D0E-8CAF-42CDE0B42F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65E454A-A2FC-49C8-B9E8-5F1D4317A922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F801E43E-7B2B-4031-9D06-C4EFF99F54F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D90CDA4A-154A-4912-BACB-8A04B390792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0EFC5E60-AF9A-409E-86E6-FA7FE2455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9BA80E9D-3AEE-4CC2-9663-4798DF05C1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998FF4F-8C78-4D14-970B-FD8E42C3410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6207F8D-AF86-412B-8913-6BF5AAF911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01F8D9EA-69C6-4335-AF70-D9DCE6BEAA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D86600B2-1E12-4C11-BBBA-0FAC02AEF32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EA745765-6BC9-4131-B021-8EC06E28B6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8BAAC79-89BD-4A6B-B044-EBDEEDE90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A65FB1D-9E26-4BED-9BB1-A95485B232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A6AF7CB-922F-4712-BD82-F22B131F3C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A420EE7E-14C3-4FB5-8A5A-4816E642BF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A722CA7C-2298-4A90-961C-49F7E7F8A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23ED81CB-730D-4E47-AFBE-B2D5EC504A2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31D352A-0A67-47C7-87AE-6A0F094D76B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CD11091F-FF6A-48A1-8B36-D6E7F901CE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D4FC632D-1E9B-42FA-AF08-236CEEE5AD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025874F-E429-4D76-9E3C-5FBF4C1D5F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83CBB057-C827-4E28-B14C-8278610F0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14AF706-A5F0-4362-BEF6-C69BBA6D1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2C47176-B09D-4D77-8721-BC0EC002C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B0C90240-382F-4522-B929-BFDB1073BF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279C622-5AB9-498C-8C0B-476323B86B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ED3C9F11-E97F-4D53-91FB-41CD6098DB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7D11F01-D391-4194-852B-257A6AC8DC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537ED10-8033-4FFC-94DB-BB4665476E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A7C3D3E2-BFE3-4C37-B16F-90A7229645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EB9FB1F-D12A-4CE5-9C3B-58CDB55611F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4229A153-13DB-4E17-9C04-56665240FB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7CD72BC5-B68B-4A99-B3F4-496BFE1396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7BAC2185-AB79-44DA-A512-0F5A83D55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3049462-9217-4F89-BC9A-365C70DCAE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32BB5E8-C8FF-441D-8D28-053E2D8B1E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5E7292E-35ED-40C7-9D60-01AD4FF04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CB4D5954-8EF5-4DDD-BEAF-5DCB8D1836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1F899DB6-6626-42FB-A62B-61DA4B3A23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8D9F7CF3-5D81-4020-9B95-19C284E0CCC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D1B165A0-C113-4189-BC04-AD7B5E95D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3CB12E8B-7A14-42A4-8B93-F41D42720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B940F2AC-05D2-4B1C-8BAB-06860AFF9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3E4AC27-5E9C-47DA-AFBE-1355A39DC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5C4AB42-2037-45A9-B208-883512724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DAEE5306-F62D-4622-97DA-A30B70EC7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030619FB-65DF-4DC3-A0DC-05525DB976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237A330A-6187-48FA-8904-B0640B19F9B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48" name="Inspireren">
                <a:extLst>
                  <a:ext uri="{FF2B5EF4-FFF2-40B4-BE49-F238E27FC236}">
                    <a16:creationId xmlns:a16="http://schemas.microsoft.com/office/drawing/2014/main" id="{370BB612-36E3-4840-B503-CFAF9C89CB3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0" name="Freeform 12">
                  <a:extLst>
                    <a:ext uri="{FF2B5EF4-FFF2-40B4-BE49-F238E27FC236}">
                      <a16:creationId xmlns:a16="http://schemas.microsoft.com/office/drawing/2014/main" id="{6BB34116-38C7-4B11-8914-259C6291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3">
                  <a:extLst>
                    <a:ext uri="{FF2B5EF4-FFF2-40B4-BE49-F238E27FC236}">
                      <a16:creationId xmlns:a16="http://schemas.microsoft.com/office/drawing/2014/main" id="{45D379A5-8975-4A40-8A04-B51D64B69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4">
                  <a:extLst>
                    <a:ext uri="{FF2B5EF4-FFF2-40B4-BE49-F238E27FC236}">
                      <a16:creationId xmlns:a16="http://schemas.microsoft.com/office/drawing/2014/main" id="{6683B559-E75C-48C2-9850-B334D03F39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F33BFC44-B888-45C5-93D6-D2F9CEF407B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0EA7C48E-4C04-472E-B0A4-F87CBEE2F603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099E952F-373E-4CEC-8F42-EAA92EA379B6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AB0F43B-B48B-4194-9F1C-6DD05690E79C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pic>
        <p:nvPicPr>
          <p:cNvPr id="198" name="IPAD">
            <a:extLst>
              <a:ext uri="{FF2B5EF4-FFF2-40B4-BE49-F238E27FC236}">
                <a16:creationId xmlns:a16="http://schemas.microsoft.com/office/drawing/2014/main" id="{118619EC-6CB5-4A7F-987A-EA3809AEE2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29958" r="29677" b="30413"/>
          <a:stretch/>
        </p:blipFill>
        <p:spPr>
          <a:xfrm rot="5400000">
            <a:off x="5965467" y="1124747"/>
            <a:ext cx="5718675" cy="4211323"/>
          </a:xfrm>
          <a:custGeom>
            <a:avLst/>
            <a:gdLst>
              <a:gd name="connsiteX0" fmla="*/ 352744 w 5425430"/>
              <a:gd name="connsiteY0" fmla="*/ 311628 h 3995373"/>
              <a:gd name="connsiteX1" fmla="*/ 287301 w 5425430"/>
              <a:gd name="connsiteY1" fmla="*/ 377070 h 3995373"/>
              <a:gd name="connsiteX2" fmla="*/ 287301 w 5425430"/>
              <a:gd name="connsiteY2" fmla="*/ 3621241 h 3995373"/>
              <a:gd name="connsiteX3" fmla="*/ 288136 w 5425430"/>
              <a:gd name="connsiteY3" fmla="*/ 3625376 h 3995373"/>
              <a:gd name="connsiteX4" fmla="*/ 288136 w 5425430"/>
              <a:gd name="connsiteY4" fmla="*/ 3630408 h 3995373"/>
              <a:gd name="connsiteX5" fmla="*/ 290118 w 5425430"/>
              <a:gd name="connsiteY5" fmla="*/ 3635194 h 3995373"/>
              <a:gd name="connsiteX6" fmla="*/ 292444 w 5425430"/>
              <a:gd name="connsiteY6" fmla="*/ 3646714 h 3995373"/>
              <a:gd name="connsiteX7" fmla="*/ 298787 w 5425430"/>
              <a:gd name="connsiteY7" fmla="*/ 3656121 h 3995373"/>
              <a:gd name="connsiteX8" fmla="*/ 305572 w 5425430"/>
              <a:gd name="connsiteY8" fmla="*/ 3672503 h 3995373"/>
              <a:gd name="connsiteX9" fmla="*/ 347666 w 5425430"/>
              <a:gd name="connsiteY9" fmla="*/ 3689938 h 3995373"/>
              <a:gd name="connsiteX10" fmla="*/ 5072862 w 5425430"/>
              <a:gd name="connsiteY10" fmla="*/ 3689938 h 3995373"/>
              <a:gd name="connsiteX11" fmla="*/ 5114956 w 5425430"/>
              <a:gd name="connsiteY11" fmla="*/ 3672503 h 3995373"/>
              <a:gd name="connsiteX12" fmla="*/ 5118325 w 5425430"/>
              <a:gd name="connsiteY12" fmla="*/ 3664371 h 3995373"/>
              <a:gd name="connsiteX13" fmla="*/ 5130229 w 5425430"/>
              <a:gd name="connsiteY13" fmla="*/ 3646714 h 3995373"/>
              <a:gd name="connsiteX14" fmla="*/ 5135372 w 5425430"/>
              <a:gd name="connsiteY14" fmla="*/ 3621241 h 3995373"/>
              <a:gd name="connsiteX15" fmla="*/ 5135372 w 5425430"/>
              <a:gd name="connsiteY15" fmla="*/ 377070 h 3995373"/>
              <a:gd name="connsiteX16" fmla="*/ 5069929 w 5425430"/>
              <a:gd name="connsiteY16" fmla="*/ 311628 h 3995373"/>
              <a:gd name="connsiteX17" fmla="*/ 0 w 5425430"/>
              <a:gd name="connsiteY17" fmla="*/ 0 h 3995373"/>
              <a:gd name="connsiteX18" fmla="*/ 5425430 w 5425430"/>
              <a:gd name="connsiteY18" fmla="*/ 0 h 3995373"/>
              <a:gd name="connsiteX19" fmla="*/ 5425430 w 5425430"/>
              <a:gd name="connsiteY19" fmla="*/ 3995373 h 3995373"/>
              <a:gd name="connsiteX20" fmla="*/ 0 w 5425430"/>
              <a:gd name="connsiteY20" fmla="*/ 3995373 h 399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5430" h="3995373">
                <a:moveTo>
                  <a:pt x="352744" y="311628"/>
                </a:moveTo>
                <a:cubicBezTo>
                  <a:pt x="316601" y="311628"/>
                  <a:pt x="287301" y="340928"/>
                  <a:pt x="287301" y="377070"/>
                </a:cubicBezTo>
                <a:lnTo>
                  <a:pt x="287301" y="3621241"/>
                </a:lnTo>
                <a:lnTo>
                  <a:pt x="288136" y="3625376"/>
                </a:lnTo>
                <a:lnTo>
                  <a:pt x="288136" y="3630408"/>
                </a:lnTo>
                <a:lnTo>
                  <a:pt x="290118" y="3635194"/>
                </a:lnTo>
                <a:lnTo>
                  <a:pt x="292444" y="3646714"/>
                </a:lnTo>
                <a:lnTo>
                  <a:pt x="298787" y="3656121"/>
                </a:lnTo>
                <a:lnTo>
                  <a:pt x="305572" y="3672503"/>
                </a:lnTo>
                <a:cubicBezTo>
                  <a:pt x="316345" y="3683275"/>
                  <a:pt x="331227" y="3689938"/>
                  <a:pt x="347666" y="3689938"/>
                </a:cubicBezTo>
                <a:lnTo>
                  <a:pt x="5072862" y="3689938"/>
                </a:lnTo>
                <a:cubicBezTo>
                  <a:pt x="5089301" y="3689938"/>
                  <a:pt x="5104184" y="3683275"/>
                  <a:pt x="5114956" y="3672503"/>
                </a:cubicBezTo>
                <a:lnTo>
                  <a:pt x="5118325" y="3664371"/>
                </a:lnTo>
                <a:lnTo>
                  <a:pt x="5130229" y="3646714"/>
                </a:lnTo>
                <a:cubicBezTo>
                  <a:pt x="5133541" y="3638885"/>
                  <a:pt x="5135372" y="3630277"/>
                  <a:pt x="5135372" y="3621241"/>
                </a:cubicBezTo>
                <a:lnTo>
                  <a:pt x="5135372" y="377070"/>
                </a:lnTo>
                <a:cubicBezTo>
                  <a:pt x="5135372" y="340928"/>
                  <a:pt x="5106072" y="311628"/>
                  <a:pt x="5069929" y="311628"/>
                </a:cubicBezTo>
                <a:close/>
                <a:moveTo>
                  <a:pt x="0" y="0"/>
                </a:moveTo>
                <a:lnTo>
                  <a:pt x="5425430" y="0"/>
                </a:lnTo>
                <a:lnTo>
                  <a:pt x="5425430" y="3995373"/>
                </a:lnTo>
                <a:lnTo>
                  <a:pt x="0" y="3995373"/>
                </a:lnTo>
                <a:close/>
              </a:path>
            </a:pathLst>
          </a:custGeom>
          <a:effectLst/>
        </p:spPr>
      </p:pic>
      <p:sp>
        <p:nvSpPr>
          <p:cNvPr id="199" name="Tijdelijke aanduiding voor afbeelding 10">
            <a:extLst>
              <a:ext uri="{FF2B5EF4-FFF2-40B4-BE49-F238E27FC236}">
                <a16:creationId xmlns:a16="http://schemas.microsoft.com/office/drawing/2014/main" id="{2915E551-17AB-4EEE-81FE-E1F8DDE56D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35827" y="642732"/>
            <a:ext cx="3581130" cy="5170310"/>
          </a:xfrm>
          <a:prstGeom prst="roundRect">
            <a:avLst>
              <a:gd name="adj" fmla="val 1111"/>
            </a:avLst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grpSp>
        <p:nvGrpSpPr>
          <p:cNvPr id="196" name="INSTRUCTIE">
            <a:extLst>
              <a:ext uri="{FF2B5EF4-FFF2-40B4-BE49-F238E27FC236}">
                <a16:creationId xmlns:a16="http://schemas.microsoft.com/office/drawing/2014/main" id="{C4AD056C-1F74-4474-AC2A-CEC2F9C4C220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7EB0B206-45AD-49B0-9304-584FC67C247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052297A6-22CF-4A01-9AEA-EF93EC2DEF5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5A272F7A-0DC7-4182-ABEB-D9F181B5441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32D3EFCC-8809-441F-BF70-48C85E6D6FC6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594C249C-FBF1-48EF-8CAA-01E98C212D29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C5E7BAB4-895C-4989-B7C7-D469FF8CC79F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87B182AE-D843-4257-A9B7-BA209169412D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66B10F6E-8816-42AA-B597-4820651E17B1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4" name="Rechthoek 243">
                <a:extLst>
                  <a:ext uri="{FF2B5EF4-FFF2-40B4-BE49-F238E27FC236}">
                    <a16:creationId xmlns:a16="http://schemas.microsoft.com/office/drawing/2014/main" id="{FAB1EFC6-93A2-420E-BAC2-89946597D53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4B935964-A918-4298-9754-1E182032623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D3B9BA00-86B1-44F9-84DE-E5225BBA4DB2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7" name="Tekstvak 246">
                <a:extLst>
                  <a:ext uri="{FF2B5EF4-FFF2-40B4-BE49-F238E27FC236}">
                    <a16:creationId xmlns:a16="http://schemas.microsoft.com/office/drawing/2014/main" id="{6B91A626-D16F-4D44-AA95-261EC24984C6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A730355A-5817-40F1-ACBE-7829FA0FB2D5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248">
                <a:extLst>
                  <a:ext uri="{FF2B5EF4-FFF2-40B4-BE49-F238E27FC236}">
                    <a16:creationId xmlns:a16="http://schemas.microsoft.com/office/drawing/2014/main" id="{25CD6562-B462-4E95-8969-280AC76C38A8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D620509E-EF67-4F5E-95B0-7396F347BEBE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618BE28E-BA83-4C11-A149-5BC8F68A0684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31960D4C-D293-498A-B973-8B615EAA4E3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19FAB66C-E2D0-40B2-A1F5-7771DC821C5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oep 250">
                <a:extLst>
                  <a:ext uri="{FF2B5EF4-FFF2-40B4-BE49-F238E27FC236}">
                    <a16:creationId xmlns:a16="http://schemas.microsoft.com/office/drawing/2014/main" id="{0BFBD46D-1E04-4906-BC4C-C816038F2063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0E6398E5-39DA-403B-A13A-4F0A160E2F6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57E72763-4092-446E-8444-E5F50DA3AFC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9C70DDCD-0FB4-4ADE-93FB-E8BADCFF9A4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FDAC065C-6652-47B3-99C4-FF8FA0CE5737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A23629CF-24F0-4B36-90CB-906E8928791B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0" name="Vrije vorm: vorm 239">
                  <a:extLst>
                    <a:ext uri="{FF2B5EF4-FFF2-40B4-BE49-F238E27FC236}">
                      <a16:creationId xmlns:a16="http://schemas.microsoft.com/office/drawing/2014/main" id="{8A751B83-C290-4711-86F1-EB0357843251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96C9FF19-5840-4FD8-BC8D-C1820A6B2225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2" name="Vrije vorm: vorm 241">
                    <a:extLst>
                      <a:ext uri="{FF2B5EF4-FFF2-40B4-BE49-F238E27FC236}">
                        <a16:creationId xmlns:a16="http://schemas.microsoft.com/office/drawing/2014/main" id="{6ADA9DC5-1AC9-4E25-8575-16DBEC420B51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Vrije vorm: vorm 242">
                    <a:extLst>
                      <a:ext uri="{FF2B5EF4-FFF2-40B4-BE49-F238E27FC236}">
                        <a16:creationId xmlns:a16="http://schemas.microsoft.com/office/drawing/2014/main" id="{C2DE14FB-20A4-41A0-ADFE-230C69F2DAD5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9" name="Tekstvak 238">
                <a:extLst>
                  <a:ext uri="{FF2B5EF4-FFF2-40B4-BE49-F238E27FC236}">
                    <a16:creationId xmlns:a16="http://schemas.microsoft.com/office/drawing/2014/main" id="{AA27DDA1-A5DF-4406-AED8-F76AD45A9322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5BC4F4AC-D8F9-40AE-AC78-7C522682E114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7BB25664-467C-4ADB-A4A5-BE6A1A8B381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B4A2DD3F-785C-4EAC-93A2-B6C30E7754F1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9BCA3390-8C79-4C7B-BF4C-46FC0B808A95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4AF259C4-FC76-4259-9164-87D604225ED9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ED9ECA51-7E29-4250-ADC5-E94CE27B01A9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2" name="Groep 231">
                    <a:extLst>
                      <a:ext uri="{FF2B5EF4-FFF2-40B4-BE49-F238E27FC236}">
                        <a16:creationId xmlns:a16="http://schemas.microsoft.com/office/drawing/2014/main" id="{4542861B-FED0-408A-89CB-9ED2A1E565F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D0A2023B-ABF7-4736-81E2-8032B13687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05A7ABD8-E3AC-4D67-951D-869EB613A5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Ovaal 236">
                      <a:extLst>
                        <a:ext uri="{FF2B5EF4-FFF2-40B4-BE49-F238E27FC236}">
                          <a16:creationId xmlns:a16="http://schemas.microsoft.com/office/drawing/2014/main" id="{04A2E0AE-4200-4326-BE7D-72B8D4C5DDC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11369461-0CCB-4D7B-812D-10EFA83ADC6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Afbeelding 233">
                    <a:extLst>
                      <a:ext uri="{FF2B5EF4-FFF2-40B4-BE49-F238E27FC236}">
                        <a16:creationId xmlns:a16="http://schemas.microsoft.com/office/drawing/2014/main" id="{962AEAB5-C993-4524-81F8-BEAE7EA8E70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FC8C6D83-B504-487E-B44B-37EBCB5BEBF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100130AC-B729-419C-B0D5-F1CA580A5C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01514FB9-E431-4DF1-906C-07C085E8FAA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9C0417BF-6AE0-4472-BE3E-EEF3C964CEE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07B922C5-01D9-4330-A45A-C78466CEE1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83B64CBB-31F8-45CD-8C7F-64E48F24469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C40879CD-F8CB-4F44-9894-45C58EA7E02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4" name="Gelijkbenige driehoek 223">
                <a:extLst>
                  <a:ext uri="{FF2B5EF4-FFF2-40B4-BE49-F238E27FC236}">
                    <a16:creationId xmlns:a16="http://schemas.microsoft.com/office/drawing/2014/main" id="{A01FF1D4-2B79-4FEE-8696-274776CD8B6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B21B5E68-E140-45CA-900A-C2928E1B1CE4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3" name="ICOON_info">
              <a:extLst>
                <a:ext uri="{FF2B5EF4-FFF2-40B4-BE49-F238E27FC236}">
                  <a16:creationId xmlns:a16="http://schemas.microsoft.com/office/drawing/2014/main" id="{42F181BB-456A-4269-9741-560288745D52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6F1AC06B-E226-4052-9C8D-5BD2202965D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Graphic 163" descr="Informatie">
                <a:extLst>
                  <a:ext uri="{FF2B5EF4-FFF2-40B4-BE49-F238E27FC236}">
                    <a16:creationId xmlns:a16="http://schemas.microsoft.com/office/drawing/2014/main" id="{5EB2254F-802C-449C-A3D7-523454DAEDA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2CC1D227-09AA-486C-80B9-B2DB4B2F4339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5" name="Inspireren">
                <a:extLst>
                  <a:ext uri="{FF2B5EF4-FFF2-40B4-BE49-F238E27FC236}">
                    <a16:creationId xmlns:a16="http://schemas.microsoft.com/office/drawing/2014/main" id="{5EAA197C-C736-4302-9946-4165E6800DF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EE2DAC67-17F8-498B-A6A0-EC6C0225EE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5FE26A81-43CC-4E80-933C-6B192900A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585685E0-9E38-4A0B-93CB-595F294366A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kstvak 215">
                <a:extLst>
                  <a:ext uri="{FF2B5EF4-FFF2-40B4-BE49-F238E27FC236}">
                    <a16:creationId xmlns:a16="http://schemas.microsoft.com/office/drawing/2014/main" id="{3AB01BD5-D230-4D1B-AFB6-760072FCD9BF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80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Vrije vorm: vorm 257">
            <a:extLst>
              <a:ext uri="{FF2B5EF4-FFF2-40B4-BE49-F238E27FC236}">
                <a16:creationId xmlns:a16="http://schemas.microsoft.com/office/drawing/2014/main" id="{70CD1280-0D19-4390-BB5E-20CFA4A09B5E}"/>
              </a:ext>
            </a:extLst>
          </p:cNvPr>
          <p:cNvSpPr>
            <a:spLocks/>
          </p:cNvSpPr>
          <p:nvPr userDrawn="1"/>
        </p:nvSpPr>
        <p:spPr bwMode="auto">
          <a:xfrm>
            <a:off x="4373853" y="332092"/>
            <a:ext cx="7908492" cy="6568677"/>
          </a:xfrm>
          <a:custGeom>
            <a:avLst/>
            <a:gdLst>
              <a:gd name="connsiteX0" fmla="*/ 5493470 w 7908492"/>
              <a:gd name="connsiteY0" fmla="*/ 0 h 6568677"/>
              <a:gd name="connsiteX1" fmla="*/ 7810356 w 7908492"/>
              <a:gd name="connsiteY1" fmla="*/ 942915 h 6568677"/>
              <a:gd name="connsiteX2" fmla="*/ 7908492 w 7908492"/>
              <a:gd name="connsiteY2" fmla="*/ 1031997 h 6568677"/>
              <a:gd name="connsiteX3" fmla="*/ 7908492 w 7908492"/>
              <a:gd name="connsiteY3" fmla="*/ 6568677 h 6568677"/>
              <a:gd name="connsiteX4" fmla="*/ 3806642 w 7908492"/>
              <a:gd name="connsiteY4" fmla="*/ 6568677 h 6568677"/>
              <a:gd name="connsiteX5" fmla="*/ 3195258 w 7908492"/>
              <a:gd name="connsiteY5" fmla="*/ 6432881 h 6568677"/>
              <a:gd name="connsiteX6" fmla="*/ 51304 w 7908492"/>
              <a:gd name="connsiteY6" fmla="*/ 4313093 h 6568677"/>
              <a:gd name="connsiteX7" fmla="*/ 4120672 w 7908492"/>
              <a:gd name="connsiteY7" fmla="*/ 245062 h 6568677"/>
              <a:gd name="connsiteX8" fmla="*/ 5493470 w 7908492"/>
              <a:gd name="connsiteY8" fmla="*/ 0 h 656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8492" h="6568677">
                <a:moveTo>
                  <a:pt x="5493470" y="0"/>
                </a:moveTo>
                <a:cubicBezTo>
                  <a:pt x="6167613" y="0"/>
                  <a:pt x="6975817" y="210600"/>
                  <a:pt x="7810356" y="942915"/>
                </a:cubicBezTo>
                <a:lnTo>
                  <a:pt x="7908492" y="1031997"/>
                </a:lnTo>
                <a:lnTo>
                  <a:pt x="7908492" y="6568677"/>
                </a:lnTo>
                <a:lnTo>
                  <a:pt x="3806642" y="6568677"/>
                </a:lnTo>
                <a:lnTo>
                  <a:pt x="3195258" y="6432881"/>
                </a:lnTo>
                <a:cubicBezTo>
                  <a:pt x="1350560" y="5991768"/>
                  <a:pt x="-316410" y="5317847"/>
                  <a:pt x="51304" y="4313093"/>
                </a:cubicBezTo>
                <a:cubicBezTo>
                  <a:pt x="786731" y="2254572"/>
                  <a:pt x="2943987" y="588149"/>
                  <a:pt x="4120672" y="245062"/>
                </a:cubicBezTo>
                <a:cubicBezTo>
                  <a:pt x="4512900" y="147038"/>
                  <a:pt x="4954157" y="0"/>
                  <a:pt x="549347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prstDash val="dash"/>
          </a:ln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71913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1F1E71"/>
              </a:buClr>
              <a:buSzPct val="100000"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46474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+ PC</a:t>
            </a:r>
          </a:p>
        </p:txBody>
      </p:sp>
      <p:sp>
        <p:nvSpPr>
          <p:cNvPr id="124" name="Titel 5">
            <a:extLst>
              <a:ext uri="{FF2B5EF4-FFF2-40B4-BE49-F238E27FC236}">
                <a16:creationId xmlns:a16="http://schemas.microsoft.com/office/drawing/2014/main" id="{25604067-EBE7-45EE-B59E-4BEFAA7D1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3502437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118" name="Tijdelijke aanduiding voor verticale tekst 2">
            <a:extLst>
              <a:ext uri="{FF2B5EF4-FFF2-40B4-BE49-F238E27FC236}">
                <a16:creationId xmlns:a16="http://schemas.microsoft.com/office/drawing/2014/main" id="{D60DEE72-2F2B-4C3F-9823-23921D2B4FD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2"/>
            <a:ext cx="3489537" cy="3605616"/>
          </a:xfrm>
        </p:spPr>
        <p:txBody>
          <a:bodyPr vert="horz" lIns="0" tIns="0" rIns="0" b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80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25" name="Tijdelijke aanduiding voor dianummer 5">
            <a:extLst>
              <a:ext uri="{FF2B5EF4-FFF2-40B4-BE49-F238E27FC236}">
                <a16:creationId xmlns:a16="http://schemas.microsoft.com/office/drawing/2014/main" id="{78B104B9-6CFD-4E91-AEC2-229C69597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04FE475-127F-45AE-9741-0E1E193BE17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92348680-253C-4524-9DEF-E3AD8FECAD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46C888EB-6AF6-4526-93B2-A5A7F92B6C9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4878782A-53E9-48B4-BF07-3FCC1F84FE8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89FD52A0-EE11-47EC-B9A7-ED9E028E432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53511DE9-8620-47AF-9B9B-36823B4BE54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A319E8D7-2A68-43D9-807D-F2371BDE360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F563BD56-8208-47F8-87D1-4AC2F6D90C5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4E61A418-4948-49A5-828C-85673667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A1452563-665C-4992-87CC-9631B7FB9AB1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9A6D7267-B4EE-4F75-8786-5015A9E9709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56D350BB-E37C-4A64-9872-448969331E0B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C430EA-9AAA-4FB9-9421-418920E533C8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6C2B98BE-C469-4C14-A1C8-C3F99C36EB9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C24366F5-43DC-4586-A96C-37E2E4206394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96E6DABC-8909-432A-912A-10E012772CA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D3539AFB-FBDD-4D0E-8CAF-42CDE0B42FD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E65E454A-A2FC-49C8-B9E8-5F1D4317A922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F801E43E-7B2B-4031-9D06-C4EFF99F54F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D90CDA4A-154A-4912-BACB-8A04B390792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93" name="Ovaal 192">
                <a:extLst>
                  <a:ext uri="{FF2B5EF4-FFF2-40B4-BE49-F238E27FC236}">
                    <a16:creationId xmlns:a16="http://schemas.microsoft.com/office/drawing/2014/main" id="{0EFC5E60-AF9A-409E-86E6-FA7FE2455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Graphic 163" descr="Informatie">
                <a:extLst>
                  <a:ext uri="{FF2B5EF4-FFF2-40B4-BE49-F238E27FC236}">
                    <a16:creationId xmlns:a16="http://schemas.microsoft.com/office/drawing/2014/main" id="{9BA80E9D-3AEE-4CC2-9663-4798DF05C1E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VOORBEELD">
              <a:extLst>
                <a:ext uri="{FF2B5EF4-FFF2-40B4-BE49-F238E27FC236}">
                  <a16:creationId xmlns:a16="http://schemas.microsoft.com/office/drawing/2014/main" id="{0998FF4F-8C78-4D14-970B-FD8E42C3410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6207F8D-AF86-412B-8913-6BF5AAF9115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01F8D9EA-69C6-4335-AF70-D9DCE6BEAA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D86600B2-1E12-4C11-BBBA-0FAC02AEF32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EA745765-6BC9-4131-B021-8EC06E28B62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38BAAC79-89BD-4A6B-B044-EBDEEDE90E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CA65FB1D-9E26-4BED-9BB1-A95485B232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A6AF7CB-922F-4712-BD82-F22B131F3C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A420EE7E-14C3-4FB5-8A5A-4816E642BF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191">
                    <a:extLst>
                      <a:ext uri="{FF2B5EF4-FFF2-40B4-BE49-F238E27FC236}">
                        <a16:creationId xmlns:a16="http://schemas.microsoft.com/office/drawing/2014/main" id="{A722CA7C-2298-4A90-961C-49F7E7F8A3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186">
                  <a:extLst>
                    <a:ext uri="{FF2B5EF4-FFF2-40B4-BE49-F238E27FC236}">
                      <a16:creationId xmlns:a16="http://schemas.microsoft.com/office/drawing/2014/main" id="{23ED81CB-730D-4E47-AFBE-B2D5EC504A2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A31D352A-0A67-47C7-87AE-6A0F094D76B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79" name="Groep 178">
                  <a:extLst>
                    <a:ext uri="{FF2B5EF4-FFF2-40B4-BE49-F238E27FC236}">
                      <a16:creationId xmlns:a16="http://schemas.microsoft.com/office/drawing/2014/main" id="{CD11091F-FF6A-48A1-8B36-D6E7F901CE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D4FC632D-1E9B-42FA-AF08-236CEEE5AD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2025874F-E429-4D76-9E3C-5FBF4C1D5F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83CBB057-C827-4E28-B14C-8278610F0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183">
                    <a:extLst>
                      <a:ext uri="{FF2B5EF4-FFF2-40B4-BE49-F238E27FC236}">
                        <a16:creationId xmlns:a16="http://schemas.microsoft.com/office/drawing/2014/main" id="{114AF706-A5F0-4362-BEF6-C69BBA6D1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184">
                    <a:extLst>
                      <a:ext uri="{FF2B5EF4-FFF2-40B4-BE49-F238E27FC236}">
                        <a16:creationId xmlns:a16="http://schemas.microsoft.com/office/drawing/2014/main" id="{92C47176-B09D-4D77-8721-BC0EC002C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179">
                  <a:extLst>
                    <a:ext uri="{FF2B5EF4-FFF2-40B4-BE49-F238E27FC236}">
                      <a16:creationId xmlns:a16="http://schemas.microsoft.com/office/drawing/2014/main" id="{B0C90240-382F-4522-B929-BFDB1073BFB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E279C622-5AB9-498C-8C0B-476323B86B9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ED3C9F11-E97F-4D53-91FB-41CD6098DB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67D11F01-D391-4194-852B-257A6AC8DC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537ED10-8033-4FFC-94DB-BB4665476E4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A7C3D3E2-BFE3-4C37-B16F-90A7229645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BEB9FB1F-D12A-4CE5-9C3B-58CDB55611F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4229A153-13DB-4E17-9C04-56665240FB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74" name="Rechte verbindingslijn 173">
                    <a:extLst>
                      <a:ext uri="{FF2B5EF4-FFF2-40B4-BE49-F238E27FC236}">
                        <a16:creationId xmlns:a16="http://schemas.microsoft.com/office/drawing/2014/main" id="{7CD72BC5-B68B-4A99-B3F4-496BFE1396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174">
                    <a:extLst>
                      <a:ext uri="{FF2B5EF4-FFF2-40B4-BE49-F238E27FC236}">
                        <a16:creationId xmlns:a16="http://schemas.microsoft.com/office/drawing/2014/main" id="{7BAC2185-AB79-44DA-A512-0F5A83D55E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175">
                    <a:extLst>
                      <a:ext uri="{FF2B5EF4-FFF2-40B4-BE49-F238E27FC236}">
                        <a16:creationId xmlns:a16="http://schemas.microsoft.com/office/drawing/2014/main" id="{13049462-9217-4F89-BC9A-365C70DCAE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176">
                    <a:extLst>
                      <a:ext uri="{FF2B5EF4-FFF2-40B4-BE49-F238E27FC236}">
                        <a16:creationId xmlns:a16="http://schemas.microsoft.com/office/drawing/2014/main" id="{B32BB5E8-C8FF-441D-8D28-053E2D8B1E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8" name="Rechte verbindingslijn 177">
                    <a:extLst>
                      <a:ext uri="{FF2B5EF4-FFF2-40B4-BE49-F238E27FC236}">
                        <a16:creationId xmlns:a16="http://schemas.microsoft.com/office/drawing/2014/main" id="{25E7292E-35ED-40C7-9D60-01AD4FF04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3" name="Pijl: rechts 172">
                  <a:extLst>
                    <a:ext uri="{FF2B5EF4-FFF2-40B4-BE49-F238E27FC236}">
                      <a16:creationId xmlns:a16="http://schemas.microsoft.com/office/drawing/2014/main" id="{CB4D5954-8EF5-4DDD-BEAF-5DCB8D1836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1F899DB6-6626-42FB-A62B-61DA4B3A23F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63" name="Rechthoek 162">
                  <a:extLst>
                    <a:ext uri="{FF2B5EF4-FFF2-40B4-BE49-F238E27FC236}">
                      <a16:creationId xmlns:a16="http://schemas.microsoft.com/office/drawing/2014/main" id="{8D9F7CF3-5D81-4020-9B95-19C284E0CCC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D1B165A0-C113-4189-BC04-AD7B5E95DD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3CB12E8B-7A14-42A4-8B93-F41D42720A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B940F2AC-05D2-4B1C-8BAB-06860AFF90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03E4AC27-5E9C-47DA-AFBE-1355A39DCF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15C4AB42-2037-45A9-B208-883512724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0" name="Rechte verbindingslijn 169">
                    <a:extLst>
                      <a:ext uri="{FF2B5EF4-FFF2-40B4-BE49-F238E27FC236}">
                        <a16:creationId xmlns:a16="http://schemas.microsoft.com/office/drawing/2014/main" id="{DAEE5306-F62D-4622-97DA-A30B70EC7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5" name="Pijl: rechts 164">
                  <a:extLst>
                    <a:ext uri="{FF2B5EF4-FFF2-40B4-BE49-F238E27FC236}">
                      <a16:creationId xmlns:a16="http://schemas.microsoft.com/office/drawing/2014/main" id="{030619FB-65DF-4DC3-A0DC-05525DB976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237A330A-6187-48FA-8904-B0640B19F9B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48" name="Inspireren">
                <a:extLst>
                  <a:ext uri="{FF2B5EF4-FFF2-40B4-BE49-F238E27FC236}">
                    <a16:creationId xmlns:a16="http://schemas.microsoft.com/office/drawing/2014/main" id="{370BB612-36E3-4840-B503-CFAF9C89CB3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50" name="Freeform 12">
                  <a:extLst>
                    <a:ext uri="{FF2B5EF4-FFF2-40B4-BE49-F238E27FC236}">
                      <a16:creationId xmlns:a16="http://schemas.microsoft.com/office/drawing/2014/main" id="{6BB34116-38C7-4B11-8914-259C62914D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3">
                  <a:extLst>
                    <a:ext uri="{FF2B5EF4-FFF2-40B4-BE49-F238E27FC236}">
                      <a16:creationId xmlns:a16="http://schemas.microsoft.com/office/drawing/2014/main" id="{45D379A5-8975-4A40-8A04-B51D64B69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4">
                  <a:extLst>
                    <a:ext uri="{FF2B5EF4-FFF2-40B4-BE49-F238E27FC236}">
                      <a16:creationId xmlns:a16="http://schemas.microsoft.com/office/drawing/2014/main" id="{6683B559-E75C-48C2-9850-B334D03F39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9" name="Tekstvak 148">
                <a:extLst>
                  <a:ext uri="{FF2B5EF4-FFF2-40B4-BE49-F238E27FC236}">
                    <a16:creationId xmlns:a16="http://schemas.microsoft.com/office/drawing/2014/main" id="{F33BFC44-B888-45C5-93D6-D2F9CEF407BE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0EA7C48E-4C04-472E-B0A4-F87CBEE2F603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099E952F-373E-4CEC-8F42-EAA92EA379B6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AB0F43B-B48B-4194-9F1C-6DD05690E79C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196" name="INSTRUCTIE">
            <a:extLst>
              <a:ext uri="{FF2B5EF4-FFF2-40B4-BE49-F238E27FC236}">
                <a16:creationId xmlns:a16="http://schemas.microsoft.com/office/drawing/2014/main" id="{CCD6C501-C9E4-4F14-8B52-46DEFC3F4021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3BC50530-A24B-4171-A1D2-931C7DC176A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C420FDF4-4900-4741-8C36-A67D3AF60C1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F86DE6F2-A098-4F26-AB2D-7030F56C667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2C49C344-0C68-45D3-88B6-DD07D0A18A2A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61BFA6AD-6298-41B6-9B7A-1ECF12F68C46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3F137FDE-8092-44A4-85BE-39BC6B0F4802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A4BD0C0D-64D8-468B-9660-2A1686A749CE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22BFE34C-5C47-4390-9D41-6DC896496EB4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4" name="Rechthoek 243">
                <a:extLst>
                  <a:ext uri="{FF2B5EF4-FFF2-40B4-BE49-F238E27FC236}">
                    <a16:creationId xmlns:a16="http://schemas.microsoft.com/office/drawing/2014/main" id="{42442542-7EA1-4DBA-BB8E-60F0E3D2C9F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1CE2D752-8881-492F-B5CD-D90513FF390B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6" name="Tekstvak 245">
                <a:extLst>
                  <a:ext uri="{FF2B5EF4-FFF2-40B4-BE49-F238E27FC236}">
                    <a16:creationId xmlns:a16="http://schemas.microsoft.com/office/drawing/2014/main" id="{A45BBCD4-AB9D-434D-8AAA-BE84B6C8E134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7" name="Tekstvak 246">
                <a:extLst>
                  <a:ext uri="{FF2B5EF4-FFF2-40B4-BE49-F238E27FC236}">
                    <a16:creationId xmlns:a16="http://schemas.microsoft.com/office/drawing/2014/main" id="{3EFBA10D-1071-4B61-B1B3-E53A63CCFBE9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049860A5-D7B2-411B-81A0-24BDA6A20DF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elijkbenige driehoek 248">
                <a:extLst>
                  <a:ext uri="{FF2B5EF4-FFF2-40B4-BE49-F238E27FC236}">
                    <a16:creationId xmlns:a16="http://schemas.microsoft.com/office/drawing/2014/main" id="{23FF4160-81D9-4180-A64D-EADB3DF73A2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FCC0BDB8-AF53-4B0E-B868-14B3B6D677AB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8836F421-8814-4B11-83E8-7AF5954FEC5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B3D9B703-1A2F-4C22-8D5D-EF42D225B4D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C21655A9-A296-404F-B82B-BB84523225A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1" name="Groep 250">
                <a:extLst>
                  <a:ext uri="{FF2B5EF4-FFF2-40B4-BE49-F238E27FC236}">
                    <a16:creationId xmlns:a16="http://schemas.microsoft.com/office/drawing/2014/main" id="{6B87538B-6B94-433B-90FF-568CEDA9EB2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2" name="Rechthoek 251">
                  <a:extLst>
                    <a:ext uri="{FF2B5EF4-FFF2-40B4-BE49-F238E27FC236}">
                      <a16:creationId xmlns:a16="http://schemas.microsoft.com/office/drawing/2014/main" id="{3D711365-805E-4241-921D-F63C9C0D200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3" name="Rechthoek 252">
                  <a:extLst>
                    <a:ext uri="{FF2B5EF4-FFF2-40B4-BE49-F238E27FC236}">
                      <a16:creationId xmlns:a16="http://schemas.microsoft.com/office/drawing/2014/main" id="{A2551C5D-335B-40B8-BD30-EA323683C57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05921952-2FE8-4975-8002-691279ADBA0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7" name="Groep 206">
              <a:extLst>
                <a:ext uri="{FF2B5EF4-FFF2-40B4-BE49-F238E27FC236}">
                  <a16:creationId xmlns:a16="http://schemas.microsoft.com/office/drawing/2014/main" id="{A4E6FB82-4F9F-4ECC-BFE0-B717A541FFF0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38" name="Groep 237">
                <a:extLst>
                  <a:ext uri="{FF2B5EF4-FFF2-40B4-BE49-F238E27FC236}">
                    <a16:creationId xmlns:a16="http://schemas.microsoft.com/office/drawing/2014/main" id="{8FD09299-0453-4F9F-A25B-E3507AB7B3BF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0" name="Vrije vorm: vorm 239">
                  <a:extLst>
                    <a:ext uri="{FF2B5EF4-FFF2-40B4-BE49-F238E27FC236}">
                      <a16:creationId xmlns:a16="http://schemas.microsoft.com/office/drawing/2014/main" id="{ED079FD3-C5AF-41C3-BAD3-BAE5B4E64635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1" name="Groep 240">
                  <a:extLst>
                    <a:ext uri="{FF2B5EF4-FFF2-40B4-BE49-F238E27FC236}">
                      <a16:creationId xmlns:a16="http://schemas.microsoft.com/office/drawing/2014/main" id="{176E1B3D-9E8F-47A8-ABD3-7D063431F3E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2" name="Vrije vorm: vorm 241">
                    <a:extLst>
                      <a:ext uri="{FF2B5EF4-FFF2-40B4-BE49-F238E27FC236}">
                        <a16:creationId xmlns:a16="http://schemas.microsoft.com/office/drawing/2014/main" id="{18CFEC32-CDE5-4366-A3FD-A187256C289C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Vrije vorm: vorm 242">
                    <a:extLst>
                      <a:ext uri="{FF2B5EF4-FFF2-40B4-BE49-F238E27FC236}">
                        <a16:creationId xmlns:a16="http://schemas.microsoft.com/office/drawing/2014/main" id="{925FAB24-40C9-4148-9DA6-E1AC438A4EDB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9" name="Tekstvak 238">
                <a:extLst>
                  <a:ext uri="{FF2B5EF4-FFF2-40B4-BE49-F238E27FC236}">
                    <a16:creationId xmlns:a16="http://schemas.microsoft.com/office/drawing/2014/main" id="{8ACF9E99-11A2-4A17-A703-A187FEA10B5F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2D4A9B5A-DB63-4052-B9F3-0496F9D8EEF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668112BA-326D-47FD-A2E2-29B0ABFEE7D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BE2EB806-4EC8-441D-886E-11FDFB1AEE1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CEC2474B-858C-4164-99A6-1D3497E2F6BF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7AFBFA9F-1134-4539-9892-C307E4472D5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C3A31F2A-D0F1-4BDD-B146-830902A4632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2" name="Groep 231">
                    <a:extLst>
                      <a:ext uri="{FF2B5EF4-FFF2-40B4-BE49-F238E27FC236}">
                        <a16:creationId xmlns:a16="http://schemas.microsoft.com/office/drawing/2014/main" id="{38036428-4E19-4309-B567-5C6D9F2C324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353DAC33-94E1-47BC-B8D4-2FC8CC07D36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Rechthoek 235">
                      <a:extLst>
                        <a:ext uri="{FF2B5EF4-FFF2-40B4-BE49-F238E27FC236}">
                          <a16:creationId xmlns:a16="http://schemas.microsoft.com/office/drawing/2014/main" id="{7E35BAF9-EBF6-43FA-9F94-83CD48A47A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7" name="Ovaal 236">
                      <a:extLst>
                        <a:ext uri="{FF2B5EF4-FFF2-40B4-BE49-F238E27FC236}">
                          <a16:creationId xmlns:a16="http://schemas.microsoft.com/office/drawing/2014/main" id="{D3A66F42-AAEF-4DF6-B2AE-A724DF38BD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9C5C4F9-31A5-4880-A8D4-ACE78282527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Afbeelding 233">
                    <a:extLst>
                      <a:ext uri="{FF2B5EF4-FFF2-40B4-BE49-F238E27FC236}">
                        <a16:creationId xmlns:a16="http://schemas.microsoft.com/office/drawing/2014/main" id="{7D653C44-AE5C-49B8-B8A8-CBC1DCBAA6B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B46F6FDD-2D34-4232-8A18-27F85AC769A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E9592F99-93FE-4CD1-B944-5F456E1A407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84F8DEEF-9A50-4AFE-AAC4-E30EF527DC3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42496BD0-1369-4510-9096-705525D1306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4E0E6BB7-3D71-4CB4-B823-1A15792802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0EAF318-505A-46EC-A3D7-2996B4D4255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0DAA4438-1560-40C5-BC5F-9E1A761DB95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4" name="Gelijkbenige driehoek 223">
                <a:extLst>
                  <a:ext uri="{FF2B5EF4-FFF2-40B4-BE49-F238E27FC236}">
                    <a16:creationId xmlns:a16="http://schemas.microsoft.com/office/drawing/2014/main" id="{9F085293-6115-42CC-B452-AE0FB358C28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8B49E4CF-8589-4F86-8A2D-63D6DA354DC4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3" name="ICOON_info">
              <a:extLst>
                <a:ext uri="{FF2B5EF4-FFF2-40B4-BE49-F238E27FC236}">
                  <a16:creationId xmlns:a16="http://schemas.microsoft.com/office/drawing/2014/main" id="{29AC47D0-1738-414C-9929-ABF5EF1B137F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0" name="Ovaal 219">
                <a:extLst>
                  <a:ext uri="{FF2B5EF4-FFF2-40B4-BE49-F238E27FC236}">
                    <a16:creationId xmlns:a16="http://schemas.microsoft.com/office/drawing/2014/main" id="{00834F70-1A54-4578-91F2-2C7A98B4FE2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Graphic 163" descr="Informatie">
                <a:extLst>
                  <a:ext uri="{FF2B5EF4-FFF2-40B4-BE49-F238E27FC236}">
                    <a16:creationId xmlns:a16="http://schemas.microsoft.com/office/drawing/2014/main" id="{0F837E97-6AB3-4ECA-8747-8902270647C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4" name="Groep 213">
              <a:extLst>
                <a:ext uri="{FF2B5EF4-FFF2-40B4-BE49-F238E27FC236}">
                  <a16:creationId xmlns:a16="http://schemas.microsoft.com/office/drawing/2014/main" id="{7334629E-B919-4144-9252-F4F6F9BE2D2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5" name="Inspireren">
                <a:extLst>
                  <a:ext uri="{FF2B5EF4-FFF2-40B4-BE49-F238E27FC236}">
                    <a16:creationId xmlns:a16="http://schemas.microsoft.com/office/drawing/2014/main" id="{2376E217-D9BA-4A49-8759-6628AED92F3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7" name="Freeform 12">
                  <a:extLst>
                    <a:ext uri="{FF2B5EF4-FFF2-40B4-BE49-F238E27FC236}">
                      <a16:creationId xmlns:a16="http://schemas.microsoft.com/office/drawing/2014/main" id="{2C9E30CE-3CCC-42D6-93CA-0FC15C06B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13">
                  <a:extLst>
                    <a:ext uri="{FF2B5EF4-FFF2-40B4-BE49-F238E27FC236}">
                      <a16:creationId xmlns:a16="http://schemas.microsoft.com/office/drawing/2014/main" id="{FFAA7EF9-6FFD-4765-803C-967A43DEE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14">
                  <a:extLst>
                    <a:ext uri="{FF2B5EF4-FFF2-40B4-BE49-F238E27FC236}">
                      <a16:creationId xmlns:a16="http://schemas.microsoft.com/office/drawing/2014/main" id="{ED1884CB-F69B-4D0F-8E28-AA5F747993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6" name="Tekstvak 215">
                <a:extLst>
                  <a:ext uri="{FF2B5EF4-FFF2-40B4-BE49-F238E27FC236}">
                    <a16:creationId xmlns:a16="http://schemas.microsoft.com/office/drawing/2014/main" id="{DDFE8E6B-64C8-4C8B-8FA0-834DFC1A5FA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pic>
        <p:nvPicPr>
          <p:cNvPr id="195" name="IPAD" hidden="1">
            <a:extLst>
              <a:ext uri="{FF2B5EF4-FFF2-40B4-BE49-F238E27FC236}">
                <a16:creationId xmlns:a16="http://schemas.microsoft.com/office/drawing/2014/main" id="{C927B6D9-F5C6-444A-BB9A-27701B559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1" t="29958" r="29677" b="30413"/>
          <a:stretch/>
        </p:blipFill>
        <p:spPr>
          <a:xfrm>
            <a:off x="5560828" y="851128"/>
            <a:ext cx="6212015" cy="4574627"/>
          </a:xfrm>
          <a:custGeom>
            <a:avLst/>
            <a:gdLst>
              <a:gd name="connsiteX0" fmla="*/ 352744 w 5425430"/>
              <a:gd name="connsiteY0" fmla="*/ 311628 h 3995373"/>
              <a:gd name="connsiteX1" fmla="*/ 287301 w 5425430"/>
              <a:gd name="connsiteY1" fmla="*/ 377070 h 3995373"/>
              <a:gd name="connsiteX2" fmla="*/ 287301 w 5425430"/>
              <a:gd name="connsiteY2" fmla="*/ 3621241 h 3995373"/>
              <a:gd name="connsiteX3" fmla="*/ 288136 w 5425430"/>
              <a:gd name="connsiteY3" fmla="*/ 3625376 h 3995373"/>
              <a:gd name="connsiteX4" fmla="*/ 288136 w 5425430"/>
              <a:gd name="connsiteY4" fmla="*/ 3630408 h 3995373"/>
              <a:gd name="connsiteX5" fmla="*/ 290118 w 5425430"/>
              <a:gd name="connsiteY5" fmla="*/ 3635194 h 3995373"/>
              <a:gd name="connsiteX6" fmla="*/ 292444 w 5425430"/>
              <a:gd name="connsiteY6" fmla="*/ 3646714 h 3995373"/>
              <a:gd name="connsiteX7" fmla="*/ 298787 w 5425430"/>
              <a:gd name="connsiteY7" fmla="*/ 3656121 h 3995373"/>
              <a:gd name="connsiteX8" fmla="*/ 305572 w 5425430"/>
              <a:gd name="connsiteY8" fmla="*/ 3672503 h 3995373"/>
              <a:gd name="connsiteX9" fmla="*/ 347666 w 5425430"/>
              <a:gd name="connsiteY9" fmla="*/ 3689938 h 3995373"/>
              <a:gd name="connsiteX10" fmla="*/ 5072862 w 5425430"/>
              <a:gd name="connsiteY10" fmla="*/ 3689938 h 3995373"/>
              <a:gd name="connsiteX11" fmla="*/ 5114956 w 5425430"/>
              <a:gd name="connsiteY11" fmla="*/ 3672503 h 3995373"/>
              <a:gd name="connsiteX12" fmla="*/ 5118325 w 5425430"/>
              <a:gd name="connsiteY12" fmla="*/ 3664371 h 3995373"/>
              <a:gd name="connsiteX13" fmla="*/ 5130229 w 5425430"/>
              <a:gd name="connsiteY13" fmla="*/ 3646714 h 3995373"/>
              <a:gd name="connsiteX14" fmla="*/ 5135372 w 5425430"/>
              <a:gd name="connsiteY14" fmla="*/ 3621241 h 3995373"/>
              <a:gd name="connsiteX15" fmla="*/ 5135372 w 5425430"/>
              <a:gd name="connsiteY15" fmla="*/ 377070 h 3995373"/>
              <a:gd name="connsiteX16" fmla="*/ 5069929 w 5425430"/>
              <a:gd name="connsiteY16" fmla="*/ 311628 h 3995373"/>
              <a:gd name="connsiteX17" fmla="*/ 0 w 5425430"/>
              <a:gd name="connsiteY17" fmla="*/ 0 h 3995373"/>
              <a:gd name="connsiteX18" fmla="*/ 5425430 w 5425430"/>
              <a:gd name="connsiteY18" fmla="*/ 0 h 3995373"/>
              <a:gd name="connsiteX19" fmla="*/ 5425430 w 5425430"/>
              <a:gd name="connsiteY19" fmla="*/ 3995373 h 3995373"/>
              <a:gd name="connsiteX20" fmla="*/ 0 w 5425430"/>
              <a:gd name="connsiteY20" fmla="*/ 3995373 h 399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25430" h="3995373">
                <a:moveTo>
                  <a:pt x="352744" y="311628"/>
                </a:moveTo>
                <a:cubicBezTo>
                  <a:pt x="316601" y="311628"/>
                  <a:pt x="287301" y="340928"/>
                  <a:pt x="287301" y="377070"/>
                </a:cubicBezTo>
                <a:lnTo>
                  <a:pt x="287301" y="3621241"/>
                </a:lnTo>
                <a:lnTo>
                  <a:pt x="288136" y="3625376"/>
                </a:lnTo>
                <a:lnTo>
                  <a:pt x="288136" y="3630408"/>
                </a:lnTo>
                <a:lnTo>
                  <a:pt x="290118" y="3635194"/>
                </a:lnTo>
                <a:lnTo>
                  <a:pt x="292444" y="3646714"/>
                </a:lnTo>
                <a:lnTo>
                  <a:pt x="298787" y="3656121"/>
                </a:lnTo>
                <a:lnTo>
                  <a:pt x="305572" y="3672503"/>
                </a:lnTo>
                <a:cubicBezTo>
                  <a:pt x="316345" y="3683275"/>
                  <a:pt x="331227" y="3689938"/>
                  <a:pt x="347666" y="3689938"/>
                </a:cubicBezTo>
                <a:lnTo>
                  <a:pt x="5072862" y="3689938"/>
                </a:lnTo>
                <a:cubicBezTo>
                  <a:pt x="5089301" y="3689938"/>
                  <a:pt x="5104184" y="3683275"/>
                  <a:pt x="5114956" y="3672503"/>
                </a:cubicBezTo>
                <a:lnTo>
                  <a:pt x="5118325" y="3664371"/>
                </a:lnTo>
                <a:lnTo>
                  <a:pt x="5130229" y="3646714"/>
                </a:lnTo>
                <a:cubicBezTo>
                  <a:pt x="5133541" y="3638885"/>
                  <a:pt x="5135372" y="3630277"/>
                  <a:pt x="5135372" y="3621241"/>
                </a:cubicBezTo>
                <a:lnTo>
                  <a:pt x="5135372" y="377070"/>
                </a:lnTo>
                <a:cubicBezTo>
                  <a:pt x="5135372" y="340928"/>
                  <a:pt x="5106072" y="311628"/>
                  <a:pt x="5069929" y="311628"/>
                </a:cubicBezTo>
                <a:close/>
                <a:moveTo>
                  <a:pt x="0" y="0"/>
                </a:moveTo>
                <a:lnTo>
                  <a:pt x="5425430" y="0"/>
                </a:lnTo>
                <a:lnTo>
                  <a:pt x="5425430" y="3995373"/>
                </a:lnTo>
                <a:lnTo>
                  <a:pt x="0" y="3995373"/>
                </a:lnTo>
                <a:close/>
              </a:path>
            </a:pathLst>
          </a:custGeom>
          <a:effectLst/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DCCA0F-7A9F-4ACA-AA19-F07984E5FB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59243" y="851128"/>
            <a:ext cx="6213600" cy="4575600"/>
          </a:xfrm>
          <a:blipFill>
            <a:blip r:embed="rId7"/>
            <a:srcRect/>
            <a:stretch>
              <a:fillRect l="-25" r="-25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98" name="Tijdelijke aanduiding voor afbeelding 10">
            <a:extLst>
              <a:ext uri="{FF2B5EF4-FFF2-40B4-BE49-F238E27FC236}">
                <a16:creationId xmlns:a16="http://schemas.microsoft.com/office/drawing/2014/main" id="{BE69F0C7-4525-4310-9550-C35C806B5C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93215" y="1214230"/>
            <a:ext cx="5540849" cy="3858582"/>
          </a:xfrm>
          <a:prstGeom prst="roundRect">
            <a:avLst>
              <a:gd name="adj" fmla="val 1770"/>
            </a:avLst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pic>
        <p:nvPicPr>
          <p:cNvPr id="259" name="Picture 60" descr="A screenshot of a computer&#10;&#10;Description automatically generated" hidden="1">
            <a:extLst>
              <a:ext uri="{FF2B5EF4-FFF2-40B4-BE49-F238E27FC236}">
                <a16:creationId xmlns:a16="http://schemas.microsoft.com/office/drawing/2014/main" id="{583CB2A7-0532-4B3D-8ED4-E270FBF0B99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55" y="2660529"/>
            <a:ext cx="1503252" cy="2980312"/>
          </a:xfrm>
          <a:prstGeom prst="rect">
            <a:avLst/>
          </a:prstGeom>
          <a:effectLst/>
        </p:spPr>
      </p:pic>
      <p:sp>
        <p:nvSpPr>
          <p:cNvPr id="199" name="Tijdelijke aanduiding voor tekst 3">
            <a:extLst>
              <a:ext uri="{FF2B5EF4-FFF2-40B4-BE49-F238E27FC236}">
                <a16:creationId xmlns:a16="http://schemas.microsoft.com/office/drawing/2014/main" id="{65E41D74-7E41-429C-BA35-FEBCFD458C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04755" y="2660529"/>
            <a:ext cx="1504800" cy="2980800"/>
          </a:xfrm>
          <a:blipFill>
            <a:blip r:embed="rId9"/>
            <a:srcRect/>
            <a:stretch>
              <a:fillRect l="-28" r="-28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60" name="Picture Placeholder 61">
            <a:extLst>
              <a:ext uri="{FF2B5EF4-FFF2-40B4-BE49-F238E27FC236}">
                <a16:creationId xmlns:a16="http://schemas.microsoft.com/office/drawing/2014/main" id="{CA0F7A3A-915A-4F03-A8FA-87537B01CBB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901088" y="2753174"/>
            <a:ext cx="1299424" cy="2794220"/>
          </a:xfrm>
          <a:custGeom>
            <a:avLst/>
            <a:gdLst>
              <a:gd name="connsiteX0" fmla="*/ 59004 w 525463"/>
              <a:gd name="connsiteY0" fmla="*/ 0 h 1129931"/>
              <a:gd name="connsiteX1" fmla="*/ 116712 w 525463"/>
              <a:gd name="connsiteY1" fmla="*/ 0 h 1129931"/>
              <a:gd name="connsiteX2" fmla="*/ 116712 w 525463"/>
              <a:gd name="connsiteY2" fmla="*/ 6349 h 1129931"/>
              <a:gd name="connsiteX3" fmla="*/ 153226 w 525463"/>
              <a:gd name="connsiteY3" fmla="*/ 42863 h 1129931"/>
              <a:gd name="connsiteX4" fmla="*/ 373886 w 525463"/>
              <a:gd name="connsiteY4" fmla="*/ 42863 h 1129931"/>
              <a:gd name="connsiteX5" fmla="*/ 410400 w 525463"/>
              <a:gd name="connsiteY5" fmla="*/ 6349 h 1129931"/>
              <a:gd name="connsiteX6" fmla="*/ 410400 w 525463"/>
              <a:gd name="connsiteY6" fmla="*/ 0 h 1129931"/>
              <a:gd name="connsiteX7" fmla="*/ 466459 w 525463"/>
              <a:gd name="connsiteY7" fmla="*/ 0 h 1129931"/>
              <a:gd name="connsiteX8" fmla="*/ 525463 w 525463"/>
              <a:gd name="connsiteY8" fmla="*/ 59004 h 1129931"/>
              <a:gd name="connsiteX9" fmla="*/ 525463 w 525463"/>
              <a:gd name="connsiteY9" fmla="*/ 1070927 h 1129931"/>
              <a:gd name="connsiteX10" fmla="*/ 466459 w 525463"/>
              <a:gd name="connsiteY10" fmla="*/ 1129931 h 1129931"/>
              <a:gd name="connsiteX11" fmla="*/ 59004 w 525463"/>
              <a:gd name="connsiteY11" fmla="*/ 1129931 h 1129931"/>
              <a:gd name="connsiteX12" fmla="*/ 0 w 525463"/>
              <a:gd name="connsiteY12" fmla="*/ 1070927 h 1129931"/>
              <a:gd name="connsiteX13" fmla="*/ 0 w 525463"/>
              <a:gd name="connsiteY13" fmla="*/ 59004 h 1129931"/>
              <a:gd name="connsiteX14" fmla="*/ 59004 w 525463"/>
              <a:gd name="connsiteY14" fmla="*/ 0 h 112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5463" h="1129931">
                <a:moveTo>
                  <a:pt x="59004" y="0"/>
                </a:moveTo>
                <a:lnTo>
                  <a:pt x="116712" y="0"/>
                </a:lnTo>
                <a:lnTo>
                  <a:pt x="116712" y="6349"/>
                </a:lnTo>
                <a:cubicBezTo>
                  <a:pt x="116712" y="26515"/>
                  <a:pt x="133060" y="42863"/>
                  <a:pt x="153226" y="42863"/>
                </a:cubicBezTo>
                <a:lnTo>
                  <a:pt x="373886" y="42863"/>
                </a:lnTo>
                <a:cubicBezTo>
                  <a:pt x="394052" y="42863"/>
                  <a:pt x="410400" y="26515"/>
                  <a:pt x="410400" y="6349"/>
                </a:cubicBezTo>
                <a:lnTo>
                  <a:pt x="410400" y="0"/>
                </a:lnTo>
                <a:lnTo>
                  <a:pt x="466459" y="0"/>
                </a:lnTo>
                <a:cubicBezTo>
                  <a:pt x="499046" y="0"/>
                  <a:pt x="525463" y="26417"/>
                  <a:pt x="525463" y="59004"/>
                </a:cubicBezTo>
                <a:lnTo>
                  <a:pt x="525463" y="1070927"/>
                </a:lnTo>
                <a:cubicBezTo>
                  <a:pt x="525463" y="1103514"/>
                  <a:pt x="499046" y="1129931"/>
                  <a:pt x="466459" y="1129931"/>
                </a:cubicBezTo>
                <a:lnTo>
                  <a:pt x="59004" y="1129931"/>
                </a:lnTo>
                <a:cubicBezTo>
                  <a:pt x="26417" y="1129931"/>
                  <a:pt x="0" y="1103514"/>
                  <a:pt x="0" y="1070927"/>
                </a:cubicBezTo>
                <a:lnTo>
                  <a:pt x="0" y="59004"/>
                </a:lnTo>
                <a:cubicBezTo>
                  <a:pt x="0" y="26417"/>
                  <a:pt x="26417" y="0"/>
                  <a:pt x="59004" y="0"/>
                </a:cubicBez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i="1">
                <a:solidFill>
                  <a:schemeClr val="accent4"/>
                </a:solidFill>
              </a:defRPr>
            </a:lvl1pPr>
          </a:lstStyle>
          <a:p>
            <a:r>
              <a:rPr lang="nl-NL"/>
              <a:t>Selecteer dit kader, </a:t>
            </a:r>
            <a:br>
              <a:rPr lang="nl-NL"/>
            </a:br>
            <a:r>
              <a:rPr lang="nl-NL"/>
              <a:t>ga naar de tab ‘Slidebuilder’, </a:t>
            </a:r>
            <a:br>
              <a:rPr lang="nl-NL"/>
            </a:br>
            <a:r>
              <a:rPr lang="nl-NL"/>
              <a:t>klik op ‘Afbeeldingen’, selecteer de gewenste afbeelding </a:t>
            </a:r>
            <a:br>
              <a:rPr lang="nl-NL"/>
            </a:br>
            <a:r>
              <a:rPr lang="nl-NL"/>
              <a:t>en klik op ‘Invoegen’.</a:t>
            </a:r>
          </a:p>
        </p:txBody>
      </p:sp>
    </p:spTree>
    <p:extLst>
      <p:ext uri="{BB962C8B-B14F-4D97-AF65-F5344CB8AC3E}">
        <p14:creationId xmlns:p14="http://schemas.microsoft.com/office/powerpoint/2010/main" val="16716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28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 kolommen #1)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6" y="1575951"/>
            <a:ext cx="3704275" cy="4046271"/>
          </a:xfrm>
        </p:spPr>
        <p:txBody>
          <a:bodyPr vert="horz" lIns="0" tIns="0" rIns="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(2 kolommen #1)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8" name="Tijdelijke aanduiding voor verticale tekst 2">
            <a:extLst>
              <a:ext uri="{FF2B5EF4-FFF2-40B4-BE49-F238E27FC236}">
                <a16:creationId xmlns:a16="http://schemas.microsoft.com/office/drawing/2014/main" id="{7BC00119-D1B6-4D6E-AEE5-2A76552FEA09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4595199" y="1575951"/>
            <a:ext cx="7056869" cy="4046271"/>
          </a:xfrm>
        </p:spPr>
        <p:txBody>
          <a:bodyPr vert="horz" lIns="0" tIns="0" rIns="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</p:spTree>
    <p:extLst>
      <p:ext uri="{BB962C8B-B14F-4D97-AF65-F5344CB8AC3E}">
        <p14:creationId xmlns:p14="http://schemas.microsoft.com/office/powerpoint/2010/main" val="30542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 kolommen #2)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7942886" y="1575951"/>
            <a:ext cx="3709183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(2 kolommen #2)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24487" y="1575951"/>
            <a:ext cx="7059414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</p:spTree>
    <p:extLst>
      <p:ext uri="{BB962C8B-B14F-4D97-AF65-F5344CB8AC3E}">
        <p14:creationId xmlns:p14="http://schemas.microsoft.com/office/powerpoint/2010/main" val="20943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beelding &amp; Tekst (1 kolom ) #2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50" normalizeH="0" baseline="0" noProof="0" dirty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#2 - Rapportage</a:t>
            </a:r>
            <a:endParaRPr kumimoji="0" lang="nl-NL" sz="2400" b="0" i="0" u="none" strike="noStrike" kern="1200" cap="none" spc="50" normalizeH="0" baseline="0" noProof="0" dirty="0">
              <a:ln>
                <a:noFill/>
              </a:ln>
              <a:solidFill>
                <a:srgbClr val="1F1E71"/>
              </a:solidFill>
              <a:effectLst/>
              <a:uLnTx/>
              <a:uFillTx/>
              <a:latin typeface="Tahoma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8211" y="514083"/>
            <a:ext cx="3043857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Plaats hier je titel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7" name="Tijdelijke aanduiding voor verticale tekst 2">
            <a:extLst>
              <a:ext uri="{FF2B5EF4-FFF2-40B4-BE49-F238E27FC236}">
                <a16:creationId xmlns:a16="http://schemas.microsoft.com/office/drawing/2014/main" id="{05ECEE23-CC19-476D-85D0-4219B9B0071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608423" y="1575951"/>
            <a:ext cx="3043645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Sub-bullets</a:t>
            </a:r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/>
              <a:t># Bullets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89" name="Tijdelijke aanduiding voor afbeelding 166">
            <a:extLst>
              <a:ext uri="{FF2B5EF4-FFF2-40B4-BE49-F238E27FC236}">
                <a16:creationId xmlns:a16="http://schemas.microsoft.com/office/drawing/2014/main" id="{373C861D-5FB2-4AA7-A386-18C43652AE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3888" y="549740"/>
            <a:ext cx="7594271" cy="5455036"/>
          </a:xfrm>
          <a:custGeom>
            <a:avLst/>
            <a:gdLst>
              <a:gd name="connsiteX0" fmla="*/ 1521248 w 2783007"/>
              <a:gd name="connsiteY0" fmla="*/ 0 h 1999060"/>
              <a:gd name="connsiteX1" fmla="*/ 2580250 w 2783007"/>
              <a:gd name="connsiteY1" fmla="*/ 802344 h 1999060"/>
              <a:gd name="connsiteX2" fmla="*/ 2159365 w 2783007"/>
              <a:gd name="connsiteY2" fmla="*/ 1999060 h 1999060"/>
              <a:gd name="connsiteX3" fmla="*/ 2050749 w 2783007"/>
              <a:gd name="connsiteY3" fmla="*/ 1985461 h 1999060"/>
              <a:gd name="connsiteX4" fmla="*/ 14207 w 2783007"/>
              <a:gd name="connsiteY4" fmla="*/ 1196716 h 1999060"/>
              <a:gd name="connsiteX5" fmla="*/ 1141094 w 2783007"/>
              <a:gd name="connsiteY5" fmla="*/ 67995 h 1999060"/>
              <a:gd name="connsiteX6" fmla="*/ 1521248 w 2783007"/>
              <a:gd name="connsiteY6" fmla="*/ 0 h 199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3007" h="1999060">
                <a:moveTo>
                  <a:pt x="1521248" y="0"/>
                </a:moveTo>
                <a:cubicBezTo>
                  <a:pt x="1819941" y="0"/>
                  <a:pt x="2213673" y="149590"/>
                  <a:pt x="2580250" y="802344"/>
                </a:cubicBezTo>
                <a:cubicBezTo>
                  <a:pt x="3082597" y="1659084"/>
                  <a:pt x="2539519" y="1999060"/>
                  <a:pt x="2159365" y="1999060"/>
                </a:cubicBezTo>
                <a:cubicBezTo>
                  <a:pt x="2118634" y="1999060"/>
                  <a:pt x="2091480" y="1999060"/>
                  <a:pt x="2050749" y="1985461"/>
                </a:cubicBezTo>
                <a:cubicBezTo>
                  <a:pt x="1860672" y="1944664"/>
                  <a:pt x="-189447" y="1754277"/>
                  <a:pt x="14207" y="1196716"/>
                </a:cubicBezTo>
                <a:cubicBezTo>
                  <a:pt x="217862" y="625556"/>
                  <a:pt x="815247" y="163189"/>
                  <a:pt x="1141094" y="67995"/>
                </a:cubicBezTo>
                <a:cubicBezTo>
                  <a:pt x="1249709" y="40797"/>
                  <a:pt x="1371902" y="0"/>
                  <a:pt x="15212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 dirty="0"/>
              <a:t>Klik op ‘afbeeldingen’</a:t>
            </a:r>
            <a:br>
              <a:rPr lang="nl-NL" noProof="0" dirty="0"/>
            </a:br>
            <a:r>
              <a:rPr lang="nl-NL" noProof="0" dirty="0"/>
              <a:t>in de tab ‘Slidebuilder’</a:t>
            </a:r>
            <a:br>
              <a:rPr lang="nl-NL" noProof="0" dirty="0"/>
            </a:br>
            <a:r>
              <a:rPr lang="nl-NL" noProof="0" dirty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5755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 (1 kolom) #1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1"/>
            <a:ext cx="3992790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#1 -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5541366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8B013DEF-0F59-42E1-AD1D-4829FA166FB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13F1703A-FF27-42BE-B0AD-14E3FB4751F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BED99F41-AB65-4C11-98D5-5F5B745693D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9575D16A-65CF-46B0-92B5-D757CCE9324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87A85E3E-3369-4799-83DA-AED5290200DD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9C1D34D7-C80C-4EA5-A55B-74C7ACAC163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CE218B76-A661-4DA6-8635-D64307372A15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89117691-EADA-4DE9-A109-CF19AE66A9E3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4369E39C-8121-4FA1-8E08-E1B3ED3C733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6583D6B5-244A-48CF-85C4-6D0D57AC066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9887B40-DBB0-4134-A116-D8054CECF5E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Tekstvak 213">
                <a:extLst>
                  <a:ext uri="{FF2B5EF4-FFF2-40B4-BE49-F238E27FC236}">
                    <a16:creationId xmlns:a16="http://schemas.microsoft.com/office/drawing/2014/main" id="{37AB39D1-8D1D-4395-BC77-78D08A4B9E1E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15" name="Tekstvak 214">
                <a:extLst>
                  <a:ext uri="{FF2B5EF4-FFF2-40B4-BE49-F238E27FC236}">
                    <a16:creationId xmlns:a16="http://schemas.microsoft.com/office/drawing/2014/main" id="{444615E0-E6DA-429A-9AFA-3F0B351F338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16" name="Vrije vorm: vorm 215">
                <a:extLst>
                  <a:ext uri="{FF2B5EF4-FFF2-40B4-BE49-F238E27FC236}">
                    <a16:creationId xmlns:a16="http://schemas.microsoft.com/office/drawing/2014/main" id="{03307116-F763-4220-85E6-5143E566E5F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Gelijkbenige driehoek 216">
                <a:extLst>
                  <a:ext uri="{FF2B5EF4-FFF2-40B4-BE49-F238E27FC236}">
                    <a16:creationId xmlns:a16="http://schemas.microsoft.com/office/drawing/2014/main" id="{AC0EE304-F23F-41EE-AC17-96011B95AB2E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981FBEDA-D808-4C1D-A99D-55F38C56CAD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4EA07485-89AB-4BD9-B10C-1E99B9BEAD7E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E048CD8F-5BD3-4639-A7EC-BCCA6D1BBE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5" name="Rechthoek 224">
                  <a:extLst>
                    <a:ext uri="{FF2B5EF4-FFF2-40B4-BE49-F238E27FC236}">
                      <a16:creationId xmlns:a16="http://schemas.microsoft.com/office/drawing/2014/main" id="{4A045C51-A041-4CE2-A80F-6ED11F12383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962396D4-3D0B-4448-8826-8FA5EDA6B229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1A504594-7EBD-4113-AF72-9A95CE100869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91890E7B-531D-4550-BE94-99C42EC083D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2FD8AC2F-E7AC-4AE7-8543-E7F3454CBF2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E60AB7DD-649C-462F-A3D9-A4361C9B03E0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A3C27256-2C60-43B7-A71E-053C945F377D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08" name="Vrije vorm: vorm 207">
                  <a:extLst>
                    <a:ext uri="{FF2B5EF4-FFF2-40B4-BE49-F238E27FC236}">
                      <a16:creationId xmlns:a16="http://schemas.microsoft.com/office/drawing/2014/main" id="{F5231C05-6075-48B4-B8B6-CAB02D231536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0D1E0448-95F9-40CA-9ABB-B445DF5D9AC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0" name="Vrije vorm: vorm 209">
                    <a:extLst>
                      <a:ext uri="{FF2B5EF4-FFF2-40B4-BE49-F238E27FC236}">
                        <a16:creationId xmlns:a16="http://schemas.microsoft.com/office/drawing/2014/main" id="{44564998-6697-4891-B809-401F712BD73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E139D732-1D93-438A-B2C8-40091D1341B9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01DD44F5-A8BD-48A9-90C3-802893304CC4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AFB2F697-1150-46C4-A4AA-6664DD19E90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8749848B-B630-4571-9F26-1D9D3FA69E1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36B9037D-E482-42BF-A39B-395EF0C99E34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749E9132-2167-46DB-8C45-DBC60A380A5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B09B7820-45CA-488E-A8AC-EEF1CBD0D6BF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238F337C-0299-4372-BF82-4B47709C583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roep 199">
                    <a:extLst>
                      <a:ext uri="{FF2B5EF4-FFF2-40B4-BE49-F238E27FC236}">
                        <a16:creationId xmlns:a16="http://schemas.microsoft.com/office/drawing/2014/main" id="{D0FD1D19-5046-4FBE-8E50-5C610DC6C7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3" name="Rechthoek 202">
                      <a:extLst>
                        <a:ext uri="{FF2B5EF4-FFF2-40B4-BE49-F238E27FC236}">
                          <a16:creationId xmlns:a16="http://schemas.microsoft.com/office/drawing/2014/main" id="{5A51238B-D562-46C2-A494-67B23D91F2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4" name="Rechthoek 203">
                      <a:extLst>
                        <a:ext uri="{FF2B5EF4-FFF2-40B4-BE49-F238E27FC236}">
                          <a16:creationId xmlns:a16="http://schemas.microsoft.com/office/drawing/2014/main" id="{00DD60E6-06D7-4156-82CF-3290DC9AD0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5" name="Ovaal 204">
                      <a:extLst>
                        <a:ext uri="{FF2B5EF4-FFF2-40B4-BE49-F238E27FC236}">
                          <a16:creationId xmlns:a16="http://schemas.microsoft.com/office/drawing/2014/main" id="{D2278762-081D-4649-AE82-D23043890DA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1" name="Afbeelding 200">
                    <a:extLst>
                      <a:ext uri="{FF2B5EF4-FFF2-40B4-BE49-F238E27FC236}">
                        <a16:creationId xmlns:a16="http://schemas.microsoft.com/office/drawing/2014/main" id="{E3E7F657-39F9-4126-964F-953EBC7FEF4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2" name="Afbeelding 201">
                    <a:extLst>
                      <a:ext uri="{FF2B5EF4-FFF2-40B4-BE49-F238E27FC236}">
                        <a16:creationId xmlns:a16="http://schemas.microsoft.com/office/drawing/2014/main" id="{375D99AD-258A-4C1D-B1F3-A1E0953D072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9D905D3E-659B-452C-915D-E1B456E188A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293894A3-EA68-48E7-9362-8958D9073B9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45B54932-4FD7-4574-A405-947EA63ACA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90D7F54C-DDAA-4D33-A792-76BDD9DED9B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D4E21367-8EB4-45C2-9CE5-513725E8E9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5FD8D2A5-C21C-4D5B-AF8D-DD84D667A54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8F335DDF-8A8B-4DAB-B8EF-AD0F2371E6AC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92" name="Gelijkbenige driehoek 191">
                <a:extLst>
                  <a:ext uri="{FF2B5EF4-FFF2-40B4-BE49-F238E27FC236}">
                    <a16:creationId xmlns:a16="http://schemas.microsoft.com/office/drawing/2014/main" id="{0D07CDDC-889C-4E9F-8E9D-0629CDA0F8A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E5846C0B-9BD0-43C7-BF03-40826F43A037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1" name="ICOON_info">
              <a:extLst>
                <a:ext uri="{FF2B5EF4-FFF2-40B4-BE49-F238E27FC236}">
                  <a16:creationId xmlns:a16="http://schemas.microsoft.com/office/drawing/2014/main" id="{29DAEFA0-BD16-433E-BE01-CC6523B813E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16A00A81-41C7-42A6-9B11-4508C7E0FD0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A97BAEC8-5E25-4778-A35C-D79DC864E02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F84AC800-7D1D-4489-A7A5-7BB93B81A3E8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83" name="Inspireren">
                <a:extLst>
                  <a:ext uri="{FF2B5EF4-FFF2-40B4-BE49-F238E27FC236}">
                    <a16:creationId xmlns:a16="http://schemas.microsoft.com/office/drawing/2014/main" id="{C945F22A-168B-4922-ACB8-D58E23315AB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5" name="Freeform 12">
                  <a:extLst>
                    <a:ext uri="{FF2B5EF4-FFF2-40B4-BE49-F238E27FC236}">
                      <a16:creationId xmlns:a16="http://schemas.microsoft.com/office/drawing/2014/main" id="{E60708E3-3D6D-4BC7-8292-E7C9A385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">
                  <a:extLst>
                    <a:ext uri="{FF2B5EF4-FFF2-40B4-BE49-F238E27FC236}">
                      <a16:creationId xmlns:a16="http://schemas.microsoft.com/office/drawing/2014/main" id="{EABE8E63-B92C-49E8-873F-0717E7A18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4">
                  <a:extLst>
                    <a:ext uri="{FF2B5EF4-FFF2-40B4-BE49-F238E27FC236}">
                      <a16:creationId xmlns:a16="http://schemas.microsoft.com/office/drawing/2014/main" id="{44F8E017-A144-4825-AB8E-8BF7A57F66D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Tekstvak 183">
                <a:extLst>
                  <a:ext uri="{FF2B5EF4-FFF2-40B4-BE49-F238E27FC236}">
                    <a16:creationId xmlns:a16="http://schemas.microsoft.com/office/drawing/2014/main" id="{F606609F-27E9-419F-AD70-FA164D3B0028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3" name="Tijdelijke aanduiding voor afbeelding 95">
            <a:extLst>
              <a:ext uri="{FF2B5EF4-FFF2-40B4-BE49-F238E27FC236}">
                <a16:creationId xmlns:a16="http://schemas.microsoft.com/office/drawing/2014/main" id="{AFAAD708-0936-47DA-BEF3-F700161008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82535" y="513066"/>
            <a:ext cx="5755131" cy="5183202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bIns="1296000" anchor="ctr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386004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 (1 kolom ) #2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#2 - Rapportage</a:t>
            </a:r>
            <a:endParaRPr kumimoji="0" lang="nl-NL" sz="2400" b="0" i="0" u="none" strike="noStrike" kern="1200" cap="none" spc="50" normalizeH="0" baseline="0" noProof="0">
              <a:ln>
                <a:noFill/>
              </a:ln>
              <a:solidFill>
                <a:srgbClr val="1F1E71"/>
              </a:solidFill>
              <a:effectLst/>
              <a:uLnTx/>
              <a:uFillTx/>
              <a:latin typeface="Tahoma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08211" y="514083"/>
            <a:ext cx="3043857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7" name="Tijdelijke aanduiding voor verticale tekst 2">
            <a:extLst>
              <a:ext uri="{FF2B5EF4-FFF2-40B4-BE49-F238E27FC236}">
                <a16:creationId xmlns:a16="http://schemas.microsoft.com/office/drawing/2014/main" id="{05ECEE23-CC19-476D-85D0-4219B9B0071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608423" y="1575951"/>
            <a:ext cx="3043645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89" name="Tijdelijke aanduiding voor afbeelding 166">
            <a:extLst>
              <a:ext uri="{FF2B5EF4-FFF2-40B4-BE49-F238E27FC236}">
                <a16:creationId xmlns:a16="http://schemas.microsoft.com/office/drawing/2014/main" id="{373C861D-5FB2-4AA7-A386-18C43652AE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3888" y="549740"/>
            <a:ext cx="7594271" cy="5455036"/>
          </a:xfrm>
          <a:custGeom>
            <a:avLst/>
            <a:gdLst>
              <a:gd name="connsiteX0" fmla="*/ 1521248 w 2783007"/>
              <a:gd name="connsiteY0" fmla="*/ 0 h 1999060"/>
              <a:gd name="connsiteX1" fmla="*/ 2580250 w 2783007"/>
              <a:gd name="connsiteY1" fmla="*/ 802344 h 1999060"/>
              <a:gd name="connsiteX2" fmla="*/ 2159365 w 2783007"/>
              <a:gd name="connsiteY2" fmla="*/ 1999060 h 1999060"/>
              <a:gd name="connsiteX3" fmla="*/ 2050749 w 2783007"/>
              <a:gd name="connsiteY3" fmla="*/ 1985461 h 1999060"/>
              <a:gd name="connsiteX4" fmla="*/ 14207 w 2783007"/>
              <a:gd name="connsiteY4" fmla="*/ 1196716 h 1999060"/>
              <a:gd name="connsiteX5" fmla="*/ 1141094 w 2783007"/>
              <a:gd name="connsiteY5" fmla="*/ 67995 h 1999060"/>
              <a:gd name="connsiteX6" fmla="*/ 1521248 w 2783007"/>
              <a:gd name="connsiteY6" fmla="*/ 0 h 199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3007" h="1999060">
                <a:moveTo>
                  <a:pt x="1521248" y="0"/>
                </a:moveTo>
                <a:cubicBezTo>
                  <a:pt x="1819941" y="0"/>
                  <a:pt x="2213673" y="149590"/>
                  <a:pt x="2580250" y="802344"/>
                </a:cubicBezTo>
                <a:cubicBezTo>
                  <a:pt x="3082597" y="1659084"/>
                  <a:pt x="2539519" y="1999060"/>
                  <a:pt x="2159365" y="1999060"/>
                </a:cubicBezTo>
                <a:cubicBezTo>
                  <a:pt x="2118634" y="1999060"/>
                  <a:pt x="2091480" y="1999060"/>
                  <a:pt x="2050749" y="1985461"/>
                </a:cubicBezTo>
                <a:cubicBezTo>
                  <a:pt x="1860672" y="1944664"/>
                  <a:pt x="-189447" y="1754277"/>
                  <a:pt x="14207" y="1196716"/>
                </a:cubicBezTo>
                <a:cubicBezTo>
                  <a:pt x="217862" y="625556"/>
                  <a:pt x="815247" y="163189"/>
                  <a:pt x="1141094" y="67995"/>
                </a:cubicBezTo>
                <a:cubicBezTo>
                  <a:pt x="1249709" y="40797"/>
                  <a:pt x="1371902" y="0"/>
                  <a:pt x="15212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72000" anchor="t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</a:t>
            </a:r>
            <a:br>
              <a:rPr lang="nl-NL" noProof="0"/>
            </a:br>
            <a:r>
              <a:rPr lang="nl-NL" noProof="0"/>
              <a:t>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22158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 (1 kolom) #3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&amp; Tekst (1 kolom) #3 - Rapportage</a:t>
            </a:r>
            <a:endParaRPr kumimoji="0" lang="nl-NL" sz="2400" b="0" i="0" u="none" strike="noStrike" kern="1200" cap="none" spc="50" normalizeH="0" baseline="0" noProof="0">
              <a:ln>
                <a:noFill/>
              </a:ln>
              <a:solidFill>
                <a:srgbClr val="1F1E71"/>
              </a:solidFill>
              <a:effectLst/>
              <a:uLnTx/>
              <a:uFillTx/>
              <a:latin typeface="Tahoma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5046983" y="1575952"/>
            <a:ext cx="6603895" cy="4046270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grpSp>
        <p:nvGrpSpPr>
          <p:cNvPr id="164" name="INSTRUCTIE">
            <a:extLst>
              <a:ext uri="{FF2B5EF4-FFF2-40B4-BE49-F238E27FC236}">
                <a16:creationId xmlns:a16="http://schemas.microsoft.com/office/drawing/2014/main" id="{D30C45AE-93D4-4234-9EE1-FFE0069862BE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40B9CCDD-726A-40AC-B3E2-01450A933426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43CC0D18-500F-47F5-BC44-FA16B1D110D1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1A1542D-E51F-40E1-BC32-E5FC656C5898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55F7762F-FEFA-4693-9E69-DA1E46B34B79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AB4E74A9-F57A-401D-BED6-295669EE4A2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B072229F-9B90-4DE5-BD84-2F114A7E7E0A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Tekstvak 196">
                <a:extLst>
                  <a:ext uri="{FF2B5EF4-FFF2-40B4-BE49-F238E27FC236}">
                    <a16:creationId xmlns:a16="http://schemas.microsoft.com/office/drawing/2014/main" id="{7AB3CF7B-137D-49C6-AC2E-09B9BBC6FFA2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98" name="Tekstvak 197">
                <a:extLst>
                  <a:ext uri="{FF2B5EF4-FFF2-40B4-BE49-F238E27FC236}">
                    <a16:creationId xmlns:a16="http://schemas.microsoft.com/office/drawing/2014/main" id="{72D14217-99CB-467C-A28A-12C41D64F68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99" name="Vrije vorm: vorm 198">
                <a:extLst>
                  <a:ext uri="{FF2B5EF4-FFF2-40B4-BE49-F238E27FC236}">
                    <a16:creationId xmlns:a16="http://schemas.microsoft.com/office/drawing/2014/main" id="{2FE24246-79CE-45FE-9E54-6B3F456D26E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A3DC9709-CB6D-4FB5-9317-91EFFB423E4F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C515535-A5BD-49A4-80CB-0CFCA9833B1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6ABEBD79-A275-4D58-B0AE-5FFAF752B749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85325C0-2518-4871-9C1F-85B21E425BC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23074EF1-B6B3-4742-A50A-97B564F0DB40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BF76E2BE-1A6E-4603-87F1-E8933604948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8137FFEB-608C-4E8E-BF94-7E9656B7DF15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049B5115-752E-49CB-B508-F794FA82D99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AD11961C-1F67-4709-B285-8D04DB470C3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7F4CCF7D-8C11-4C33-905D-A28E650DEDC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6" name="Rechte verbindingslijn 215">
                      <a:extLst>
                        <a:ext uri="{FF2B5EF4-FFF2-40B4-BE49-F238E27FC236}">
                          <a16:creationId xmlns:a16="http://schemas.microsoft.com/office/drawing/2014/main" id="{5D28A542-DEAB-44E9-904B-BFF2FA49AB4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Rechte verbindingslijn 216">
                      <a:extLst>
                        <a:ext uri="{FF2B5EF4-FFF2-40B4-BE49-F238E27FC236}">
                          <a16:creationId xmlns:a16="http://schemas.microsoft.com/office/drawing/2014/main" id="{9A9950C9-A901-418D-B7D0-49A2034768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Rechte verbindingslijn 217">
                      <a:extLst>
                        <a:ext uri="{FF2B5EF4-FFF2-40B4-BE49-F238E27FC236}">
                          <a16:creationId xmlns:a16="http://schemas.microsoft.com/office/drawing/2014/main" id="{1863F2EC-FEE3-44FF-A53F-F531395ED31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08BC93A2-072D-461F-9E62-9594737F1F4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4" name="Rechte verbindingslijn 203">
                  <a:extLst>
                    <a:ext uri="{FF2B5EF4-FFF2-40B4-BE49-F238E27FC236}">
                      <a16:creationId xmlns:a16="http://schemas.microsoft.com/office/drawing/2014/main" id="{229285A4-8611-4A79-8E2A-6AAA923CA01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Rechte verbindingslijn 204">
                  <a:extLst>
                    <a:ext uri="{FF2B5EF4-FFF2-40B4-BE49-F238E27FC236}">
                      <a16:creationId xmlns:a16="http://schemas.microsoft.com/office/drawing/2014/main" id="{51078B09-5A9A-4E24-9797-08C79E7A78C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471FDACB-F26C-4E11-90D1-BE23FD1E7B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F260FF7D-A49A-447F-B532-B1A34DB0C8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834D3D09-949C-4DF5-A5E7-D959458B370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6E7E9581-079A-4369-B6B9-C4B5327CC1C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0" name="Rechthoek 209">
                    <a:extLst>
                      <a:ext uri="{FF2B5EF4-FFF2-40B4-BE49-F238E27FC236}">
                        <a16:creationId xmlns:a16="http://schemas.microsoft.com/office/drawing/2014/main" id="{00DB92BD-00C4-41B2-91DC-D93A4720B5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1" name="Rechthoek: afgeronde bovenhoeken 210">
                    <a:extLst>
                      <a:ext uri="{FF2B5EF4-FFF2-40B4-BE49-F238E27FC236}">
                        <a16:creationId xmlns:a16="http://schemas.microsoft.com/office/drawing/2014/main" id="{BD3939C7-83EC-45C1-9EFD-41DC6045C2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Gelijkbenige driehoek 211">
                    <a:extLst>
                      <a:ext uri="{FF2B5EF4-FFF2-40B4-BE49-F238E27FC236}">
                        <a16:creationId xmlns:a16="http://schemas.microsoft.com/office/drawing/2014/main" id="{FDAF35F6-9E1E-4675-B058-D47D05EA5B7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7CF186CF-E2FB-4598-BD83-7AD49EEDFD30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295865BD-232D-4880-AA1F-9B650038A5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8107465-7DA3-4E18-95A2-5CF3054CD63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43C2E4D7-B333-4A68-9EF5-1BE26D069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EC5FD32A-E117-4788-BA28-50E0CD02A24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406B8371-D77D-4EF4-A4E0-4C431B5CB40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2042E59C-7C87-424E-8221-4E52B009B4F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0B5490A-DD5C-40E1-8BDC-994244FFEB3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4" name="Gelijkbenige driehoek 193">
                <a:extLst>
                  <a:ext uri="{FF2B5EF4-FFF2-40B4-BE49-F238E27FC236}">
                    <a16:creationId xmlns:a16="http://schemas.microsoft.com/office/drawing/2014/main" id="{332401C5-FBF3-4527-8AFB-235DDCFD723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82666586-EA10-402B-8A38-CD9C66716B01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B904CCB7-C6FE-4B7D-8566-9CBA93024502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548308D-9606-4A68-8D2B-C3ADCBD6B7A4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FF7F9503-4FCE-4192-885F-31B646E47AA6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72B9078D-2747-413C-917C-A07D33330FB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85E34486-4B3B-4760-82F8-4D47E98E091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3AEDB41-D85C-4FE3-8059-01C1B81C7040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0" name="ICOON_info">
              <a:extLst>
                <a:ext uri="{FF2B5EF4-FFF2-40B4-BE49-F238E27FC236}">
                  <a16:creationId xmlns:a16="http://schemas.microsoft.com/office/drawing/2014/main" id="{514AE61D-6C3B-4403-85FC-000F7053776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87" name="Ovaal 186">
                <a:extLst>
                  <a:ext uri="{FF2B5EF4-FFF2-40B4-BE49-F238E27FC236}">
                    <a16:creationId xmlns:a16="http://schemas.microsoft.com/office/drawing/2014/main" id="{6B81BC37-8C7D-46CB-8F25-7A087F9674D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Graphic 163" descr="Informatie">
                <a:extLst>
                  <a:ext uri="{FF2B5EF4-FFF2-40B4-BE49-F238E27FC236}">
                    <a16:creationId xmlns:a16="http://schemas.microsoft.com/office/drawing/2014/main" id="{DBE921F8-2F93-4F6B-8EFF-D667FEEB006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2D478214-86D3-4855-A39B-F1A5077E2E73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2" name="Inspireren">
                <a:extLst>
                  <a:ext uri="{FF2B5EF4-FFF2-40B4-BE49-F238E27FC236}">
                    <a16:creationId xmlns:a16="http://schemas.microsoft.com/office/drawing/2014/main" id="{2051398D-04F2-44D9-B967-99CF64C52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4" name="Freeform 12">
                  <a:extLst>
                    <a:ext uri="{FF2B5EF4-FFF2-40B4-BE49-F238E27FC236}">
                      <a16:creationId xmlns:a16="http://schemas.microsoft.com/office/drawing/2014/main" id="{1E42919B-D8FD-431C-B4F4-7A37E3AD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">
                  <a:extLst>
                    <a:ext uri="{FF2B5EF4-FFF2-40B4-BE49-F238E27FC236}">
                      <a16:creationId xmlns:a16="http://schemas.microsoft.com/office/drawing/2014/main" id="{B04212E8-E123-45A1-9569-526994E2C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4">
                  <a:extLst>
                    <a:ext uri="{FF2B5EF4-FFF2-40B4-BE49-F238E27FC236}">
                      <a16:creationId xmlns:a16="http://schemas.microsoft.com/office/drawing/2014/main" id="{2AE8EFB3-9DEC-4443-BC02-0A41D7F5C2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Tekstvak 182">
                <a:extLst>
                  <a:ext uri="{FF2B5EF4-FFF2-40B4-BE49-F238E27FC236}">
                    <a16:creationId xmlns:a16="http://schemas.microsoft.com/office/drawing/2014/main" id="{BF5471BE-6A6A-483C-BB6F-16F14CD8900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165" name="Tijdelijke aanduiding voor afbeelding 95">
            <a:extLst>
              <a:ext uri="{FF2B5EF4-FFF2-40B4-BE49-F238E27FC236}">
                <a16:creationId xmlns:a16="http://schemas.microsoft.com/office/drawing/2014/main" id="{D599CADB-7B85-4B95-8BF7-0D9B39C4A3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5373" y="1543093"/>
            <a:ext cx="4020267" cy="3620744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none" tIns="0" bIns="1296000" anchor="ctr" anchorCtr="0">
            <a:noAutofit/>
          </a:bodyPr>
          <a:lstStyle>
            <a:lvl1pPr marL="0" marR="0" indent="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4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</a:t>
            </a:r>
            <a:br>
              <a:rPr lang="nl-NL" noProof="0"/>
            </a:br>
            <a:r>
              <a:rPr lang="nl-NL" noProof="0"/>
              <a:t>in de tab ‘Slidebuilder’ 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</p:spTree>
    <p:extLst>
      <p:ext uri="{BB962C8B-B14F-4D97-AF65-F5344CB8AC3E}">
        <p14:creationId xmlns:p14="http://schemas.microsoft.com/office/powerpoint/2010/main" val="1575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&amp; Tekst (2 kolommen)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7" y="1575951"/>
            <a:ext cx="3611272" cy="4046271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Grafiek &amp; Tekst (2 kolommen)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4334322" y="4150284"/>
            <a:ext cx="7316558" cy="1471937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5" name="Tijdelijke aanduiding voor grafiek 12">
            <a:extLst>
              <a:ext uri="{FF2B5EF4-FFF2-40B4-BE49-F238E27FC236}">
                <a16:creationId xmlns:a16="http://schemas.microsoft.com/office/drawing/2014/main" id="{F059337A-C898-42B1-AA02-2E7614AA35A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4339525" y="1562519"/>
            <a:ext cx="7328779" cy="2451024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dia's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grpSp>
        <p:nvGrpSpPr>
          <p:cNvPr id="166" name="INSTRUCTIE">
            <a:extLst>
              <a:ext uri="{FF2B5EF4-FFF2-40B4-BE49-F238E27FC236}">
                <a16:creationId xmlns:a16="http://schemas.microsoft.com/office/drawing/2014/main" id="{12CE93AC-C733-4264-A7B8-8D15F0DE831E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6711EC7D-3E00-467D-9402-2805935FC93C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32C6A7BC-A78C-4189-AB6B-C62B05ECDF39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751C6EE5-F3CA-409C-9A65-BEA99E2BA58E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0" name="Groep 169">
              <a:extLst>
                <a:ext uri="{FF2B5EF4-FFF2-40B4-BE49-F238E27FC236}">
                  <a16:creationId xmlns:a16="http://schemas.microsoft.com/office/drawing/2014/main" id="{E57CBC8F-FA22-4B19-AA69-DA6C4FB4D46D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7E850EAE-C480-4981-85EB-1E50AF6FF231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Rechthoek 196">
                <a:extLst>
                  <a:ext uri="{FF2B5EF4-FFF2-40B4-BE49-F238E27FC236}">
                    <a16:creationId xmlns:a16="http://schemas.microsoft.com/office/drawing/2014/main" id="{CC2FD1C1-21D1-44CA-8724-1B68433F63AF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8" name="Tekstvak 197">
                <a:extLst>
                  <a:ext uri="{FF2B5EF4-FFF2-40B4-BE49-F238E27FC236}">
                    <a16:creationId xmlns:a16="http://schemas.microsoft.com/office/drawing/2014/main" id="{BD51BB20-7D82-4E96-B2CD-176D8F68D478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99" name="Tekstvak 198">
                <a:extLst>
                  <a:ext uri="{FF2B5EF4-FFF2-40B4-BE49-F238E27FC236}">
                    <a16:creationId xmlns:a16="http://schemas.microsoft.com/office/drawing/2014/main" id="{F24986C9-BD8F-4266-B4DF-DFAB8AB016CE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200" name="Vrije vorm: vorm 199">
                <a:extLst>
                  <a:ext uri="{FF2B5EF4-FFF2-40B4-BE49-F238E27FC236}">
                    <a16:creationId xmlns:a16="http://schemas.microsoft.com/office/drawing/2014/main" id="{B7E7E240-EB26-43D9-B77A-EC2E808B5B5C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6336B749-CF9D-439F-BE26-E315F997D75A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DB9DC8AC-462B-40FC-8F42-AB14FA8AC9F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4D1AB878-71DF-4889-BE9F-8E1C602088A5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54A7ED41-39D4-42CF-A452-4D2C19CE3966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2" name="Groep 201">
                <a:extLst>
                  <a:ext uri="{FF2B5EF4-FFF2-40B4-BE49-F238E27FC236}">
                    <a16:creationId xmlns:a16="http://schemas.microsoft.com/office/drawing/2014/main" id="{18FE5BAD-1724-4E56-99C2-A3012744AF8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60DD65A2-8328-443A-9A5A-0FBF8F0C6020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4" name="Groep 203">
                  <a:extLst>
                    <a:ext uri="{FF2B5EF4-FFF2-40B4-BE49-F238E27FC236}">
                      <a16:creationId xmlns:a16="http://schemas.microsoft.com/office/drawing/2014/main" id="{A2F17A51-C83A-4602-AAC0-D90384824BF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F28C90D1-4E93-45BE-806B-8D729A0B449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FC82F0B5-CAC1-4EBF-BE90-8E4C86C570D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6" name="Groep 215">
                    <a:extLst>
                      <a:ext uri="{FF2B5EF4-FFF2-40B4-BE49-F238E27FC236}">
                        <a16:creationId xmlns:a16="http://schemas.microsoft.com/office/drawing/2014/main" id="{80A597A5-62C4-4A6F-AF4D-203291FFA67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7" name="Rechte verbindingslijn 216">
                      <a:extLst>
                        <a:ext uri="{FF2B5EF4-FFF2-40B4-BE49-F238E27FC236}">
                          <a16:creationId xmlns:a16="http://schemas.microsoft.com/office/drawing/2014/main" id="{D6E18468-9031-472A-848D-B3ECA73A01B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Rechte verbindingslijn 217">
                      <a:extLst>
                        <a:ext uri="{FF2B5EF4-FFF2-40B4-BE49-F238E27FC236}">
                          <a16:creationId xmlns:a16="http://schemas.microsoft.com/office/drawing/2014/main" id="{46525CDE-44F0-4B54-8E96-A67FD0DA690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AD14936B-5059-4DBB-BEBA-B626406E69D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0" name="Rechte verbindingslijn 219">
                      <a:extLst>
                        <a:ext uri="{FF2B5EF4-FFF2-40B4-BE49-F238E27FC236}">
                          <a16:creationId xmlns:a16="http://schemas.microsoft.com/office/drawing/2014/main" id="{256F02E8-DCCF-4816-9188-65B25D237E0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5" name="Rechte verbindingslijn 204">
                  <a:extLst>
                    <a:ext uri="{FF2B5EF4-FFF2-40B4-BE49-F238E27FC236}">
                      <a16:creationId xmlns:a16="http://schemas.microsoft.com/office/drawing/2014/main" id="{919C2458-EA4D-45EA-9E7D-9693FC8ED25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26D47454-530E-42C3-B461-0AA4E8B76C6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7C83DC3D-09B6-4914-BAA4-FD3F76D8BA1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echte verbindingslijn 207">
                  <a:extLst>
                    <a:ext uri="{FF2B5EF4-FFF2-40B4-BE49-F238E27FC236}">
                      <a16:creationId xmlns:a16="http://schemas.microsoft.com/office/drawing/2014/main" id="{B2719FC3-A4CD-405D-8B54-DE1B48B0CBF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5DBE6F70-E837-4FD1-8789-352342B84AE3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42F9CD3F-6B96-4227-82BD-F381252FC13F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1ABEFC88-54F9-4E19-8AE8-24874377C5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: afgeronde bovenhoeken 211">
                    <a:extLst>
                      <a:ext uri="{FF2B5EF4-FFF2-40B4-BE49-F238E27FC236}">
                        <a16:creationId xmlns:a16="http://schemas.microsoft.com/office/drawing/2014/main" id="{8E12F406-E4E5-4535-BDC2-277470E00B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3" name="Gelijkbenige driehoek 212">
                    <a:extLst>
                      <a:ext uri="{FF2B5EF4-FFF2-40B4-BE49-F238E27FC236}">
                        <a16:creationId xmlns:a16="http://schemas.microsoft.com/office/drawing/2014/main" id="{F0EFB89A-A483-4FB6-9108-DB425E336626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6AAC59CE-9371-472F-894C-60DF27F439C9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923561AD-1258-48D4-94D7-DB3B35278E2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0EF0A616-0932-478E-8972-5C2D98311E4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53A5BA65-310C-4CF1-B689-A9A091A7060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E1E7A666-88BC-4B2E-91BD-51AF7B7DB7E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DABB9852-1DCF-4E88-9AF6-063411EB022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E58B620D-352D-496B-8CCE-9D6A09172E8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4" name="Rechte verbindingslijn 193">
                <a:extLst>
                  <a:ext uri="{FF2B5EF4-FFF2-40B4-BE49-F238E27FC236}">
                    <a16:creationId xmlns:a16="http://schemas.microsoft.com/office/drawing/2014/main" id="{B6FE2B92-B338-4722-85F2-F53E05AD5DF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5" name="Gelijkbenige driehoek 194">
                <a:extLst>
                  <a:ext uri="{FF2B5EF4-FFF2-40B4-BE49-F238E27FC236}">
                    <a16:creationId xmlns:a16="http://schemas.microsoft.com/office/drawing/2014/main" id="{814C38ED-7451-452E-ADF0-BAE94F97A5D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94054EF6-7713-4874-A00C-A59F6E0BF40D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106AC254-5E7C-49A9-9298-74F0AB8E2D7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387C74C6-1A75-49E5-A2A3-3D5B687B040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3C5CCE5C-361E-47D1-AB7A-C783307CA97C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8" name="Ovaal 177">
              <a:extLst>
                <a:ext uri="{FF2B5EF4-FFF2-40B4-BE49-F238E27FC236}">
                  <a16:creationId xmlns:a16="http://schemas.microsoft.com/office/drawing/2014/main" id="{B54F9949-18C6-4269-92CB-0321E807028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7F7BC115-6A58-48DE-9E06-3C4B5424A39D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2A6399EA-97CA-4C42-A41C-00F374014ED7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1" name="ICOON_info">
              <a:extLst>
                <a:ext uri="{FF2B5EF4-FFF2-40B4-BE49-F238E27FC236}">
                  <a16:creationId xmlns:a16="http://schemas.microsoft.com/office/drawing/2014/main" id="{DEFA74BC-5FC7-42C9-BF8C-F79F3E90C79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C7DCA1AB-801B-4478-8F1F-5D333F48429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9" name="Graphic 163" descr="Informatie">
                <a:extLst>
                  <a:ext uri="{FF2B5EF4-FFF2-40B4-BE49-F238E27FC236}">
                    <a16:creationId xmlns:a16="http://schemas.microsoft.com/office/drawing/2014/main" id="{FDA61504-D082-4219-B74F-BD75A13CDE5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65491C72-3C81-42F7-BB37-EA1D0A0E4CE4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3" name="Inspireren">
                <a:extLst>
                  <a:ext uri="{FF2B5EF4-FFF2-40B4-BE49-F238E27FC236}">
                    <a16:creationId xmlns:a16="http://schemas.microsoft.com/office/drawing/2014/main" id="{745A49B4-85A6-4E10-A0C1-53211A29528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5" name="Freeform 12">
                  <a:extLst>
                    <a:ext uri="{FF2B5EF4-FFF2-40B4-BE49-F238E27FC236}">
                      <a16:creationId xmlns:a16="http://schemas.microsoft.com/office/drawing/2014/main" id="{6D93729D-2292-4209-B4CA-269F38020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3">
                  <a:extLst>
                    <a:ext uri="{FF2B5EF4-FFF2-40B4-BE49-F238E27FC236}">
                      <a16:creationId xmlns:a16="http://schemas.microsoft.com/office/drawing/2014/main" id="{6FDC08EB-41C7-42FC-9AA1-2C4902A85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4">
                  <a:extLst>
                    <a:ext uri="{FF2B5EF4-FFF2-40B4-BE49-F238E27FC236}">
                      <a16:creationId xmlns:a16="http://schemas.microsoft.com/office/drawing/2014/main" id="{B052D367-F80C-4879-A75F-6690FBF6C4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4" name="Tekstvak 183">
                <a:extLst>
                  <a:ext uri="{FF2B5EF4-FFF2-40B4-BE49-F238E27FC236}">
                    <a16:creationId xmlns:a16="http://schemas.microsoft.com/office/drawing/2014/main" id="{54E6DA6B-A59E-434F-A927-D52CDB168DE8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831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2 kolommen) &amp; Grafiek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537386" y="1575951"/>
            <a:ext cx="7375989" cy="1717953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(2 kolommen) &amp; Grafiek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grpSp>
        <p:nvGrpSpPr>
          <p:cNvPr id="2" name="Groep 1" hidden="1">
            <a:extLst>
              <a:ext uri="{FF2B5EF4-FFF2-40B4-BE49-F238E27FC236}">
                <a16:creationId xmlns:a16="http://schemas.microsoft.com/office/drawing/2014/main" id="{51DB5EED-ABBB-4516-84BA-D1F47759DA15}"/>
              </a:ext>
            </a:extLst>
          </p:cNvPr>
          <p:cNvGrpSpPr/>
          <p:nvPr userDrawn="1"/>
        </p:nvGrpSpPr>
        <p:grpSpPr>
          <a:xfrm>
            <a:off x="400688" y="1485900"/>
            <a:ext cx="11391140" cy="4273062"/>
            <a:chOff x="400688" y="1485900"/>
            <a:chExt cx="11391140" cy="4273062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6F643311-9C03-4616-A6F3-22677C224AB1}"/>
                </a:ext>
              </a:extLst>
            </p:cNvPr>
            <p:cNvGrpSpPr/>
            <p:nvPr userDrawn="1"/>
          </p:nvGrpSpPr>
          <p:grpSpPr>
            <a:xfrm>
              <a:off x="790409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4" name="Rechte verbindingslijn 3">
                <a:extLst>
                  <a:ext uri="{FF2B5EF4-FFF2-40B4-BE49-F238E27FC236}">
                    <a16:creationId xmlns:a16="http://schemas.microsoft.com/office/drawing/2014/main" id="{FBCD3CAD-31F6-428B-B3A0-7546A1F584DB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F001A806-2323-4F93-BB40-2BE732DC2441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8804ACD4-062D-4314-B529-2AD8B97ECB43}"/>
                </a:ext>
              </a:extLst>
            </p:cNvPr>
            <p:cNvGrpSpPr/>
            <p:nvPr userDrawn="1"/>
          </p:nvGrpSpPr>
          <p:grpSpPr>
            <a:xfrm>
              <a:off x="400688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583E552D-D095-4652-9630-F0F483E58D4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0451A1DB-59AC-4DE7-94FD-B038AC8F5602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51295610-A5F4-4610-BF38-04AB887F32D8}"/>
                </a:ext>
              </a:extLst>
            </p:cNvPr>
            <p:cNvGrpSpPr/>
            <p:nvPr userDrawn="1"/>
          </p:nvGrpSpPr>
          <p:grpSpPr>
            <a:xfrm>
              <a:off x="1165580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3" name="Rechte verbindingslijn 92">
                <a:extLst>
                  <a:ext uri="{FF2B5EF4-FFF2-40B4-BE49-F238E27FC236}">
                    <a16:creationId xmlns:a16="http://schemas.microsoft.com/office/drawing/2014/main" id="{E6F1EBE2-CD38-4742-B9EC-BA92F8B9D587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BE35921F-3E50-4D11-93A8-7A3260442F90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17AD73AD-F3E5-48B1-B6E7-A3C0D2C2932A}"/>
                </a:ext>
              </a:extLst>
            </p:cNvPr>
            <p:cNvGrpSpPr/>
            <p:nvPr userDrawn="1"/>
          </p:nvGrpSpPr>
          <p:grpSpPr>
            <a:xfrm>
              <a:off x="4152393" y="1485900"/>
              <a:ext cx="136025" cy="4273062"/>
              <a:chOff x="6030701" y="1485900"/>
              <a:chExt cx="136025" cy="4273062"/>
            </a:xfrm>
          </p:grpSpPr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4FA3BB0-6CA4-4456-A210-2E791502802F}"/>
                  </a:ext>
                </a:extLst>
              </p:cNvPr>
              <p:cNvCxnSpPr/>
              <p:nvPr userDrawn="1"/>
            </p:nvCxnSpPr>
            <p:spPr>
              <a:xfrm>
                <a:off x="6030701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AF77E24F-2EF7-4C83-B72D-90A7ACDD8B08}"/>
                  </a:ext>
                </a:extLst>
              </p:cNvPr>
              <p:cNvCxnSpPr/>
              <p:nvPr userDrawn="1"/>
            </p:nvCxnSpPr>
            <p:spPr>
              <a:xfrm>
                <a:off x="6166726" y="1485900"/>
                <a:ext cx="0" cy="427306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Tijdelijke aanduiding voor verticale tekst 2">
            <a:extLst>
              <a:ext uri="{FF2B5EF4-FFF2-40B4-BE49-F238E27FC236}">
                <a16:creationId xmlns:a16="http://schemas.microsoft.com/office/drawing/2014/main" id="{CB00AC36-5E1C-4B6A-AC3A-92CC1C1CFE34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039607" y="1575952"/>
            <a:ext cx="3611272" cy="4046270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5" name="Tijdelijke aanduiding voor grafiek 12">
            <a:extLst>
              <a:ext uri="{FF2B5EF4-FFF2-40B4-BE49-F238E27FC236}">
                <a16:creationId xmlns:a16="http://schemas.microsoft.com/office/drawing/2014/main" id="{F059337A-C898-42B1-AA02-2E7614AA35A5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532307" y="3428999"/>
            <a:ext cx="7375993" cy="2193221"/>
          </a:xfrm>
          <a:prstGeom prst="rect">
            <a:avLst/>
          </a:prstGeom>
          <a:noFill/>
          <a:ln>
            <a:noFill/>
          </a:ln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grafiek in te voegen.</a:t>
            </a:r>
            <a:br>
              <a:rPr lang="nl-NL"/>
            </a:br>
            <a:br>
              <a:rPr lang="nl-NL"/>
            </a:br>
            <a:r>
              <a:rPr lang="nl-NL"/>
              <a:t>Meer hulp nodig? </a:t>
            </a:r>
            <a:br>
              <a:rPr lang="nl-NL"/>
            </a:br>
            <a:r>
              <a:rPr lang="nl-NL"/>
              <a:t>Aan de zijkanten van de dia's zijn instructies </a:t>
            </a:r>
            <a:br>
              <a:rPr lang="nl-NL"/>
            </a:br>
            <a:r>
              <a:rPr lang="nl-NL"/>
              <a:t>geplaatst voor verdere informatie.</a:t>
            </a:r>
          </a:p>
        </p:txBody>
      </p:sp>
      <p:grpSp>
        <p:nvGrpSpPr>
          <p:cNvPr id="164" name="INSTRUCTIE">
            <a:extLst>
              <a:ext uri="{FF2B5EF4-FFF2-40B4-BE49-F238E27FC236}">
                <a16:creationId xmlns:a16="http://schemas.microsoft.com/office/drawing/2014/main" id="{D30C45AE-93D4-4234-9EE1-FFE0069862BE}"/>
              </a:ext>
            </a:extLst>
          </p:cNvPr>
          <p:cNvGrpSpPr/>
          <p:nvPr userDrawn="1"/>
        </p:nvGrpSpPr>
        <p:grpSpPr>
          <a:xfrm>
            <a:off x="12377867" y="1"/>
            <a:ext cx="3693386" cy="6056851"/>
            <a:chOff x="-3786437" y="1"/>
            <a:chExt cx="3693386" cy="6056851"/>
          </a:xfrm>
        </p:grpSpPr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40B9CCDD-726A-40AC-B3E2-01450A933426}"/>
                </a:ext>
              </a:extLst>
            </p:cNvPr>
            <p:cNvSpPr/>
            <p:nvPr userDrawn="1"/>
          </p:nvSpPr>
          <p:spPr>
            <a:xfrm>
              <a:off x="-3786165" y="3575647"/>
              <a:ext cx="3593091" cy="17526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data bewerken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43CC0D18-500F-47F5-BC44-FA16B1D110D1}"/>
                </a:ext>
              </a:extLst>
            </p:cNvPr>
            <p:cNvSpPr/>
            <p:nvPr userDrawn="1"/>
          </p:nvSpPr>
          <p:spPr>
            <a:xfrm>
              <a:off x="-3603587" y="404024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21A1542D-E51F-40E1-BC32-E5FC656C5898}"/>
                </a:ext>
              </a:extLst>
            </p:cNvPr>
            <p:cNvSpPr/>
            <p:nvPr userDrawn="1"/>
          </p:nvSpPr>
          <p:spPr>
            <a:xfrm>
              <a:off x="-3319415" y="4040246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‘Gegevens bewerken’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55F7762F-FEFA-4693-9E69-DA1E46B34B79}"/>
                </a:ext>
              </a:extLst>
            </p:cNvPr>
            <p:cNvGrpSpPr/>
            <p:nvPr userDrawn="1"/>
          </p:nvGrpSpPr>
          <p:grpSpPr>
            <a:xfrm>
              <a:off x="-3314821" y="4480038"/>
              <a:ext cx="1495189" cy="563933"/>
              <a:chOff x="-3314821" y="3310415"/>
              <a:chExt cx="1495189" cy="563933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AB4E74A9-F57A-401D-BED6-295669EE4A2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B072229F-9B90-4DE5-BD84-2F114A7E7E0A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7" name="Tekstvak 196">
                <a:extLst>
                  <a:ext uri="{FF2B5EF4-FFF2-40B4-BE49-F238E27FC236}">
                    <a16:creationId xmlns:a16="http://schemas.microsoft.com/office/drawing/2014/main" id="{7AB3CF7B-137D-49C6-AC2E-09B9BBC6FFA2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Grafiektype wijzigen</a:t>
                </a:r>
              </a:p>
            </p:txBody>
          </p:sp>
          <p:sp>
            <p:nvSpPr>
              <p:cNvPr id="198" name="Tekstvak 197">
                <a:extLst>
                  <a:ext uri="{FF2B5EF4-FFF2-40B4-BE49-F238E27FC236}">
                    <a16:creationId xmlns:a16="http://schemas.microsoft.com/office/drawing/2014/main" id="{72D14217-99CB-467C-A28A-12C41D64F68B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Gegevens bewerken</a:t>
                </a:r>
              </a:p>
            </p:txBody>
          </p:sp>
          <p:sp>
            <p:nvSpPr>
              <p:cNvPr id="199" name="Vrije vorm: vorm 198">
                <a:extLst>
                  <a:ext uri="{FF2B5EF4-FFF2-40B4-BE49-F238E27FC236}">
                    <a16:creationId xmlns:a16="http://schemas.microsoft.com/office/drawing/2014/main" id="{2FE24246-79CE-45FE-9E54-6B3F456D26E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0" name="Groep 199">
                <a:extLst>
                  <a:ext uri="{FF2B5EF4-FFF2-40B4-BE49-F238E27FC236}">
                    <a16:creationId xmlns:a16="http://schemas.microsoft.com/office/drawing/2014/main" id="{A3DC9709-CB6D-4FB5-9317-91EFFB423E4F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C515535-A5BD-49A4-80CB-0CFCA9833B1E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6ABEBD79-A275-4D58-B0AE-5FFAF752B749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385325C0-2518-4871-9C1F-85B21E425BC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23074EF1-B6B3-4742-A50A-97B564F0DB40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BF76E2BE-1A6E-4603-87F1-E8933604948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8137FFEB-608C-4E8E-BF94-7E9656B7DF15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049B5115-752E-49CB-B508-F794FA82D99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AD11961C-1F67-4709-B285-8D04DB470C38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7F4CCF7D-8C11-4C33-905D-A28E650DEDC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6" name="Rechte verbindingslijn 215">
                      <a:extLst>
                        <a:ext uri="{FF2B5EF4-FFF2-40B4-BE49-F238E27FC236}">
                          <a16:creationId xmlns:a16="http://schemas.microsoft.com/office/drawing/2014/main" id="{5D28A542-DEAB-44E9-904B-BFF2FA49AB4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7" name="Rechte verbindingslijn 216">
                      <a:extLst>
                        <a:ext uri="{FF2B5EF4-FFF2-40B4-BE49-F238E27FC236}">
                          <a16:creationId xmlns:a16="http://schemas.microsoft.com/office/drawing/2014/main" id="{9A9950C9-A901-418D-B7D0-49A2034768B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8" name="Rechte verbindingslijn 217">
                      <a:extLst>
                        <a:ext uri="{FF2B5EF4-FFF2-40B4-BE49-F238E27FC236}">
                          <a16:creationId xmlns:a16="http://schemas.microsoft.com/office/drawing/2014/main" id="{1863F2EC-FEE3-44FF-A53F-F531395ED31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9" name="Rechte verbindingslijn 218">
                      <a:extLst>
                        <a:ext uri="{FF2B5EF4-FFF2-40B4-BE49-F238E27FC236}">
                          <a16:creationId xmlns:a16="http://schemas.microsoft.com/office/drawing/2014/main" id="{08BC93A2-072D-461F-9E62-9594737F1F4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04" name="Rechte verbindingslijn 203">
                  <a:extLst>
                    <a:ext uri="{FF2B5EF4-FFF2-40B4-BE49-F238E27FC236}">
                      <a16:creationId xmlns:a16="http://schemas.microsoft.com/office/drawing/2014/main" id="{229285A4-8611-4A79-8E2A-6AAA923CA01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Rechte verbindingslijn 204">
                  <a:extLst>
                    <a:ext uri="{FF2B5EF4-FFF2-40B4-BE49-F238E27FC236}">
                      <a16:creationId xmlns:a16="http://schemas.microsoft.com/office/drawing/2014/main" id="{51078B09-5A9A-4E24-9797-08C79E7A78C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Rechte verbindingslijn 205">
                  <a:extLst>
                    <a:ext uri="{FF2B5EF4-FFF2-40B4-BE49-F238E27FC236}">
                      <a16:creationId xmlns:a16="http://schemas.microsoft.com/office/drawing/2014/main" id="{471FDACB-F26C-4E11-90D1-BE23FD1E7B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Rechte verbindingslijn 206">
                  <a:extLst>
                    <a:ext uri="{FF2B5EF4-FFF2-40B4-BE49-F238E27FC236}">
                      <a16:creationId xmlns:a16="http://schemas.microsoft.com/office/drawing/2014/main" id="{F260FF7D-A49A-447F-B532-B1A34DB0C8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834D3D09-949C-4DF5-A5E7-D959458B370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6E7E9581-079A-4369-B6B9-C4B5327CC1C6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10" name="Rechthoek 209">
                    <a:extLst>
                      <a:ext uri="{FF2B5EF4-FFF2-40B4-BE49-F238E27FC236}">
                        <a16:creationId xmlns:a16="http://schemas.microsoft.com/office/drawing/2014/main" id="{00DB92BD-00C4-41B2-91DC-D93A4720B5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1" name="Rechthoek: afgeronde bovenhoeken 210">
                    <a:extLst>
                      <a:ext uri="{FF2B5EF4-FFF2-40B4-BE49-F238E27FC236}">
                        <a16:creationId xmlns:a16="http://schemas.microsoft.com/office/drawing/2014/main" id="{BD3939C7-83EC-45C1-9EFD-41DC6045C2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Gelijkbenige driehoek 211">
                    <a:extLst>
                      <a:ext uri="{FF2B5EF4-FFF2-40B4-BE49-F238E27FC236}">
                        <a16:creationId xmlns:a16="http://schemas.microsoft.com/office/drawing/2014/main" id="{FDAF35F6-9E1E-4675-B058-D47D05EA5B77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7CF186CF-E2FB-4598-BD83-7AD49EEDFD30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39405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Grafiek invoegen/opmaken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295865BD-232D-4880-AA1F-9B650038A52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48107465-7DA3-4E18-95A2-5CF3054CD63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grafiek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Klik op het pictogram om een nieuwe grafiek in te voegen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(zie onderstaand voorbeeld)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43C2E4D7-B333-4A68-9EF5-1BE26D069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EC5FD32A-E117-4788-BA28-50E0CD02A24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Selecteer de gewenste grafiek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406B8371-D77D-4EF4-A4E0-4C431B5CB40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2042E59C-7C87-424E-8221-4E52B009B4F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Invoegen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0B5490A-DD5C-40E1-8BDC-994244FFEB3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4" name="Gelijkbenige driehoek 193">
                <a:extLst>
                  <a:ext uri="{FF2B5EF4-FFF2-40B4-BE49-F238E27FC236}">
                    <a16:creationId xmlns:a16="http://schemas.microsoft.com/office/drawing/2014/main" id="{332401C5-FBF3-4527-8AFB-235DDCFD723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9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82666586-EA10-402B-8A38-CD9C66716B01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B904CCB7-C6FE-4B7D-8566-9CBA93024502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548308D-9606-4A68-8D2B-C3ADCBD6B7A4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FF7F9503-4FCE-4192-885F-31B646E47AA6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72B9078D-2747-413C-917C-A07D33330FB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85E34486-4B3B-4760-82F8-4D47E98E091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6539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Verander de opmaak van de grafiek door onderdelen van de grafiek aan te klikken en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van grafieken - Opmaak’ 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 gaan. </a:t>
              </a:r>
            </a:p>
          </p:txBody>
        </p:sp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53AEDB41-D85C-4FE3-8059-01C1B81C7040}"/>
                </a:ext>
              </a:extLst>
            </p:cNvPr>
            <p:cNvSpPr/>
            <p:nvPr userDrawn="1"/>
          </p:nvSpPr>
          <p:spPr>
            <a:xfrm>
              <a:off x="-3786437" y="522885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80" name="ICOON_info">
              <a:extLst>
                <a:ext uri="{FF2B5EF4-FFF2-40B4-BE49-F238E27FC236}">
                  <a16:creationId xmlns:a16="http://schemas.microsoft.com/office/drawing/2014/main" id="{514AE61D-6C3B-4403-85FC-000F70537763}"/>
                </a:ext>
              </a:extLst>
            </p:cNvPr>
            <p:cNvGrpSpPr/>
            <p:nvPr userDrawn="1"/>
          </p:nvGrpSpPr>
          <p:grpSpPr>
            <a:xfrm>
              <a:off x="-376736" y="5092834"/>
              <a:ext cx="283685" cy="283685"/>
              <a:chOff x="-510741" y="5913713"/>
              <a:chExt cx="267555" cy="267555"/>
            </a:xfrm>
          </p:grpSpPr>
          <p:sp>
            <p:nvSpPr>
              <p:cNvPr id="187" name="Ovaal 186">
                <a:extLst>
                  <a:ext uri="{FF2B5EF4-FFF2-40B4-BE49-F238E27FC236}">
                    <a16:creationId xmlns:a16="http://schemas.microsoft.com/office/drawing/2014/main" id="{6B81BC37-8C7D-46CB-8F25-7A087F9674D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8" name="Graphic 163" descr="Informatie">
                <a:extLst>
                  <a:ext uri="{FF2B5EF4-FFF2-40B4-BE49-F238E27FC236}">
                    <a16:creationId xmlns:a16="http://schemas.microsoft.com/office/drawing/2014/main" id="{DBE921F8-2F93-4F6B-8EFF-D667FEEB006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2D478214-86D3-4855-A39B-F1A5077E2E73}"/>
                </a:ext>
              </a:extLst>
            </p:cNvPr>
            <p:cNvGrpSpPr/>
            <p:nvPr userDrawn="1"/>
          </p:nvGrpSpPr>
          <p:grpSpPr>
            <a:xfrm>
              <a:off x="-938434" y="5366229"/>
              <a:ext cx="627798" cy="576693"/>
              <a:chOff x="-938434" y="4570310"/>
              <a:chExt cx="627798" cy="576693"/>
            </a:xfrm>
          </p:grpSpPr>
          <p:grpSp>
            <p:nvGrpSpPr>
              <p:cNvPr id="182" name="Inspireren">
                <a:extLst>
                  <a:ext uri="{FF2B5EF4-FFF2-40B4-BE49-F238E27FC236}">
                    <a16:creationId xmlns:a16="http://schemas.microsoft.com/office/drawing/2014/main" id="{2051398D-04F2-44D9-B967-99CF64C5200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4" name="Freeform 12">
                  <a:extLst>
                    <a:ext uri="{FF2B5EF4-FFF2-40B4-BE49-F238E27FC236}">
                      <a16:creationId xmlns:a16="http://schemas.microsoft.com/office/drawing/2014/main" id="{1E42919B-D8FD-431C-B4F4-7A37E3ADC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3">
                  <a:extLst>
                    <a:ext uri="{FF2B5EF4-FFF2-40B4-BE49-F238E27FC236}">
                      <a16:creationId xmlns:a16="http://schemas.microsoft.com/office/drawing/2014/main" id="{B04212E8-E123-45A1-9569-526994E2C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4">
                  <a:extLst>
                    <a:ext uri="{FF2B5EF4-FFF2-40B4-BE49-F238E27FC236}">
                      <a16:creationId xmlns:a16="http://schemas.microsoft.com/office/drawing/2014/main" id="{2AE8EFB3-9DEC-4443-BC02-0A41D7F5C2E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3" name="Tekstvak 182">
                <a:extLst>
                  <a:ext uri="{FF2B5EF4-FFF2-40B4-BE49-F238E27FC236}">
                    <a16:creationId xmlns:a16="http://schemas.microsoft.com/office/drawing/2014/main" id="{BF5471BE-6A6A-483C-BB6F-16F14CD8900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53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1 kolom) &amp; Tabel - Rappor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Tekst (1 kolom) &amp; Tabel - Rapportage</a:t>
            </a:r>
          </a:p>
        </p:txBody>
      </p:sp>
      <p:sp>
        <p:nvSpPr>
          <p:cNvPr id="80" name="Titel 5">
            <a:extLst>
              <a:ext uri="{FF2B5EF4-FFF2-40B4-BE49-F238E27FC236}">
                <a16:creationId xmlns:a16="http://schemas.microsoft.com/office/drawing/2014/main" id="{F730C527-132B-4D54-A49E-A30FA67A30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166" name="Tijdelijke aanduiding voor verticale tekst 2">
            <a:extLst>
              <a:ext uri="{FF2B5EF4-FFF2-40B4-BE49-F238E27FC236}">
                <a16:creationId xmlns:a16="http://schemas.microsoft.com/office/drawing/2014/main" id="{A20F53D0-04FF-45A4-A96C-C05B5994C24A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8039607" y="1575952"/>
            <a:ext cx="3611272" cy="4046270"/>
          </a:xfrm>
        </p:spPr>
        <p:txBody>
          <a:bodyPr vert="horz" lIns="0" tIns="0" rIns="108000" bIns="0"/>
          <a:lstStyle>
            <a:lvl1pPr>
              <a:spcAft>
                <a:spcPts val="600"/>
              </a:spcAft>
              <a:defRPr sz="1000"/>
            </a:lvl1pPr>
            <a:lvl2pPr>
              <a:spcAft>
                <a:spcPts val="600"/>
              </a:spcAft>
              <a:defRPr sz="1000"/>
            </a:lvl2pPr>
            <a:lvl3pPr>
              <a:spcAft>
                <a:spcPts val="600"/>
              </a:spcAft>
              <a:defRPr sz="1000"/>
            </a:lvl3pPr>
            <a:lvl4pPr>
              <a:spcAft>
                <a:spcPts val="600"/>
              </a:spcAft>
              <a:defRPr sz="1050"/>
            </a:lvl4pPr>
            <a:lvl5pPr>
              <a:spcAft>
                <a:spcPts val="600"/>
              </a:spcAft>
              <a:defRPr sz="1000"/>
            </a:lvl5pPr>
            <a:lvl6pPr>
              <a:spcAft>
                <a:spcPts val="600"/>
              </a:spcAft>
              <a:defRPr sz="1000"/>
            </a:lvl6pPr>
            <a:lvl7pPr>
              <a:spcAft>
                <a:spcPts val="600"/>
              </a:spcAft>
              <a:defRPr sz="1000"/>
            </a:lvl7pPr>
            <a:lvl8pPr>
              <a:spcAft>
                <a:spcPts val="600"/>
              </a:spcAft>
              <a:defRPr sz="1000"/>
            </a:lvl8pPr>
            <a:lvl9pPr>
              <a:spcAft>
                <a:spcPts val="600"/>
              </a:spcAft>
              <a:defRPr sz="1050"/>
            </a:lvl9pPr>
          </a:lstStyle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Sub-bullets</a:t>
            </a:r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bullets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/>
              <a:t># Bullets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169" name="Tijdelijke aanduiding voor tabel 8">
            <a:extLst>
              <a:ext uri="{FF2B5EF4-FFF2-40B4-BE49-F238E27FC236}">
                <a16:creationId xmlns:a16="http://schemas.microsoft.com/office/drawing/2014/main" id="{58BAF7D8-68AA-43F1-9D3C-DDCEA37DF241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536845" y="1568787"/>
            <a:ext cx="7314993" cy="4053435"/>
          </a:xfrm>
        </p:spPr>
        <p:txBody>
          <a:bodyPr bIns="162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5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 icoon </a:t>
            </a:r>
            <a:br>
              <a:rPr lang="nl-NL"/>
            </a:br>
            <a:r>
              <a:rPr lang="nl-NL"/>
              <a:t>om een tabel in te voegen.</a:t>
            </a:r>
          </a:p>
        </p:txBody>
      </p:sp>
      <p:grpSp>
        <p:nvGrpSpPr>
          <p:cNvPr id="170" name="INSTRUCTIE">
            <a:extLst>
              <a:ext uri="{FF2B5EF4-FFF2-40B4-BE49-F238E27FC236}">
                <a16:creationId xmlns:a16="http://schemas.microsoft.com/office/drawing/2014/main" id="{10D00084-8FE9-4077-8B43-CBF92E19ACDF}"/>
              </a:ext>
            </a:extLst>
          </p:cNvPr>
          <p:cNvGrpSpPr/>
          <p:nvPr userDrawn="1"/>
        </p:nvGrpSpPr>
        <p:grpSpPr>
          <a:xfrm>
            <a:off x="12378141" y="2"/>
            <a:ext cx="3693113" cy="4255687"/>
            <a:chOff x="-3786164" y="2"/>
            <a:chExt cx="3693113" cy="4255687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84466EC3-7826-417D-81EE-5B562DE82D5C}"/>
                </a:ext>
              </a:extLst>
            </p:cNvPr>
            <p:cNvSpPr/>
            <p:nvPr userDrawn="1"/>
          </p:nvSpPr>
          <p:spPr>
            <a:xfrm>
              <a:off x="-3786164" y="3427689"/>
              <a:ext cx="3592800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72" name="INSTRUCTIE">
              <a:extLst>
                <a:ext uri="{FF2B5EF4-FFF2-40B4-BE49-F238E27FC236}">
                  <a16:creationId xmlns:a16="http://schemas.microsoft.com/office/drawing/2014/main" id="{079C18E1-C211-4079-809F-E2E246B34B24}"/>
                </a:ext>
              </a:extLst>
            </p:cNvPr>
            <p:cNvGrpSpPr/>
            <p:nvPr userDrawn="1"/>
          </p:nvGrpSpPr>
          <p:grpSpPr>
            <a:xfrm>
              <a:off x="-3786164" y="2"/>
              <a:ext cx="3693113" cy="3543653"/>
              <a:chOff x="-3786164" y="2"/>
              <a:chExt cx="3693113" cy="3543653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F0283F09-DE39-400F-B9B7-A2E9C0CCBAD3}"/>
                  </a:ext>
                </a:extLst>
              </p:cNvPr>
              <p:cNvSpPr/>
              <p:nvPr userDrawn="1"/>
            </p:nvSpPr>
            <p:spPr>
              <a:xfrm>
                <a:off x="-3786164" y="2"/>
                <a:ext cx="3592800" cy="342768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400" b="1" i="0" u="none" strike="noStrike" kern="1200" cap="all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Tabel invoegen/opmaken</a:t>
                </a:r>
              </a:p>
            </p:txBody>
          </p:sp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6A165D4E-58D0-4100-B703-086678CA1C92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B4E2E95-6B54-4EA0-B4E4-AFDE934FC5C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Wanneer nodig, verwijder de bestaande tabel d.m.v. de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‘backspace toets’.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Klik op het pictogram om een nieuwe tabel in te voegen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(zie onderstaand voorbeeld)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82" name="Ovaal 181">
                <a:extLst>
                  <a:ext uri="{FF2B5EF4-FFF2-40B4-BE49-F238E27FC236}">
                    <a16:creationId xmlns:a16="http://schemas.microsoft.com/office/drawing/2014/main" id="{5F83FC6C-2A01-481F-B08E-07F02462481A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E8D1E866-12CF-425E-B331-618512DF5E5F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Selecteer het gewenste aantal rijen</a:t>
                </a:r>
                <a:b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en kolommen en klik op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‘OK’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D3B82A0C-BD3F-4A1C-89F5-B78AF6EEA1E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99" name="Rechthoek 198">
                  <a:extLst>
                    <a:ext uri="{FF2B5EF4-FFF2-40B4-BE49-F238E27FC236}">
                      <a16:creationId xmlns:a16="http://schemas.microsoft.com/office/drawing/2014/main" id="{FD56E9A0-F097-4626-A42C-BC00095B09A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200" name="Rechte verbindingslijn 199">
                  <a:extLst>
                    <a:ext uri="{FF2B5EF4-FFF2-40B4-BE49-F238E27FC236}">
                      <a16:creationId xmlns:a16="http://schemas.microsoft.com/office/drawing/2014/main" id="{6F4A9932-AB00-4385-859D-3B2622D3CF6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01" name="Gelijkbenige driehoek 200">
                  <a:extLst>
                    <a:ext uri="{FF2B5EF4-FFF2-40B4-BE49-F238E27FC236}">
                      <a16:creationId xmlns:a16="http://schemas.microsoft.com/office/drawing/2014/main" id="{19C27217-CFCE-4006-BFB7-601598CC999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5" name="Ovaal 184">
                <a:extLst>
                  <a:ext uri="{FF2B5EF4-FFF2-40B4-BE49-F238E27FC236}">
                    <a16:creationId xmlns:a16="http://schemas.microsoft.com/office/drawing/2014/main" id="{2CBFE9BC-7571-4C1A-B0E6-1E9CD43D9338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22F691B1-E172-4BF8-9071-215BC513D7BF}"/>
                  </a:ext>
                </a:extLst>
              </p:cNvPr>
              <p:cNvSpPr/>
              <p:nvPr userDrawn="1"/>
            </p:nvSpPr>
            <p:spPr>
              <a:xfrm>
                <a:off x="-3319415" y="2555609"/>
                <a:ext cx="2944682" cy="81360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Verander de opmaak van de tabel door verschillende onderdelen van de tabel te selecteren en naar de tab </a:t>
                </a:r>
                <a:r>
                  <a:rPr kumimoji="0" lang="nl-NL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‘Hulpmiddelen van tabellen - Ontwerpen’ </a:t>
                </a:r>
                <a:r>
                  <a:rPr kumimoji="0" lang="nl-NL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 gaan. </a:t>
                </a:r>
              </a:p>
            </p:txBody>
          </p:sp>
          <p:grpSp>
            <p:nvGrpSpPr>
              <p:cNvPr id="187" name="Tabel icoon">
                <a:extLst>
                  <a:ext uri="{FF2B5EF4-FFF2-40B4-BE49-F238E27FC236}">
                    <a16:creationId xmlns:a16="http://schemas.microsoft.com/office/drawing/2014/main" id="{21F111AD-13B3-4FE5-96A8-11326D71936A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91" name="Rechthoek 190">
                  <a:extLst>
                    <a:ext uri="{FF2B5EF4-FFF2-40B4-BE49-F238E27FC236}">
                      <a16:creationId xmlns:a16="http://schemas.microsoft.com/office/drawing/2014/main" id="{80148064-52BB-4DD3-B1D2-90FE56632554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2" name="Rechthoek 191">
                  <a:extLst>
                    <a:ext uri="{FF2B5EF4-FFF2-40B4-BE49-F238E27FC236}">
                      <a16:creationId xmlns:a16="http://schemas.microsoft.com/office/drawing/2014/main" id="{B7B5EA6E-3923-443C-B7FB-73EA94DC456F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93" name="Rechte verbindingslijn 192">
                  <a:extLst>
                    <a:ext uri="{FF2B5EF4-FFF2-40B4-BE49-F238E27FC236}">
                      <a16:creationId xmlns:a16="http://schemas.microsoft.com/office/drawing/2014/main" id="{E56F5BD1-B530-443E-9372-ABBCDFB4B91C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echte verbindingslijn 193">
                  <a:extLst>
                    <a:ext uri="{FF2B5EF4-FFF2-40B4-BE49-F238E27FC236}">
                      <a16:creationId xmlns:a16="http://schemas.microsoft.com/office/drawing/2014/main" id="{843B4211-475E-49AC-9C98-302491905026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echte verbindingslijn 194">
                  <a:extLst>
                    <a:ext uri="{FF2B5EF4-FFF2-40B4-BE49-F238E27FC236}">
                      <a16:creationId xmlns:a16="http://schemas.microsoft.com/office/drawing/2014/main" id="{AC63AF63-7D20-4B0B-94A2-79B3FD0A66C8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Rechte verbindingslijn 195">
                  <a:extLst>
                    <a:ext uri="{FF2B5EF4-FFF2-40B4-BE49-F238E27FC236}">
                      <a16:creationId xmlns:a16="http://schemas.microsoft.com/office/drawing/2014/main" id="{F4287E84-CAFF-4A04-880F-4B8F22EDDA86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Rechte verbindingslijn 196">
                  <a:extLst>
                    <a:ext uri="{FF2B5EF4-FFF2-40B4-BE49-F238E27FC236}">
                      <a16:creationId xmlns:a16="http://schemas.microsoft.com/office/drawing/2014/main" id="{D52AAD34-22B9-4CCB-9E10-F325A31646B0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8" name="Rechthoek 197">
                  <a:extLst>
                    <a:ext uri="{FF2B5EF4-FFF2-40B4-BE49-F238E27FC236}">
                      <a16:creationId xmlns:a16="http://schemas.microsoft.com/office/drawing/2014/main" id="{2020AB56-BA9C-42ED-9EC0-98FA7F03261B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5AD1EC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8" name="ICOON_info">
                <a:extLst>
                  <a:ext uri="{FF2B5EF4-FFF2-40B4-BE49-F238E27FC236}">
                    <a16:creationId xmlns:a16="http://schemas.microsoft.com/office/drawing/2014/main" id="{18B6F387-7668-4371-B1C8-18A574612BB0}"/>
                  </a:ext>
                </a:extLst>
              </p:cNvPr>
              <p:cNvGrpSpPr/>
              <p:nvPr userDrawn="1"/>
            </p:nvGrpSpPr>
            <p:grpSpPr>
              <a:xfrm>
                <a:off x="-376736" y="3259970"/>
                <a:ext cx="283685" cy="283685"/>
                <a:chOff x="-510741" y="5913713"/>
                <a:chExt cx="267555" cy="267555"/>
              </a:xfrm>
            </p:grpSpPr>
            <p:sp>
              <p:nvSpPr>
                <p:cNvPr id="189" name="Ovaal 188">
                  <a:extLst>
                    <a:ext uri="{FF2B5EF4-FFF2-40B4-BE49-F238E27FC236}">
                      <a16:creationId xmlns:a16="http://schemas.microsoft.com/office/drawing/2014/main" id="{3EEE99E0-926B-4074-9C1F-ED330B3708F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600" b="0" i="0" u="none" strike="noStrike" kern="1200" cap="all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Graphic 163" descr="Informatie">
                  <a:extLst>
                    <a:ext uri="{FF2B5EF4-FFF2-40B4-BE49-F238E27FC236}">
                      <a16:creationId xmlns:a16="http://schemas.microsoft.com/office/drawing/2014/main" id="{EEEC3629-3EF5-495A-8303-8371C7CFC8C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BEB72D43-018E-4F55-B14A-EFF299E1A9C9}"/>
                </a:ext>
              </a:extLst>
            </p:cNvPr>
            <p:cNvGrpSpPr/>
            <p:nvPr userDrawn="1"/>
          </p:nvGrpSpPr>
          <p:grpSpPr>
            <a:xfrm>
              <a:off x="-938434" y="3565066"/>
              <a:ext cx="627798" cy="576693"/>
              <a:chOff x="-938434" y="4570310"/>
              <a:chExt cx="627798" cy="576693"/>
            </a:xfrm>
          </p:grpSpPr>
          <p:grpSp>
            <p:nvGrpSpPr>
              <p:cNvPr id="174" name="Inspireren">
                <a:extLst>
                  <a:ext uri="{FF2B5EF4-FFF2-40B4-BE49-F238E27FC236}">
                    <a16:creationId xmlns:a16="http://schemas.microsoft.com/office/drawing/2014/main" id="{DB6EB847-4F36-4330-A647-CB1E76C31DD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EAEA45D4-5547-45C9-9B36-A5B188A30A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4166F4B2-C96B-4B48-9028-D6DF064AB9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4">
                  <a:extLst>
                    <a:ext uri="{FF2B5EF4-FFF2-40B4-BE49-F238E27FC236}">
                      <a16:creationId xmlns:a16="http://schemas.microsoft.com/office/drawing/2014/main" id="{2CC21D82-686F-412B-AAA9-2D407A5938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77B8A04C-F740-4206-B9A6-15E6E73EC65B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923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E8B24BDB-6D50-4668-9A6D-43729D7F42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764000" anchor="t" anchorCtr="0">
            <a:noAutofit/>
          </a:bodyPr>
          <a:lstStyle>
            <a:lvl1pPr marL="285750" marR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tabLst/>
              <a:defRPr sz="16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endParaRPr lang="nl-NL" noProof="0"/>
          </a:p>
          <a:p>
            <a:pPr marL="285750" marR="0" lvl="0" indent="-285750" algn="ctr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bg2"/>
              </a:buClr>
              <a:buSzPct val="100000"/>
              <a:tabLst/>
              <a:defRPr/>
            </a:pPr>
            <a:r>
              <a:rPr lang="nl-NL" noProof="0"/>
              <a:t>Klik op ‘afbeeldingen’ in de tab ‘Slidebuilder’</a:t>
            </a:r>
            <a:br>
              <a:rPr lang="nl-NL" noProof="0"/>
            </a:br>
            <a:r>
              <a:rPr lang="nl-NL" noProof="0"/>
              <a:t>en voeg een afbeelding in.</a:t>
            </a:r>
          </a:p>
        </p:txBody>
      </p:sp>
      <p:sp>
        <p:nvSpPr>
          <p:cNvPr id="79" name="Tijdelijke aanduiding voor tekst 15">
            <a:extLst>
              <a:ext uri="{FF2B5EF4-FFF2-40B4-BE49-F238E27FC236}">
                <a16:creationId xmlns:a16="http://schemas.microsoft.com/office/drawing/2014/main" id="{3A6C3D8B-B467-440B-929A-88813EC4E3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" y="6343917"/>
            <a:ext cx="12191999" cy="514084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 b="0" spc="50" baseline="0">
                <a:solidFill>
                  <a:schemeClr val="accent2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Beeld</a:t>
            </a:r>
          </a:p>
        </p:txBody>
      </p: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AB177695-29ED-4B84-ADA6-EFA2848A2D26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3410430F-DA3A-499D-A121-3DEFD04D329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8D1BFA5B-DCF0-4726-8745-2307F8E79B0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1CF0337-A641-4090-92E5-3DBBBD212F4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54EB9FA7-7D3C-4DBF-A753-F576E58115BC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86B3EC0-DE9A-45AA-AE85-2005D0DDDBDA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16FDC5F-F915-4495-BB4E-B180EA72FF3D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B86F712-11EF-4045-8C34-4D4AE62B765A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3BD2A46B-4F51-4467-B907-77059D5C7ECF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65" name="Rechthoek 64">
                <a:extLst>
                  <a:ext uri="{FF2B5EF4-FFF2-40B4-BE49-F238E27FC236}">
                    <a16:creationId xmlns:a16="http://schemas.microsoft.com/office/drawing/2014/main" id="{C53F47DA-AC99-4148-A8B3-AB05B0676C31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Rechthoek 65">
                <a:extLst>
                  <a:ext uri="{FF2B5EF4-FFF2-40B4-BE49-F238E27FC236}">
                    <a16:creationId xmlns:a16="http://schemas.microsoft.com/office/drawing/2014/main" id="{D301554A-2F55-4C61-B66B-0C2C5FEF1A40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Tekstvak 66">
                <a:extLst>
                  <a:ext uri="{FF2B5EF4-FFF2-40B4-BE49-F238E27FC236}">
                    <a16:creationId xmlns:a16="http://schemas.microsoft.com/office/drawing/2014/main" id="{C848CF0D-27C2-40FE-BEA8-637DB057CAB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68" name="Tekstvak 67">
                <a:extLst>
                  <a:ext uri="{FF2B5EF4-FFF2-40B4-BE49-F238E27FC236}">
                    <a16:creationId xmlns:a16="http://schemas.microsoft.com/office/drawing/2014/main" id="{811A69E0-4A88-4093-9123-CAB68A0C28D2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69" name="Vrije vorm: vorm 68">
                <a:extLst>
                  <a:ext uri="{FF2B5EF4-FFF2-40B4-BE49-F238E27FC236}">
                    <a16:creationId xmlns:a16="http://schemas.microsoft.com/office/drawing/2014/main" id="{7A5B166A-789E-448E-948A-21C5405143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elijkbenige driehoek 69">
                <a:extLst>
                  <a:ext uri="{FF2B5EF4-FFF2-40B4-BE49-F238E27FC236}">
                    <a16:creationId xmlns:a16="http://schemas.microsoft.com/office/drawing/2014/main" id="{E88E8FAB-EFBE-458A-ACE4-F99D23092EA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71" name="Groep 70">
                <a:extLst>
                  <a:ext uri="{FF2B5EF4-FFF2-40B4-BE49-F238E27FC236}">
                    <a16:creationId xmlns:a16="http://schemas.microsoft.com/office/drawing/2014/main" id="{E3C2E8E9-164D-4CE8-A6FB-1EC58BE65E0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76" name="Rechthoek 75">
                  <a:extLst>
                    <a:ext uri="{FF2B5EF4-FFF2-40B4-BE49-F238E27FC236}">
                      <a16:creationId xmlns:a16="http://schemas.microsoft.com/office/drawing/2014/main" id="{56BCCD19-C5E9-4306-A3B4-2803A911238D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7" name="Rechthoek 76">
                  <a:extLst>
                    <a:ext uri="{FF2B5EF4-FFF2-40B4-BE49-F238E27FC236}">
                      <a16:creationId xmlns:a16="http://schemas.microsoft.com/office/drawing/2014/main" id="{65187F6C-6FEA-404D-94F7-36B18117506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8" name="Rechthoek 77">
                  <a:extLst>
                    <a:ext uri="{FF2B5EF4-FFF2-40B4-BE49-F238E27FC236}">
                      <a16:creationId xmlns:a16="http://schemas.microsoft.com/office/drawing/2014/main" id="{70969E49-F33D-44EB-A88F-BA8C330FCD1D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8FCCC502-95EB-4F21-B2A6-337980A910C1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73" name="Rechthoek 72">
                  <a:extLst>
                    <a:ext uri="{FF2B5EF4-FFF2-40B4-BE49-F238E27FC236}">
                      <a16:creationId xmlns:a16="http://schemas.microsoft.com/office/drawing/2014/main" id="{4C3D6435-F08D-44B8-B0E7-7E85A8EE133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B5CAC406-5D78-49A4-8BC8-66CA2AEF2C8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5" name="Rechthoek 74">
                  <a:extLst>
                    <a:ext uri="{FF2B5EF4-FFF2-40B4-BE49-F238E27FC236}">
                      <a16:creationId xmlns:a16="http://schemas.microsoft.com/office/drawing/2014/main" id="{1E1BE429-F66C-4078-A575-374149344D5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3EEC077F-15C2-4045-96C8-70A0DBBC103E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59" name="Groep 58">
                <a:extLst>
                  <a:ext uri="{FF2B5EF4-FFF2-40B4-BE49-F238E27FC236}">
                    <a16:creationId xmlns:a16="http://schemas.microsoft.com/office/drawing/2014/main" id="{76036C79-E338-4D7D-822D-71D0C3980339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61" name="Vrije vorm: vorm 60">
                  <a:extLst>
                    <a:ext uri="{FF2B5EF4-FFF2-40B4-BE49-F238E27FC236}">
                      <a16:creationId xmlns:a16="http://schemas.microsoft.com/office/drawing/2014/main" id="{096883E4-891A-40E4-AF5A-59389D2D881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F657C59E-7C28-4F02-91BC-EDD8F2578E6E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63" name="Vrije vorm: vorm 62">
                    <a:extLst>
                      <a:ext uri="{FF2B5EF4-FFF2-40B4-BE49-F238E27FC236}">
                        <a16:creationId xmlns:a16="http://schemas.microsoft.com/office/drawing/2014/main" id="{DD4B56E0-76AB-462B-83B4-2924A916CF8B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Vrije vorm: vorm 63">
                    <a:extLst>
                      <a:ext uri="{FF2B5EF4-FFF2-40B4-BE49-F238E27FC236}">
                        <a16:creationId xmlns:a16="http://schemas.microsoft.com/office/drawing/2014/main" id="{123493D9-A19C-432E-B29C-3A7187203E2A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38E1B0E1-1FFC-4DBF-89C0-5C5927F2E2CB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5EB385B5-6B07-462A-AFAC-F959A3DDAE1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914B9AF-0D76-4243-AD7E-ED4C640618F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804695CB-5A7A-476B-B130-5564B50FA43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133DD0D3-1739-4FB1-9E12-76B3FB2063DD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9ECC525C-1706-4A10-8B1A-A86DA7AE3D8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CCAAE4BF-898C-488C-B83D-BFE008DE258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53" name="Groep 52">
                    <a:extLst>
                      <a:ext uri="{FF2B5EF4-FFF2-40B4-BE49-F238E27FC236}">
                        <a16:creationId xmlns:a16="http://schemas.microsoft.com/office/drawing/2014/main" id="{7DE364F4-77C8-42B6-9AFB-646EC9A7F67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05FC656E-5196-4D7F-9628-7910945BB7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F1B75321-FA45-467F-AACC-C8862DAD86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Ovaal 57">
                      <a:extLst>
                        <a:ext uri="{FF2B5EF4-FFF2-40B4-BE49-F238E27FC236}">
                          <a16:creationId xmlns:a16="http://schemas.microsoft.com/office/drawing/2014/main" id="{310BBAD3-C0C4-483B-8E22-26D73B82BF7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54" name="Afbeelding 53">
                    <a:extLst>
                      <a:ext uri="{FF2B5EF4-FFF2-40B4-BE49-F238E27FC236}">
                        <a16:creationId xmlns:a16="http://schemas.microsoft.com/office/drawing/2014/main" id="{685E702D-4109-433D-806B-8296752A583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55" name="Afbeelding 54">
                    <a:extLst>
                      <a:ext uri="{FF2B5EF4-FFF2-40B4-BE49-F238E27FC236}">
                        <a16:creationId xmlns:a16="http://schemas.microsoft.com/office/drawing/2014/main" id="{B83D8A6C-A853-4AB0-88A0-95EF45D9027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B3DD115D-B6F4-4305-A611-1BAC4665CAF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1" name="Rechthoek 50">
                    <a:extLst>
                      <a:ext uri="{FF2B5EF4-FFF2-40B4-BE49-F238E27FC236}">
                        <a16:creationId xmlns:a16="http://schemas.microsoft.com/office/drawing/2014/main" id="{F3CF0CC0-E731-4D7E-BBA0-0BFE714FDC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AE468E8F-F0A6-4459-A950-4D01304FA6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8" name="Groep 47">
                  <a:extLst>
                    <a:ext uri="{FF2B5EF4-FFF2-40B4-BE49-F238E27FC236}">
                      <a16:creationId xmlns:a16="http://schemas.microsoft.com/office/drawing/2014/main" id="{35260B0E-337A-4E09-9345-D7BBE8F31D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1A3A96CA-0050-4D2B-BB77-9E943AC8EB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049609C3-CCFA-467B-B1A1-8661E5A1170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4" name="Rechthoek 43">
                <a:extLst>
                  <a:ext uri="{FF2B5EF4-FFF2-40B4-BE49-F238E27FC236}">
                    <a16:creationId xmlns:a16="http://schemas.microsoft.com/office/drawing/2014/main" id="{2DD7B38A-88CD-48E9-99C5-7EA426A607F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45" name="Gelijkbenige driehoek 44">
                <a:extLst>
                  <a:ext uri="{FF2B5EF4-FFF2-40B4-BE49-F238E27FC236}">
                    <a16:creationId xmlns:a16="http://schemas.microsoft.com/office/drawing/2014/main" id="{9EBA73DA-1A09-4CA1-9D99-A175A6E2183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54168AE-7324-4B09-ADF9-E480D7A724DE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2ABD2D47-B25A-4064-B583-A397F7E0CB08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41" name="Ovaal 40">
                <a:extLst>
                  <a:ext uri="{FF2B5EF4-FFF2-40B4-BE49-F238E27FC236}">
                    <a16:creationId xmlns:a16="http://schemas.microsoft.com/office/drawing/2014/main" id="{C063834A-3DE5-4630-91C5-12A9C541358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Graphic 163" descr="Informatie">
                <a:extLst>
                  <a:ext uri="{FF2B5EF4-FFF2-40B4-BE49-F238E27FC236}">
                    <a16:creationId xmlns:a16="http://schemas.microsoft.com/office/drawing/2014/main" id="{4C5968C4-C362-4A82-84ED-59A5C88750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Groep 34">
              <a:extLst>
                <a:ext uri="{FF2B5EF4-FFF2-40B4-BE49-F238E27FC236}">
                  <a16:creationId xmlns:a16="http://schemas.microsoft.com/office/drawing/2014/main" id="{0C8DB59A-C496-46CF-9C86-50B12DD859B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36" name="Inspireren">
                <a:extLst>
                  <a:ext uri="{FF2B5EF4-FFF2-40B4-BE49-F238E27FC236}">
                    <a16:creationId xmlns:a16="http://schemas.microsoft.com/office/drawing/2014/main" id="{D6977A5B-918C-4447-8EAA-5B3897D8113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38" name="Freeform 12">
                  <a:extLst>
                    <a:ext uri="{FF2B5EF4-FFF2-40B4-BE49-F238E27FC236}">
                      <a16:creationId xmlns:a16="http://schemas.microsoft.com/office/drawing/2014/main" id="{1197572B-BF4D-4593-A015-B5E77B026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13">
                  <a:extLst>
                    <a:ext uri="{FF2B5EF4-FFF2-40B4-BE49-F238E27FC236}">
                      <a16:creationId xmlns:a16="http://schemas.microsoft.com/office/drawing/2014/main" id="{F17D9F71-4EA8-4B07-B9D4-41BDE01D7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14">
                  <a:extLst>
                    <a:ext uri="{FF2B5EF4-FFF2-40B4-BE49-F238E27FC236}">
                      <a16:creationId xmlns:a16="http://schemas.microsoft.com/office/drawing/2014/main" id="{9595FE40-9835-4A1E-A286-3BA945A10E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9292BB67-1A5F-48D0-93C7-E0C9E0C64FED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sp>
        <p:nvSpPr>
          <p:cNvPr id="80" name="Tijdelijke aanduiding voor tekst 15">
            <a:extLst>
              <a:ext uri="{FF2B5EF4-FFF2-40B4-BE49-F238E27FC236}">
                <a16:creationId xmlns:a16="http://schemas.microsoft.com/office/drawing/2014/main" id="{5E034BF3-1BED-448A-BDD3-08DA327DE4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" y="0"/>
            <a:ext cx="12201517" cy="178676"/>
          </a:xfrm>
          <a:prstGeom prst="rect">
            <a:avLst/>
          </a:prstGeom>
          <a:solidFill>
            <a:schemeClr val="accent1">
              <a:alpha val="6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1" name="Tijdelijke aanduiding voor tekst 75">
            <a:extLst>
              <a:ext uri="{FF2B5EF4-FFF2-40B4-BE49-F238E27FC236}">
                <a16:creationId xmlns:a16="http://schemas.microsoft.com/office/drawing/2014/main" id="{AAB0198D-1700-4761-950E-6B565097E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106302" y="6122193"/>
            <a:ext cx="616592" cy="442039"/>
          </a:xfrm>
          <a:custGeom>
            <a:avLst/>
            <a:gdLst>
              <a:gd name="connsiteX0" fmla="*/ 2378155 w 4350654"/>
              <a:gd name="connsiteY0" fmla="*/ 0 h 3119010"/>
              <a:gd name="connsiteX1" fmla="*/ 4033685 w 4350654"/>
              <a:gd name="connsiteY1" fmla="*/ 1251848 h 3119010"/>
              <a:gd name="connsiteX2" fmla="*/ 3375718 w 4350654"/>
              <a:gd name="connsiteY2" fmla="*/ 3119010 h 3119010"/>
              <a:gd name="connsiteX3" fmla="*/ 3205920 w 4350654"/>
              <a:gd name="connsiteY3" fmla="*/ 3097792 h 3119010"/>
              <a:gd name="connsiteX4" fmla="*/ 22210 w 4350654"/>
              <a:gd name="connsiteY4" fmla="*/ 1867163 h 3119010"/>
              <a:gd name="connsiteX5" fmla="*/ 1783863 w 4350654"/>
              <a:gd name="connsiteY5" fmla="*/ 106089 h 3119010"/>
              <a:gd name="connsiteX6" fmla="*/ 2378155 w 4350654"/>
              <a:gd name="connsiteY6" fmla="*/ 0 h 31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0654" h="3119010">
                <a:moveTo>
                  <a:pt x="2378155" y="0"/>
                </a:moveTo>
                <a:cubicBezTo>
                  <a:pt x="2845100" y="0"/>
                  <a:pt x="3460617" y="233395"/>
                  <a:pt x="4033685" y="1251848"/>
                </a:cubicBezTo>
                <a:cubicBezTo>
                  <a:pt x="4819000" y="2588566"/>
                  <a:pt x="3970011" y="3119010"/>
                  <a:pt x="3375718" y="3119010"/>
                </a:cubicBezTo>
                <a:cubicBezTo>
                  <a:pt x="3312044" y="3119010"/>
                  <a:pt x="3269595" y="3119010"/>
                  <a:pt x="3205920" y="3097792"/>
                </a:cubicBezTo>
                <a:cubicBezTo>
                  <a:pt x="2908774" y="3034139"/>
                  <a:pt x="-296161" y="2737091"/>
                  <a:pt x="22210" y="1867163"/>
                </a:cubicBezTo>
                <a:cubicBezTo>
                  <a:pt x="340581" y="976017"/>
                  <a:pt x="1274469" y="254613"/>
                  <a:pt x="1783863" y="106089"/>
                </a:cubicBezTo>
                <a:cubicBezTo>
                  <a:pt x="1953661" y="63653"/>
                  <a:pt x="2144683" y="0"/>
                  <a:pt x="237815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3" name="Tijdelijke aanduiding voor tekst 82">
            <a:extLst>
              <a:ext uri="{FF2B5EF4-FFF2-40B4-BE49-F238E27FC236}">
                <a16:creationId xmlns:a16="http://schemas.microsoft.com/office/drawing/2014/main" id="{5348E7F0-C074-4479-ADD5-266B00D3A6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77470" y="5574174"/>
            <a:ext cx="1890735" cy="1355478"/>
          </a:xfrm>
          <a:custGeom>
            <a:avLst/>
            <a:gdLst>
              <a:gd name="connsiteX0" fmla="*/ 1931227 w 3533033"/>
              <a:gd name="connsiteY0" fmla="*/ 0 h 2532853"/>
              <a:gd name="connsiteX1" fmla="*/ 3275632 w 3533033"/>
              <a:gd name="connsiteY1" fmla="*/ 1016587 h 2532853"/>
              <a:gd name="connsiteX2" fmla="*/ 2741318 w 3533033"/>
              <a:gd name="connsiteY2" fmla="*/ 2532853 h 2532853"/>
              <a:gd name="connsiteX3" fmla="*/ 2603430 w 3533033"/>
              <a:gd name="connsiteY3" fmla="*/ 2515623 h 2532853"/>
              <a:gd name="connsiteX4" fmla="*/ 18036 w 3533033"/>
              <a:gd name="connsiteY4" fmla="*/ 1516266 h 2532853"/>
              <a:gd name="connsiteX5" fmla="*/ 1448620 w 3533033"/>
              <a:gd name="connsiteY5" fmla="*/ 86152 h 2532853"/>
              <a:gd name="connsiteX6" fmla="*/ 1931227 w 3533033"/>
              <a:gd name="connsiteY6" fmla="*/ 0 h 253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33033" h="2532853">
                <a:moveTo>
                  <a:pt x="1931227" y="0"/>
                </a:moveTo>
                <a:cubicBezTo>
                  <a:pt x="2310418" y="0"/>
                  <a:pt x="2810262" y="189533"/>
                  <a:pt x="3275632" y="1016587"/>
                </a:cubicBezTo>
                <a:cubicBezTo>
                  <a:pt x="3913363" y="2102096"/>
                  <a:pt x="3223924" y="2532853"/>
                  <a:pt x="2741318" y="2532853"/>
                </a:cubicBezTo>
                <a:cubicBezTo>
                  <a:pt x="2689610" y="2532853"/>
                  <a:pt x="2655138" y="2532853"/>
                  <a:pt x="2603430" y="2515623"/>
                </a:cubicBezTo>
                <a:cubicBezTo>
                  <a:pt x="2362126" y="2463932"/>
                  <a:pt x="-240504" y="2222708"/>
                  <a:pt x="18036" y="1516266"/>
                </a:cubicBezTo>
                <a:cubicBezTo>
                  <a:pt x="276575" y="792594"/>
                  <a:pt x="1034957" y="206764"/>
                  <a:pt x="1448620" y="86152"/>
                </a:cubicBezTo>
                <a:cubicBezTo>
                  <a:pt x="1586508" y="51691"/>
                  <a:pt x="1741632" y="0"/>
                  <a:pt x="1931227" y="0"/>
                </a:cubicBezTo>
                <a:close/>
              </a:path>
            </a:pathLst>
          </a:custGeom>
          <a:blipFill>
            <a:blip r:embed="rId4"/>
            <a:srcRect/>
            <a:stretch>
              <a:fillRect l="19763" t="15490" r="10758" b="16915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2" name="Tijdelijke aanduiding voor tekst 15">
            <a:extLst>
              <a:ext uri="{FF2B5EF4-FFF2-40B4-BE49-F238E27FC236}">
                <a16:creationId xmlns:a16="http://schemas.microsoft.com/office/drawing/2014/main" id="{F1932A1C-3E7E-4139-9BA6-F83656E6EC2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178675"/>
            <a:ext cx="12191999" cy="1412000"/>
          </a:xfrm>
          <a:prstGeom prst="rect">
            <a:avLst/>
          </a:prstGeom>
          <a:solidFill>
            <a:schemeClr val="bg1">
              <a:alpha val="49804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85" name="Titel 5">
            <a:extLst>
              <a:ext uri="{FF2B5EF4-FFF2-40B4-BE49-F238E27FC236}">
                <a16:creationId xmlns:a16="http://schemas.microsoft.com/office/drawing/2014/main" id="{02698A8F-AAF2-46ED-8C52-F817ED23D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514083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87" name="Tijdelijke aanduiding voor dianummer 5">
            <a:extLst>
              <a:ext uri="{FF2B5EF4-FFF2-40B4-BE49-F238E27FC236}">
                <a16:creationId xmlns:a16="http://schemas.microsoft.com/office/drawing/2014/main" id="{4CD7DE1C-2B7B-4465-8E0C-AC5E89BF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hthoek 76">
            <a:extLst>
              <a:ext uri="{FF2B5EF4-FFF2-40B4-BE49-F238E27FC236}">
                <a16:creationId xmlns:a16="http://schemas.microsoft.com/office/drawing/2014/main" id="{DEDF2A1A-2CCA-4F5C-9F06-871E80788AFA}"/>
              </a:ext>
            </a:extLst>
          </p:cNvPr>
          <p:cNvSpPr/>
          <p:nvPr userDrawn="1"/>
        </p:nvSpPr>
        <p:spPr>
          <a:xfrm>
            <a:off x="0" y="1"/>
            <a:ext cx="12192001" cy="6847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0BD65231-C165-4E02-BC01-7076B1D8E6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10952"/>
          <a:stretch/>
        </p:blipFill>
        <p:spPr bwMode="auto">
          <a:xfrm>
            <a:off x="1" y="0"/>
            <a:ext cx="7451551" cy="63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ABA6EF2-DA00-4220-AA36-5EB270C26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414" y="654369"/>
            <a:ext cx="7052309" cy="4571644"/>
          </a:xfrm>
          <a:prstGeom prst="rect">
            <a:avLst/>
          </a:prstGeom>
        </p:spPr>
      </p:pic>
      <p:grpSp>
        <p:nvGrpSpPr>
          <p:cNvPr id="79" name="Groep 78">
            <a:extLst>
              <a:ext uri="{FF2B5EF4-FFF2-40B4-BE49-F238E27FC236}">
                <a16:creationId xmlns:a16="http://schemas.microsoft.com/office/drawing/2014/main" id="{5EB3423D-CFDE-4159-BFD8-B2882D422A63}"/>
              </a:ext>
            </a:extLst>
          </p:cNvPr>
          <p:cNvGrpSpPr/>
          <p:nvPr userDrawn="1"/>
        </p:nvGrpSpPr>
        <p:grpSpPr>
          <a:xfrm>
            <a:off x="-324419" y="-29498"/>
            <a:ext cx="12529120" cy="7100857"/>
            <a:chOff x="1" y="-29497"/>
            <a:chExt cx="12204699" cy="6916992"/>
          </a:xfrm>
        </p:grpSpPr>
        <p:pic>
          <p:nvPicPr>
            <p:cNvPr id="81" name="Afbeelding 80">
              <a:extLst>
                <a:ext uri="{FF2B5EF4-FFF2-40B4-BE49-F238E27FC236}">
                  <a16:creationId xmlns:a16="http://schemas.microsoft.com/office/drawing/2014/main" id="{B22BDED9-CE9A-47F4-AA43-9A794ED5FF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" y="-29497"/>
              <a:ext cx="12204699" cy="6916992"/>
            </a:xfrm>
            <a:custGeom>
              <a:avLst/>
              <a:gdLst>
                <a:gd name="connsiteX0" fmla="*/ 844746 w 12204699"/>
                <a:gd name="connsiteY0" fmla="*/ 667920 h 6916992"/>
                <a:gd name="connsiteX1" fmla="*/ 6657083 w 12204699"/>
                <a:gd name="connsiteY1" fmla="*/ 1256703 h 6916992"/>
                <a:gd name="connsiteX2" fmla="*/ 6657083 w 12204699"/>
                <a:gd name="connsiteY2" fmla="*/ 4487457 h 6916992"/>
                <a:gd name="connsiteX3" fmla="*/ 905134 w 12204699"/>
                <a:gd name="connsiteY3" fmla="*/ 4910172 h 6916992"/>
                <a:gd name="connsiteX4" fmla="*/ 12204699 w 12204699"/>
                <a:gd name="connsiteY4" fmla="*/ 0 h 6916992"/>
                <a:gd name="connsiteX5" fmla="*/ 0 w 12204699"/>
                <a:gd name="connsiteY5" fmla="*/ 0 h 6916992"/>
                <a:gd name="connsiteX6" fmla="*/ 0 w 12204699"/>
                <a:gd name="connsiteY6" fmla="*/ 6916992 h 6916992"/>
                <a:gd name="connsiteX7" fmla="*/ 12204699 w 12204699"/>
                <a:gd name="connsiteY7" fmla="*/ 6916992 h 6916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04699" h="6916992">
                  <a:moveTo>
                    <a:pt x="844746" y="667920"/>
                  </a:moveTo>
                  <a:lnTo>
                    <a:pt x="6657083" y="1256703"/>
                  </a:lnTo>
                  <a:lnTo>
                    <a:pt x="6657083" y="4487457"/>
                  </a:lnTo>
                  <a:lnTo>
                    <a:pt x="905134" y="4910172"/>
                  </a:lnTo>
                  <a:close/>
                  <a:moveTo>
                    <a:pt x="12204699" y="0"/>
                  </a:moveTo>
                  <a:lnTo>
                    <a:pt x="0" y="0"/>
                  </a:lnTo>
                  <a:lnTo>
                    <a:pt x="0" y="6916992"/>
                  </a:lnTo>
                  <a:lnTo>
                    <a:pt x="12204699" y="6916992"/>
                  </a:lnTo>
                  <a:close/>
                </a:path>
              </a:pathLst>
            </a:custGeom>
          </p:spPr>
        </p:pic>
        <p:pic>
          <p:nvPicPr>
            <p:cNvPr id="82" name="Afbeelding 81">
              <a:extLst>
                <a:ext uri="{FF2B5EF4-FFF2-40B4-BE49-F238E27FC236}">
                  <a16:creationId xmlns:a16="http://schemas.microsoft.com/office/drawing/2014/main" id="{21BDBCED-2CE8-46B2-9556-E611984AD9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5661" y="5275348"/>
              <a:ext cx="486309" cy="333909"/>
            </a:xfrm>
            <a:prstGeom prst="rect">
              <a:avLst/>
            </a:prstGeom>
          </p:spPr>
        </p:pic>
      </p:grp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10340244-2529-4F47-92E2-3B7A83F93A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97" y="0"/>
            <a:ext cx="7162801" cy="6858000"/>
          </a:xfrm>
          <a:prstGeom prst="rect">
            <a:avLst/>
          </a:prstGeom>
        </p:spPr>
      </p:pic>
      <p:sp>
        <p:nvSpPr>
          <p:cNvPr id="76" name="Tijdelijke aanduiding voor tekst 75">
            <a:extLst>
              <a:ext uri="{FF2B5EF4-FFF2-40B4-BE49-F238E27FC236}">
                <a16:creationId xmlns:a16="http://schemas.microsoft.com/office/drawing/2014/main" id="{427C2B07-7AB4-4A7C-B3A6-7E5E22611F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7100000">
            <a:off x="131721" y="2145935"/>
            <a:ext cx="5504969" cy="4568982"/>
          </a:xfrm>
          <a:custGeom>
            <a:avLst/>
            <a:gdLst>
              <a:gd name="connsiteX0" fmla="*/ 5415103 w 5504969"/>
              <a:gd name="connsiteY0" fmla="*/ 2666720 h 4568982"/>
              <a:gd name="connsiteX1" fmla="*/ 4076802 w 5504969"/>
              <a:gd name="connsiteY1" fmla="*/ 4568982 h 4568982"/>
              <a:gd name="connsiteX2" fmla="*/ 3828068 w 5504969"/>
              <a:gd name="connsiteY2" fmla="*/ 4537900 h 4568982"/>
              <a:gd name="connsiteX3" fmla="*/ 726964 w 5504969"/>
              <a:gd name="connsiteY3" fmla="*/ 3967507 h 4568982"/>
              <a:gd name="connsiteX4" fmla="*/ 687072 w 5504969"/>
              <a:gd name="connsiteY4" fmla="*/ 3955692 h 4568982"/>
              <a:gd name="connsiteX5" fmla="*/ 0 w 5504969"/>
              <a:gd name="connsiteY5" fmla="*/ 1391502 h 4568982"/>
              <a:gd name="connsiteX6" fmla="*/ 349681 w 5504969"/>
              <a:gd name="connsiteY6" fmla="*/ 1037346 h 4568982"/>
              <a:gd name="connsiteX7" fmla="*/ 1744923 w 5504969"/>
              <a:gd name="connsiteY7" fmla="*/ 155408 h 4568982"/>
              <a:gd name="connsiteX8" fmla="*/ 2615490 w 5504969"/>
              <a:gd name="connsiteY8" fmla="*/ 0 h 4568982"/>
              <a:gd name="connsiteX9" fmla="*/ 5040646 w 5504969"/>
              <a:gd name="connsiteY9" fmla="*/ 1833810 h 4568982"/>
              <a:gd name="connsiteX10" fmla="*/ 5415103 w 5504969"/>
              <a:gd name="connsiteY10" fmla="*/ 2666720 h 456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04969" h="4568982">
                <a:moveTo>
                  <a:pt x="5415103" y="2666720"/>
                </a:moveTo>
                <a:cubicBezTo>
                  <a:pt x="5811503" y="4015798"/>
                  <a:pt x="4811345" y="4568982"/>
                  <a:pt x="4076802" y="4568982"/>
                </a:cubicBezTo>
                <a:cubicBezTo>
                  <a:pt x="3983528" y="4568982"/>
                  <a:pt x="3921345" y="4568982"/>
                  <a:pt x="3828068" y="4537900"/>
                </a:cubicBezTo>
                <a:cubicBezTo>
                  <a:pt x="3583221" y="4485450"/>
                  <a:pt x="1990620" y="4324822"/>
                  <a:pt x="726964" y="3967507"/>
                </a:cubicBezTo>
                <a:lnTo>
                  <a:pt x="687072" y="3955692"/>
                </a:lnTo>
                <a:lnTo>
                  <a:pt x="0" y="1391502"/>
                </a:lnTo>
                <a:lnTo>
                  <a:pt x="349681" y="1037346"/>
                </a:lnTo>
                <a:cubicBezTo>
                  <a:pt x="843262" y="582779"/>
                  <a:pt x="1371821" y="264193"/>
                  <a:pt x="1744923" y="155408"/>
                </a:cubicBezTo>
                <a:cubicBezTo>
                  <a:pt x="1993657" y="93244"/>
                  <a:pt x="2273481" y="0"/>
                  <a:pt x="2615490" y="0"/>
                </a:cubicBezTo>
                <a:cubicBezTo>
                  <a:pt x="3299509" y="0"/>
                  <a:pt x="4201169" y="341896"/>
                  <a:pt x="5040646" y="1833810"/>
                </a:cubicBezTo>
                <a:cubicBezTo>
                  <a:pt x="5220396" y="2139768"/>
                  <a:pt x="5341696" y="2416891"/>
                  <a:pt x="5415103" y="266672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pic>
        <p:nvPicPr>
          <p:cNvPr id="83" name="Afbeelding 82">
            <a:extLst>
              <a:ext uri="{FF2B5EF4-FFF2-40B4-BE49-F238E27FC236}">
                <a16:creationId xmlns:a16="http://schemas.microsoft.com/office/drawing/2014/main" id="{F4C071C3-0138-4EEA-9783-334A56BD07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092"/>
          <a:stretch/>
        </p:blipFill>
        <p:spPr>
          <a:xfrm>
            <a:off x="9677157" y="4687648"/>
            <a:ext cx="3658185" cy="2218578"/>
          </a:xfrm>
          <a:prstGeom prst="rect">
            <a:avLst/>
          </a:prstGeom>
        </p:spPr>
      </p:pic>
      <p:sp>
        <p:nvSpPr>
          <p:cNvPr id="84" name="Rechthoek 83">
            <a:extLst>
              <a:ext uri="{FF2B5EF4-FFF2-40B4-BE49-F238E27FC236}">
                <a16:creationId xmlns:a16="http://schemas.microsoft.com/office/drawing/2014/main" id="{64BDF6E8-3755-40FB-8D3D-61BC393593FF}"/>
              </a:ext>
            </a:extLst>
          </p:cNvPr>
          <p:cNvSpPr/>
          <p:nvPr userDrawn="1"/>
        </p:nvSpPr>
        <p:spPr>
          <a:xfrm>
            <a:off x="-1" y="0"/>
            <a:ext cx="1220636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kstvak 4"/>
          <p:cNvSpPr txBox="1"/>
          <p:nvPr userDrawn="1"/>
        </p:nvSpPr>
        <p:spPr>
          <a:xfrm flipH="1">
            <a:off x="-10750" y="-6107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Afsluiting #2</a:t>
            </a:r>
          </a:p>
        </p:txBody>
      </p:sp>
      <p:sp>
        <p:nvSpPr>
          <p:cNvPr id="80" name="Tijdelijke aanduiding voor tekst 82">
            <a:extLst>
              <a:ext uri="{FF2B5EF4-FFF2-40B4-BE49-F238E27FC236}">
                <a16:creationId xmlns:a16="http://schemas.microsoft.com/office/drawing/2014/main" id="{DE61B213-246D-49FA-885F-54B2105089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26" y="1"/>
            <a:ext cx="2838170" cy="2010768"/>
          </a:xfrm>
          <a:custGeom>
            <a:avLst/>
            <a:gdLst>
              <a:gd name="connsiteX0" fmla="*/ 104019 w 2838170"/>
              <a:gd name="connsiteY0" fmla="*/ 0 h 2010768"/>
              <a:gd name="connsiteX1" fmla="*/ 2734151 w 2838170"/>
              <a:gd name="connsiteY1" fmla="*/ 0 h 2010768"/>
              <a:gd name="connsiteX2" fmla="*/ 2774371 w 2838170"/>
              <a:gd name="connsiteY2" fmla="*/ 113258 h 2010768"/>
              <a:gd name="connsiteX3" fmla="*/ 2838170 w 2838170"/>
              <a:gd name="connsiteY3" fmla="*/ 548185 h 2010768"/>
              <a:gd name="connsiteX4" fmla="*/ 1419085 w 2838170"/>
              <a:gd name="connsiteY4" fmla="*/ 2010768 h 2010768"/>
              <a:gd name="connsiteX5" fmla="*/ 0 w 2838170"/>
              <a:gd name="connsiteY5" fmla="*/ 548185 h 2010768"/>
              <a:gd name="connsiteX6" fmla="*/ 63799 w 2838170"/>
              <a:gd name="connsiteY6" fmla="*/ 113258 h 2010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8170" h="2010768">
                <a:moveTo>
                  <a:pt x="104019" y="0"/>
                </a:moveTo>
                <a:lnTo>
                  <a:pt x="2734151" y="0"/>
                </a:lnTo>
                <a:lnTo>
                  <a:pt x="2774371" y="113258"/>
                </a:lnTo>
                <a:cubicBezTo>
                  <a:pt x="2815834" y="250651"/>
                  <a:pt x="2838170" y="396730"/>
                  <a:pt x="2838170" y="548185"/>
                </a:cubicBezTo>
                <a:cubicBezTo>
                  <a:pt x="2838170" y="1355947"/>
                  <a:pt x="2202824" y="2010768"/>
                  <a:pt x="1419085" y="2010768"/>
                </a:cubicBezTo>
                <a:cubicBezTo>
                  <a:pt x="635346" y="2010768"/>
                  <a:pt x="0" y="1355947"/>
                  <a:pt x="0" y="548185"/>
                </a:cubicBezTo>
                <a:cubicBezTo>
                  <a:pt x="0" y="396730"/>
                  <a:pt x="22336" y="250651"/>
                  <a:pt x="63799" y="113258"/>
                </a:cubicBezTo>
                <a:close/>
              </a:path>
            </a:pathLst>
          </a:custGeom>
          <a:blipFill>
            <a:blip r:embed="rId9"/>
            <a:srcRect/>
            <a:stretch>
              <a:fillRect l="12862" t="8889" r="12862" b="17991"/>
            </a:stretch>
          </a:blipFill>
          <a:ln>
            <a:noFill/>
            <a:prstDash val="dash"/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94" name="Titel 5">
            <a:extLst>
              <a:ext uri="{FF2B5EF4-FFF2-40B4-BE49-F238E27FC236}">
                <a16:creationId xmlns:a16="http://schemas.microsoft.com/office/drawing/2014/main" id="{E37B8B23-09AC-4727-AAF6-00808903A5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458" y="2925504"/>
            <a:ext cx="3481716" cy="2171481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Bedankt voor uw aandacht</a:t>
            </a:r>
          </a:p>
        </p:txBody>
      </p:sp>
      <p:sp>
        <p:nvSpPr>
          <p:cNvPr id="95" name="Tijdelijke aanduiding voor tekst 2">
            <a:extLst>
              <a:ext uri="{FF2B5EF4-FFF2-40B4-BE49-F238E27FC236}">
                <a16:creationId xmlns:a16="http://schemas.microsoft.com/office/drawing/2014/main" id="{11628918-BBCB-467E-95D3-42697D55C9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93547" y="5398778"/>
            <a:ext cx="3189368" cy="56515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Zijn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nog</a:t>
            </a:r>
            <a:r>
              <a:rPr lang="en-GB"/>
              <a:t> </a:t>
            </a:r>
            <a:r>
              <a:rPr lang="en-GB" err="1"/>
              <a:t>vragen</a:t>
            </a:r>
            <a:r>
              <a:rPr lang="en-GB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17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02266 -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-0.07669 1.11111E-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000" fill="hold"/>
                                        <p:tgtEl>
                                          <p:spTgt spid="83"/>
                                        </p:tgtEl>
                                      </p:cBhvr>
                                      <p:by x="107500" y="1075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02266 -4.44444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uiExpand="1" build="p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 userDrawn="1"/>
        </p:nvSpPr>
        <p:spPr>
          <a:xfrm flipH="1">
            <a:off x="-10750" y="-61074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Afsluiting #3</a:t>
            </a:r>
          </a:p>
        </p:txBody>
      </p:sp>
      <p:grpSp>
        <p:nvGrpSpPr>
          <p:cNvPr id="200" name="INSTRUCTIE">
            <a:extLst>
              <a:ext uri="{FF2B5EF4-FFF2-40B4-BE49-F238E27FC236}">
                <a16:creationId xmlns:a16="http://schemas.microsoft.com/office/drawing/2014/main" id="{387650E1-4C97-4EA9-A863-CF0ABCC9CECE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9E4B5629-CC50-4BD5-82EF-77A9E3E1110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6AA1B2F9-5DD0-4CAA-A617-47CE91CDDB2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D3A9EFE4-D1C1-46DC-BE60-426B5AB2432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DA488820-01F8-4318-9CEF-984A756600D1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836E4E76-FEEF-4CAD-8377-2F8F4F0789DE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17EC56C7-EE38-4507-88D7-A465F8CD311F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161D3305-4136-40BC-A478-55680526C182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208" name="Groep 207">
              <a:extLst>
                <a:ext uri="{FF2B5EF4-FFF2-40B4-BE49-F238E27FC236}">
                  <a16:creationId xmlns:a16="http://schemas.microsoft.com/office/drawing/2014/main" id="{B1C472AA-1EEB-4575-BF87-D626289DE38A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46" name="Rechthoek 245">
                <a:extLst>
                  <a:ext uri="{FF2B5EF4-FFF2-40B4-BE49-F238E27FC236}">
                    <a16:creationId xmlns:a16="http://schemas.microsoft.com/office/drawing/2014/main" id="{CEACD9E2-F696-45F9-86F4-D41E6AF5CAE7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A84A5314-5D7D-4F45-9E10-B719A69E05B6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Tekstvak 247">
                <a:extLst>
                  <a:ext uri="{FF2B5EF4-FFF2-40B4-BE49-F238E27FC236}">
                    <a16:creationId xmlns:a16="http://schemas.microsoft.com/office/drawing/2014/main" id="{4C683D15-1B6F-482D-B572-1DC07AE88087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49" name="Tekstvak 248">
                <a:extLst>
                  <a:ext uri="{FF2B5EF4-FFF2-40B4-BE49-F238E27FC236}">
                    <a16:creationId xmlns:a16="http://schemas.microsoft.com/office/drawing/2014/main" id="{549C9622-6675-4372-BB0B-F0B3629C095E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50" name="Vrije vorm: vorm 249">
                <a:extLst>
                  <a:ext uri="{FF2B5EF4-FFF2-40B4-BE49-F238E27FC236}">
                    <a16:creationId xmlns:a16="http://schemas.microsoft.com/office/drawing/2014/main" id="{02E6AA26-1076-45A5-86D2-840A811F647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elijkbenige driehoek 250">
                <a:extLst>
                  <a:ext uri="{FF2B5EF4-FFF2-40B4-BE49-F238E27FC236}">
                    <a16:creationId xmlns:a16="http://schemas.microsoft.com/office/drawing/2014/main" id="{BD03085A-EB0D-406D-AA1E-A31673FD416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6687D65F-6737-43C1-BADC-C4F0A452EC7F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8C956DCA-B11B-4B1F-8385-71D21EE0EC3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BEF6AFD9-803E-42CB-8F3B-974C6608A21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625753BD-6E8E-41D9-B64A-478D28064E2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E3EA2544-7B9E-4703-BA55-D84589B9BE7B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81257389-F076-4AFA-8DCE-877230CDDD2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D0DA57DE-2C93-4703-93DB-80D16416A736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6FAE6D78-99D6-4532-8D68-A1782BB49C8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09" name="Groep 208">
              <a:extLst>
                <a:ext uri="{FF2B5EF4-FFF2-40B4-BE49-F238E27FC236}">
                  <a16:creationId xmlns:a16="http://schemas.microsoft.com/office/drawing/2014/main" id="{DA1319D4-24BD-4007-B6E3-AB1C7D8D3E25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7EA02FB7-FB62-442C-AD4D-CB52C2B309AA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42" name="Vrije vorm: vorm 241">
                  <a:extLst>
                    <a:ext uri="{FF2B5EF4-FFF2-40B4-BE49-F238E27FC236}">
                      <a16:creationId xmlns:a16="http://schemas.microsoft.com/office/drawing/2014/main" id="{0A1F7955-2F76-4A21-A44A-D588663794EB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B9041F10-93FD-444F-9632-3CC12AD8D362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44" name="Vrije vorm: vorm 243">
                    <a:extLst>
                      <a:ext uri="{FF2B5EF4-FFF2-40B4-BE49-F238E27FC236}">
                        <a16:creationId xmlns:a16="http://schemas.microsoft.com/office/drawing/2014/main" id="{99A3AA1F-73CE-46AB-9516-81CA055259D9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Vrije vorm: vorm 244">
                    <a:extLst>
                      <a:ext uri="{FF2B5EF4-FFF2-40B4-BE49-F238E27FC236}">
                        <a16:creationId xmlns:a16="http://schemas.microsoft.com/office/drawing/2014/main" id="{8B06CABB-34C9-46CF-8D85-ECC4A7928A83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1" name="Tekstvak 240">
                <a:extLst>
                  <a:ext uri="{FF2B5EF4-FFF2-40B4-BE49-F238E27FC236}">
                    <a16:creationId xmlns:a16="http://schemas.microsoft.com/office/drawing/2014/main" id="{67A77733-EAF7-4BE2-9F25-2CEC34102E37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CA0124FA-70CF-4E05-B661-CFFD912C4EA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6C7800FC-356D-484C-B655-1CF515E19032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ED3AADDE-A7B6-4480-9ECB-E6D4FC481A43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248ACADA-C0A2-4025-87E4-FA35B888352B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00F82119-0323-4924-8FD7-585BF213C67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341B3863-8486-4749-ABAB-FCA2992B585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34" name="Groep 233">
                    <a:extLst>
                      <a:ext uri="{FF2B5EF4-FFF2-40B4-BE49-F238E27FC236}">
                        <a16:creationId xmlns:a16="http://schemas.microsoft.com/office/drawing/2014/main" id="{CB47A784-CBCB-42DE-B3E4-1D5AE99D34B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37" name="Rechthoek 236">
                      <a:extLst>
                        <a:ext uri="{FF2B5EF4-FFF2-40B4-BE49-F238E27FC236}">
                          <a16:creationId xmlns:a16="http://schemas.microsoft.com/office/drawing/2014/main" id="{19D23FB5-6D57-4DCE-9636-A984613D8DF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B160A763-18D8-43EF-95B7-8F24190C09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Ovaal 238">
                      <a:extLst>
                        <a:ext uri="{FF2B5EF4-FFF2-40B4-BE49-F238E27FC236}">
                          <a16:creationId xmlns:a16="http://schemas.microsoft.com/office/drawing/2014/main" id="{AA197865-5EE7-4CB5-A251-2ADBF01850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5" name="Afbeelding 234">
                    <a:extLst>
                      <a:ext uri="{FF2B5EF4-FFF2-40B4-BE49-F238E27FC236}">
                        <a16:creationId xmlns:a16="http://schemas.microsoft.com/office/drawing/2014/main" id="{D609FA70-1A4A-4919-A0F5-E1C2FA65322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C13ECEA5-7EC4-429C-B825-4862A1D83C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6865C91D-063F-4FE9-B7E7-C8C4F6DB1A1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1095F342-FD76-4BA7-9160-7D54AB9ABE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34800CA2-A51D-4806-AC1D-53298894743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FB657BB8-7C5A-490C-AF1A-9526047F03A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81AA8260-7DB9-4888-B661-1A10B46D98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F67BCC81-4AF7-409A-96F3-7E1C7CF379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70E673B3-F761-452A-9AFA-EAD06FAF0A4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226" name="Gelijkbenige driehoek 225">
                <a:extLst>
                  <a:ext uri="{FF2B5EF4-FFF2-40B4-BE49-F238E27FC236}">
                    <a16:creationId xmlns:a16="http://schemas.microsoft.com/office/drawing/2014/main" id="{08D356AE-23CE-49AB-A34D-7FC821C3E47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33A74CEF-CF7D-459C-BC99-871E0EB4BA1F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215" name="ICOON_info">
              <a:extLst>
                <a:ext uri="{FF2B5EF4-FFF2-40B4-BE49-F238E27FC236}">
                  <a16:creationId xmlns:a16="http://schemas.microsoft.com/office/drawing/2014/main" id="{11C8C419-D0CE-4BAE-A4C0-D348D6F5BA7B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222" name="Ovaal 221">
                <a:extLst>
                  <a:ext uri="{FF2B5EF4-FFF2-40B4-BE49-F238E27FC236}">
                    <a16:creationId xmlns:a16="http://schemas.microsoft.com/office/drawing/2014/main" id="{095003DA-109E-4B99-9BAC-4A0FB2A8EEE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Graphic 163" descr="Informatie">
                <a:extLst>
                  <a:ext uri="{FF2B5EF4-FFF2-40B4-BE49-F238E27FC236}">
                    <a16:creationId xmlns:a16="http://schemas.microsoft.com/office/drawing/2014/main" id="{4E96275C-1D42-46FE-ADEF-1783560A2A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6" name="Groep 215">
              <a:extLst>
                <a:ext uri="{FF2B5EF4-FFF2-40B4-BE49-F238E27FC236}">
                  <a16:creationId xmlns:a16="http://schemas.microsoft.com/office/drawing/2014/main" id="{CE554EE8-B56A-4B3A-9521-9026E47B26D5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217" name="Inspireren">
                <a:extLst>
                  <a:ext uri="{FF2B5EF4-FFF2-40B4-BE49-F238E27FC236}">
                    <a16:creationId xmlns:a16="http://schemas.microsoft.com/office/drawing/2014/main" id="{440835FE-F3F1-47D2-94FA-D9E7A9834E81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19" name="Freeform 12">
                  <a:extLst>
                    <a:ext uri="{FF2B5EF4-FFF2-40B4-BE49-F238E27FC236}">
                      <a16:creationId xmlns:a16="http://schemas.microsoft.com/office/drawing/2014/main" id="{08DFC064-B99A-4F25-8640-78A947556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13">
                  <a:extLst>
                    <a:ext uri="{FF2B5EF4-FFF2-40B4-BE49-F238E27FC236}">
                      <a16:creationId xmlns:a16="http://schemas.microsoft.com/office/drawing/2014/main" id="{1B7DED3B-B00F-402F-9066-BE8B0352A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14">
                  <a:extLst>
                    <a:ext uri="{FF2B5EF4-FFF2-40B4-BE49-F238E27FC236}">
                      <a16:creationId xmlns:a16="http://schemas.microsoft.com/office/drawing/2014/main" id="{FA3F6925-9FD1-4997-A927-126D6363AE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94A23F78-8976-41D6-BFE6-61A5C7FE5605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  <p:pic>
        <p:nvPicPr>
          <p:cNvPr id="111" name="Tijdelijke aanduiding voor afbeelding 17">
            <a:extLst>
              <a:ext uri="{FF2B5EF4-FFF2-40B4-BE49-F238E27FC236}">
                <a16:creationId xmlns:a16="http://schemas.microsoft.com/office/drawing/2014/main" id="{EDE612D0-B18B-4D33-B047-D02B9BFBA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" r="144"/>
          <a:stretch/>
        </p:blipFill>
        <p:spPr>
          <a:xfrm flipH="1">
            <a:off x="0" y="0"/>
            <a:ext cx="12198350" cy="6864350"/>
          </a:xfrm>
          <a:prstGeom prst="rect">
            <a:avLst/>
          </a:prstGeom>
        </p:spPr>
      </p:pic>
      <p:sp>
        <p:nvSpPr>
          <p:cNvPr id="112" name="Stoom">
            <a:extLst>
              <a:ext uri="{FF2B5EF4-FFF2-40B4-BE49-F238E27FC236}">
                <a16:creationId xmlns:a16="http://schemas.microsoft.com/office/drawing/2014/main" id="{98B95BDC-7EA4-478E-BB54-0D461AB59662}"/>
              </a:ext>
            </a:extLst>
          </p:cNvPr>
          <p:cNvSpPr/>
          <p:nvPr userDrawn="1"/>
        </p:nvSpPr>
        <p:spPr>
          <a:xfrm rot="5400000">
            <a:off x="3596328" y="3268218"/>
            <a:ext cx="2116465" cy="2414274"/>
          </a:xfrm>
          <a:prstGeom prst="cloudCallout">
            <a:avLst>
              <a:gd name="adj1" fmla="val 47503"/>
              <a:gd name="adj2" fmla="val 68985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3" name="STEAM">
            <a:extLst>
              <a:ext uri="{FF2B5EF4-FFF2-40B4-BE49-F238E27FC236}">
                <a16:creationId xmlns:a16="http://schemas.microsoft.com/office/drawing/2014/main" id="{58E889B7-7464-4A2F-8A11-2145ACE8F3F1}"/>
              </a:ext>
            </a:extLst>
          </p:cNvPr>
          <p:cNvSpPr/>
          <p:nvPr userDrawn="1"/>
        </p:nvSpPr>
        <p:spPr>
          <a:xfrm>
            <a:off x="3681230" y="3443622"/>
            <a:ext cx="1859378" cy="2188470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4" name="STEAM">
            <a:extLst>
              <a:ext uri="{FF2B5EF4-FFF2-40B4-BE49-F238E27FC236}">
                <a16:creationId xmlns:a16="http://schemas.microsoft.com/office/drawing/2014/main" id="{F5E8E92C-D0E1-4427-9EF9-40A9D71A6B7E}"/>
              </a:ext>
            </a:extLst>
          </p:cNvPr>
          <p:cNvSpPr/>
          <p:nvPr userDrawn="1"/>
        </p:nvSpPr>
        <p:spPr>
          <a:xfrm rot="16200000">
            <a:off x="3853805" y="3343991"/>
            <a:ext cx="1807866" cy="2250826"/>
          </a:xfrm>
          <a:prstGeom prst="cloudCallout">
            <a:avLst>
              <a:gd name="adj1" fmla="val 52851"/>
              <a:gd name="adj2" fmla="val 67718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5" name="STEAM">
            <a:extLst>
              <a:ext uri="{FF2B5EF4-FFF2-40B4-BE49-F238E27FC236}">
                <a16:creationId xmlns:a16="http://schemas.microsoft.com/office/drawing/2014/main" id="{B04913EF-5EA4-4659-8D50-E969030FC189}"/>
              </a:ext>
            </a:extLst>
          </p:cNvPr>
          <p:cNvSpPr/>
          <p:nvPr userDrawn="1"/>
        </p:nvSpPr>
        <p:spPr>
          <a:xfrm>
            <a:off x="3649670" y="3149420"/>
            <a:ext cx="2176770" cy="2347389"/>
          </a:xfrm>
          <a:prstGeom prst="cloudCallout">
            <a:avLst>
              <a:gd name="adj1" fmla="val 65486"/>
              <a:gd name="adj2" fmla="val 53582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6" name="STEAM">
            <a:extLst>
              <a:ext uri="{FF2B5EF4-FFF2-40B4-BE49-F238E27FC236}">
                <a16:creationId xmlns:a16="http://schemas.microsoft.com/office/drawing/2014/main" id="{94B212AC-3E57-4E54-9FF2-C4EE3D505542}"/>
              </a:ext>
            </a:extLst>
          </p:cNvPr>
          <p:cNvSpPr/>
          <p:nvPr userDrawn="1"/>
        </p:nvSpPr>
        <p:spPr>
          <a:xfrm rot="5400000">
            <a:off x="3591381" y="3115977"/>
            <a:ext cx="2116465" cy="2414274"/>
          </a:xfrm>
          <a:prstGeom prst="cloudCallout">
            <a:avLst>
              <a:gd name="adj1" fmla="val 47503"/>
              <a:gd name="adj2" fmla="val 68985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7" name="STEAM">
            <a:extLst>
              <a:ext uri="{FF2B5EF4-FFF2-40B4-BE49-F238E27FC236}">
                <a16:creationId xmlns:a16="http://schemas.microsoft.com/office/drawing/2014/main" id="{F3A8F42A-8380-4784-8224-A75D59D7B791}"/>
              </a:ext>
            </a:extLst>
          </p:cNvPr>
          <p:cNvSpPr/>
          <p:nvPr userDrawn="1"/>
        </p:nvSpPr>
        <p:spPr>
          <a:xfrm>
            <a:off x="3676284" y="3291382"/>
            <a:ext cx="1859378" cy="2188470"/>
          </a:xfrm>
          <a:prstGeom prst="cloudCallout">
            <a:avLst>
              <a:gd name="adj1" fmla="val -41886"/>
              <a:gd name="adj2" fmla="val -58370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8" name="STEAM">
            <a:extLst>
              <a:ext uri="{FF2B5EF4-FFF2-40B4-BE49-F238E27FC236}">
                <a16:creationId xmlns:a16="http://schemas.microsoft.com/office/drawing/2014/main" id="{75B17755-1D5A-40C6-8A32-F4A278BF66F7}"/>
              </a:ext>
            </a:extLst>
          </p:cNvPr>
          <p:cNvSpPr/>
          <p:nvPr userDrawn="1"/>
        </p:nvSpPr>
        <p:spPr>
          <a:xfrm rot="16200000">
            <a:off x="3848859" y="3191749"/>
            <a:ext cx="1807866" cy="2250826"/>
          </a:xfrm>
          <a:prstGeom prst="cloudCallout">
            <a:avLst>
              <a:gd name="adj1" fmla="val 52851"/>
              <a:gd name="adj2" fmla="val 67718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9" name="STEAM">
            <a:extLst>
              <a:ext uri="{FF2B5EF4-FFF2-40B4-BE49-F238E27FC236}">
                <a16:creationId xmlns:a16="http://schemas.microsoft.com/office/drawing/2014/main" id="{666DEFA0-3BFF-4E94-B024-3662CD4D744D}"/>
              </a:ext>
            </a:extLst>
          </p:cNvPr>
          <p:cNvSpPr/>
          <p:nvPr userDrawn="1"/>
        </p:nvSpPr>
        <p:spPr>
          <a:xfrm>
            <a:off x="3644724" y="2997178"/>
            <a:ext cx="2176770" cy="2347389"/>
          </a:xfrm>
          <a:prstGeom prst="cloudCallout">
            <a:avLst>
              <a:gd name="adj1" fmla="val 65486"/>
              <a:gd name="adj2" fmla="val 53582"/>
            </a:avLst>
          </a:prstGeom>
          <a:solidFill>
            <a:schemeClr val="bg1">
              <a:alpha val="2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0" name="Tijdelijke aanduiding voor afbeelding 17">
            <a:extLst>
              <a:ext uri="{FF2B5EF4-FFF2-40B4-BE49-F238E27FC236}">
                <a16:creationId xmlns:a16="http://schemas.microsoft.com/office/drawing/2014/main" id="{9307F517-5075-4A35-9318-25CB4B711F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576" b="91042" l="10000" r="90000">
                        <a14:foregroundMark x1="41228" y1="80742" x2="42584" y2="81818"/>
                        <a14:foregroundMark x1="77352" y1="83134" x2="81738" y2="81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242" t="50121" r="12221" b="-256"/>
          <a:stretch/>
        </p:blipFill>
        <p:spPr>
          <a:xfrm flipH="1">
            <a:off x="1503726" y="2805317"/>
            <a:ext cx="6405377" cy="407495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C02E277-D0FE-4F81-8FE7-935AEAFD43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06654" y="3430953"/>
            <a:ext cx="1733180" cy="1187502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0340244-2529-4F47-92E2-3B7A83F93A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 flipV="1">
            <a:off x="5029199" y="0"/>
            <a:ext cx="7162801" cy="6858000"/>
          </a:xfrm>
          <a:prstGeom prst="rect">
            <a:avLst/>
          </a:prstGeom>
        </p:spPr>
      </p:pic>
      <p:sp>
        <p:nvSpPr>
          <p:cNvPr id="189" name="Tijdelijke aanduiding voor tekst 188">
            <a:extLst>
              <a:ext uri="{FF2B5EF4-FFF2-40B4-BE49-F238E27FC236}">
                <a16:creationId xmlns:a16="http://schemas.microsoft.com/office/drawing/2014/main" id="{088C8394-B6AB-4A27-9982-65136C7A97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rot="2606355">
            <a:off x="5869822" y="-1088600"/>
            <a:ext cx="6498702" cy="4866255"/>
          </a:xfrm>
          <a:custGeom>
            <a:avLst/>
            <a:gdLst>
              <a:gd name="connsiteX0" fmla="*/ 0 w 6498702"/>
              <a:gd name="connsiteY0" fmla="*/ 3638338 h 4866255"/>
              <a:gd name="connsiteX1" fmla="*/ 3842159 w 6498702"/>
              <a:gd name="connsiteY1" fmla="*/ 0 h 4866255"/>
              <a:gd name="connsiteX2" fmla="*/ 3981754 w 6498702"/>
              <a:gd name="connsiteY2" fmla="*/ 34365 h 4866255"/>
              <a:gd name="connsiteX3" fmla="*/ 5999274 w 6498702"/>
              <a:gd name="connsiteY3" fmla="*/ 1924288 h 4866255"/>
              <a:gd name="connsiteX4" fmla="*/ 4962558 w 6498702"/>
              <a:gd name="connsiteY4" fmla="*/ 4866255 h 4866255"/>
              <a:gd name="connsiteX5" fmla="*/ 4695018 w 6498702"/>
              <a:gd name="connsiteY5" fmla="*/ 4832823 h 4866255"/>
              <a:gd name="connsiteX6" fmla="*/ 40319 w 6498702"/>
              <a:gd name="connsiteY6" fmla="*/ 3669334 h 4866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8702" h="4866255">
                <a:moveTo>
                  <a:pt x="0" y="3638338"/>
                </a:moveTo>
                <a:lnTo>
                  <a:pt x="3842159" y="0"/>
                </a:lnTo>
                <a:lnTo>
                  <a:pt x="3981754" y="34365"/>
                </a:lnTo>
                <a:cubicBezTo>
                  <a:pt x="4607232" y="213014"/>
                  <a:pt x="5322064" y="720755"/>
                  <a:pt x="5999274" y="1924288"/>
                </a:cubicBezTo>
                <a:cubicBezTo>
                  <a:pt x="7236645" y="4030468"/>
                  <a:pt x="5898947" y="4866255"/>
                  <a:pt x="4962558" y="4866255"/>
                </a:cubicBezTo>
                <a:cubicBezTo>
                  <a:pt x="4862230" y="4866255"/>
                  <a:pt x="4795346" y="4866255"/>
                  <a:pt x="4695018" y="4832823"/>
                </a:cubicBezTo>
                <a:cubicBezTo>
                  <a:pt x="4329242" y="4754468"/>
                  <a:pt x="1167068" y="4451659"/>
                  <a:pt x="40319" y="3669334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94" name="Titel 5">
            <a:extLst>
              <a:ext uri="{FF2B5EF4-FFF2-40B4-BE49-F238E27FC236}">
                <a16:creationId xmlns:a16="http://schemas.microsoft.com/office/drawing/2014/main" id="{E37B8B23-09AC-4727-AAF6-00808903A5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95501" y="252267"/>
            <a:ext cx="3481716" cy="2171481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Bedankt voor uw aandacht</a:t>
            </a:r>
          </a:p>
        </p:txBody>
      </p:sp>
      <p:sp>
        <p:nvSpPr>
          <p:cNvPr id="95" name="Tijdelijke aanduiding voor tekst 2">
            <a:extLst>
              <a:ext uri="{FF2B5EF4-FFF2-40B4-BE49-F238E27FC236}">
                <a16:creationId xmlns:a16="http://schemas.microsoft.com/office/drawing/2014/main" id="{11628918-BBCB-467E-95D3-42697D55C9F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25590" y="2725541"/>
            <a:ext cx="3189368" cy="56515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Zijn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nog</a:t>
            </a:r>
            <a:r>
              <a:rPr lang="en-GB"/>
              <a:t> </a:t>
            </a:r>
            <a:r>
              <a:rPr lang="en-GB" err="1"/>
              <a:t>vragen</a:t>
            </a:r>
            <a:r>
              <a:rPr lang="en-GB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892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1" repeatCount="indefinite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6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6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xit" presetSubtype="1" repeatCount="indefinite" ac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7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30" dur="7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xit" presetSubtype="1" repeatCount="indefinite" ac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6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c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6" dur="6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xit" presetSubtype="1" repeatCount="indefinite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8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8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ac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2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xit" presetSubtype="1" repeatCount="indefinite" ac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7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ccel="10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21600000">
                                      <p:cBhvr>
                                        <p:cTn id="48" dur="7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xit" presetSubtype="1" repeatCount="indefinite" ac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54" dur="7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xit" presetSubtype="1" repeatCount="indefinite" ac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ac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21600000">
                                      <p:cBhvr>
                                        <p:cTn id="60" dur="5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xit" presetSubtype="1" repeatCount="indefinite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8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8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8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ac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66" dur="8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89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0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50" normalizeH="0" baseline="0" noProof="0">
                <a:ln>
                  <a:noFill/>
                </a:ln>
                <a:solidFill>
                  <a:srgbClr val="1F1E71"/>
                </a:solidFill>
                <a:effectLst/>
                <a:uLnTx/>
                <a:uFillTx/>
                <a:latin typeface="Tahoma"/>
                <a:ea typeface="+mn-ea"/>
                <a:cs typeface="Calibri" panose="020F0502020204030204" pitchFamily="34" charset="0"/>
              </a:rPr>
              <a:t>Afbeelding x6</a:t>
            </a:r>
          </a:p>
        </p:txBody>
      </p:sp>
      <p:grpSp>
        <p:nvGrpSpPr>
          <p:cNvPr id="78" name="INSTRUCTIE">
            <a:extLst>
              <a:ext uri="{FF2B5EF4-FFF2-40B4-BE49-F238E27FC236}">
                <a16:creationId xmlns:a16="http://schemas.microsoft.com/office/drawing/2014/main" id="{DD021649-65C8-459B-9112-C26F3A31148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85C41E3-1EDD-4A22-8792-69E70D1D6AF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Tekst niveaus kiezen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E80C6A52-E294-4B86-9929-7A17B430F7D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78798DBF-B0C2-410B-A4B2-2C622A93D5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94F404-0A70-4FFE-94CE-4B2D1541C45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22B0D018-A7C9-4235-B2F3-3672954BAD6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Gebruik onder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‘Start’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lijstniveau-knoppen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om een tekst niveau te kiezen. 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uit: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B9D28D5D-B2C5-44C1-BB98-0CE6BB356E5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9263" marR="0" lvl="0" indent="-187325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#1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B32CFFE-4279-4179-AD64-2C291B42019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3FF15CB4-F15C-4AE0-A99B-C2A10840E9B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B0F84FFA-5AAA-404A-8E13-42B877A6C57A}"/>
                </a:ext>
              </a:extLst>
            </p:cNvPr>
            <p:cNvSpPr/>
            <p:nvPr userDrawn="1"/>
          </p:nvSpPr>
          <p:spPr>
            <a:xfrm>
              <a:off x="-3319415" y="241531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Leestekst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D3C974E4-5D87-4731-823C-50409150AE86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32BD763-14F8-4463-90C5-499C70841F9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3FEF028A-41E3-4F56-A4DA-1A27D54C57A9}"/>
                </a:ext>
              </a:extLst>
            </p:cNvPr>
            <p:cNvSpPr/>
            <p:nvPr userDrawn="1"/>
          </p:nvSpPr>
          <p:spPr>
            <a:xfrm>
              <a:off x="-3319415" y="2993505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1F1E7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Numerieke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2503C74E-CBBB-4B32-94AB-B3AB93999F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C29BFBB-3983-49D9-9CFE-4E7459146683}"/>
                </a:ext>
              </a:extLst>
            </p:cNvPr>
            <p:cNvSpPr/>
            <p:nvPr userDrawn="1"/>
          </p:nvSpPr>
          <p:spPr>
            <a:xfrm>
              <a:off x="-3064669" y="32848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Alfabetische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EA3D50E-D82D-44A5-BE3F-FC799AEE12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5EAB4BF6-DFE1-454E-8884-F2CC3B8ACF56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BB32B58-0115-4B49-9FB9-38C446A638FD}"/>
                </a:ext>
              </a:extLst>
            </p:cNvPr>
            <p:cNvSpPr/>
            <p:nvPr userDrawn="1"/>
          </p:nvSpPr>
          <p:spPr>
            <a:xfrm>
              <a:off x="-3319415" y="270433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1F1E7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Subtitel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04BC8D6A-1B07-454D-AD84-5A0BD8DC463F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4B7495D9-3654-43FD-B4E4-D1865CE257EC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0" name="Ovaal 159">
                <a:extLst>
                  <a:ext uri="{FF2B5EF4-FFF2-40B4-BE49-F238E27FC236}">
                    <a16:creationId xmlns:a16="http://schemas.microsoft.com/office/drawing/2014/main" id="{0B1DFF91-7DFB-466D-A08A-649EC7E448C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Graphic 163" descr="Informatie">
                <a:extLst>
                  <a:ext uri="{FF2B5EF4-FFF2-40B4-BE49-F238E27FC236}">
                    <a16:creationId xmlns:a16="http://schemas.microsoft.com/office/drawing/2014/main" id="{21968D48-B800-4135-9CC0-B8DD48EB46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VOORBEELD">
              <a:extLst>
                <a:ext uri="{FF2B5EF4-FFF2-40B4-BE49-F238E27FC236}">
                  <a16:creationId xmlns:a16="http://schemas.microsoft.com/office/drawing/2014/main" id="{CFF69BE5-AB09-4148-92CE-1EC36F6F48D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EF6800E4-CF0F-4A93-A168-8672F6622B4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Start</a:t>
                </a:r>
              </a:p>
            </p:txBody>
          </p: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A7C50D15-8CBA-4337-B335-7A21BD921F6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2" name="Groep 121">
                <a:extLst>
                  <a:ext uri="{FF2B5EF4-FFF2-40B4-BE49-F238E27FC236}">
                    <a16:creationId xmlns:a16="http://schemas.microsoft.com/office/drawing/2014/main" id="{621530D4-4C73-44AA-9DD7-21DB9832D17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2BD9ADF2-6BA5-4F9A-9690-F8B4EEE773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10B417C9-25FB-4915-8AB2-E134A983FC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4AA26ACA-0FFC-4AED-85C5-2A2BB34281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6DF95020-25EB-4DA8-9D98-C5DD0A9114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87935852-0176-4D77-A782-E9E3B98110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9B84B122-2B17-4ADA-A5EF-9E90BBAB8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A2F03051-2CFF-4CA8-9F95-2106B196EEF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846402E9-9C1C-4AAC-925A-59F6E49D94F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5652D416-865A-45B7-BA2F-7AEFD04FEA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3E62F0E5-41F7-4D2C-8989-2DD4D17D7E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FC0436D8-9637-4782-A674-A402690934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274387F8-0E97-49C5-988D-0C1570277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7786A161-0C28-4D08-A9A0-ABBE33DB2C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07A941F3-F0B5-4345-A5C9-95C51CB5FDE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F588B592-1864-42FD-A2F2-801CC985001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4" name="Rechte verbindingslijn 123">
                <a:extLst>
                  <a:ext uri="{FF2B5EF4-FFF2-40B4-BE49-F238E27FC236}">
                    <a16:creationId xmlns:a16="http://schemas.microsoft.com/office/drawing/2014/main" id="{09FF54E2-FC4F-4C54-811A-3AA1EFC7AA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28B4C49D-8554-4888-AC07-76CF36BF7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E264993-4253-4444-862D-4EE9200E41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omhoog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3385C18-6FEB-483C-AAF9-CCB85358508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Tekstniveau omlaag</a:t>
                </a: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9EC6E413-2BED-4EE2-99D5-D0F3B50C4C6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8" name="Rechthoek 137">
                  <a:extLst>
                    <a:ext uri="{FF2B5EF4-FFF2-40B4-BE49-F238E27FC236}">
                      <a16:creationId xmlns:a16="http://schemas.microsoft.com/office/drawing/2014/main" id="{5F0B0EC0-3E52-4362-BC7E-F5ED5CAC8A1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139B7235-419F-454B-8654-DAF376C5A1D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984A480C-77F1-49A1-880F-FE3D0CC654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3F1D0A45-347A-40B8-8D78-4E2922667D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CFDA8BFF-EA36-4146-8901-38C7C4E06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27A5BC6C-83A6-4095-B78C-C5E6494705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83B9F314-20B3-4D47-A59D-831EE457BF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0" name="Pijl: rechts 139">
                  <a:extLst>
                    <a:ext uri="{FF2B5EF4-FFF2-40B4-BE49-F238E27FC236}">
                      <a16:creationId xmlns:a16="http://schemas.microsoft.com/office/drawing/2014/main" id="{048CD088-8D10-45C8-AE00-042832F8C4F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8B26C96-CC01-4BD2-9396-40A948ED9AA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FBB42FDE-A92C-4C59-991B-5769CB3D7AA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D30EADE1-B72C-48DB-8159-4EF9B05A6C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3" name="Rechte verbindingslijn 132">
                    <a:extLst>
                      <a:ext uri="{FF2B5EF4-FFF2-40B4-BE49-F238E27FC236}">
                        <a16:creationId xmlns:a16="http://schemas.microsoft.com/office/drawing/2014/main" id="{5E98778A-B9F7-460C-BC04-F138D588C3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133">
                    <a:extLst>
                      <a:ext uri="{FF2B5EF4-FFF2-40B4-BE49-F238E27FC236}">
                        <a16:creationId xmlns:a16="http://schemas.microsoft.com/office/drawing/2014/main" id="{0714E1F0-2A63-437B-B8E1-BA7471B5BA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09A42514-B21A-48AB-9A23-7E367568FB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B5DF0942-4450-4847-B61D-6DD59A8D78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14B4361E-6B02-4B7B-8CE4-2B1B1B35CC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2" name="Pijl: rechts 131">
                  <a:extLst>
                    <a:ext uri="{FF2B5EF4-FFF2-40B4-BE49-F238E27FC236}">
                      <a16:creationId xmlns:a16="http://schemas.microsoft.com/office/drawing/2014/main" id="{6E0B160C-14C0-4DFE-90CA-1AF0E6305B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4413979A-EA27-4ADF-B576-7D3AC62B34E1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14" name="Inspireren">
                <a:extLst>
                  <a:ext uri="{FF2B5EF4-FFF2-40B4-BE49-F238E27FC236}">
                    <a16:creationId xmlns:a16="http://schemas.microsoft.com/office/drawing/2014/main" id="{7D1DAB0C-D9FD-40B2-908B-E3986579EF5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16" name="Freeform 12">
                  <a:extLst>
                    <a:ext uri="{FF2B5EF4-FFF2-40B4-BE49-F238E27FC236}">
                      <a16:creationId xmlns:a16="http://schemas.microsoft.com/office/drawing/2014/main" id="{3EE68F01-A37A-42F2-8324-E76BFB8772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3">
                  <a:extLst>
                    <a:ext uri="{FF2B5EF4-FFF2-40B4-BE49-F238E27FC236}">
                      <a16:creationId xmlns:a16="http://schemas.microsoft.com/office/drawing/2014/main" id="{5053F1F1-65A9-415B-8ECC-4826615DF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eform 14">
                  <a:extLst>
                    <a:ext uri="{FF2B5EF4-FFF2-40B4-BE49-F238E27FC236}">
                      <a16:creationId xmlns:a16="http://schemas.microsoft.com/office/drawing/2014/main" id="{AC6545A0-17C1-433E-9FF2-00D55DE41E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8D2FCA90-75C0-47A6-BF17-E41CF37C8AC0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185C4028-992F-4DA3-A61F-5670FDF2C46A}"/>
                </a:ext>
              </a:extLst>
            </p:cNvPr>
            <p:cNvSpPr/>
            <p:nvPr userDrawn="1"/>
          </p:nvSpPr>
          <p:spPr>
            <a:xfrm>
              <a:off x="-3319415" y="3835656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200" b="0" i="1" u="none" strike="noStrike" kern="0" cap="none" spc="0" normalizeH="0" baseline="0" noProof="0">
                  <a:ln>
                    <a:noFill/>
                  </a:ln>
                  <a:solidFill>
                    <a:srgbClr val="F2F2F2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Cursief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9F77F6CE-68F1-4754-A902-469CF431C94C}"/>
                </a:ext>
              </a:extLst>
            </p:cNvPr>
            <p:cNvSpPr/>
            <p:nvPr userDrawn="1"/>
          </p:nvSpPr>
          <p:spPr>
            <a:xfrm>
              <a:off x="-3319415" y="355129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1938" marR="0" lvl="0" indent="-261938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Extra 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bullet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FEE08CCC-3428-4311-8A24-D08BD07281D0}"/>
                </a:ext>
              </a:extLst>
            </p:cNvPr>
            <p:cNvSpPr/>
            <p:nvPr userDrawn="1"/>
          </p:nvSpPr>
          <p:spPr>
            <a:xfrm>
              <a:off x="-3319415" y="41502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5AD1EC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600" b="0" i="0" u="none" strike="noStrike" kern="0" cap="none" spc="0" normalizeH="0" baseline="0" noProof="0">
                  <a:ln>
                    <a:noFill/>
                  </a:ln>
                  <a:solidFill>
                    <a:srgbClr val="EE383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Alt. Subtitel</a:t>
              </a:r>
            </a:p>
          </p:txBody>
        </p:sp>
      </p:grpSp>
      <p:sp>
        <p:nvSpPr>
          <p:cNvPr id="87" name="Titel 5">
            <a:extLst>
              <a:ext uri="{FF2B5EF4-FFF2-40B4-BE49-F238E27FC236}">
                <a16:creationId xmlns:a16="http://schemas.microsoft.com/office/drawing/2014/main" id="{9C944261-0121-4240-9C0A-7D116B212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87" y="-886735"/>
            <a:ext cx="11127582" cy="73885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grpSp>
        <p:nvGrpSpPr>
          <p:cNvPr id="88" name="INSTRUCTIE">
            <a:extLst>
              <a:ext uri="{FF2B5EF4-FFF2-40B4-BE49-F238E27FC236}">
                <a16:creationId xmlns:a16="http://schemas.microsoft.com/office/drawing/2014/main" id="{CE02E234-648E-4938-B624-8763FBDF85E7}"/>
              </a:ext>
            </a:extLst>
          </p:cNvPr>
          <p:cNvGrpSpPr/>
          <p:nvPr userDrawn="1"/>
        </p:nvGrpSpPr>
        <p:grpSpPr>
          <a:xfrm>
            <a:off x="12377595" y="0"/>
            <a:ext cx="3693114" cy="6427357"/>
            <a:chOff x="-3786165" y="0"/>
            <a:chExt cx="3693114" cy="6427357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7068625-2213-440C-A146-A96047212F8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78981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1200" cap="all" spc="0" normalizeH="0" baseline="0" noProof="0">
                  <a:ln>
                    <a:noFill/>
                  </a:ln>
                  <a:solidFill>
                    <a:srgbClr val="5AD1E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Afbeelding invoegen/opmaken</a:t>
              </a:r>
            </a:p>
          </p:txBody>
        </p: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B640198B-4579-4A14-9896-B64FFA8DC38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4BCCA300-9ED2-49F2-B003-496713402CF4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Wanneer nodig, verwijder de bestaande afbeelding d.m.v. de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toets’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Selecteer het afbeeldingskader,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‘Slidebuilder'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'Afbeeldingen’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54860819-BD04-407B-AEC9-22BF14656D57}"/>
                </a:ext>
              </a:extLst>
            </p:cNvPr>
            <p:cNvSpPr/>
            <p:nvPr userDrawn="1"/>
          </p:nvSpPr>
          <p:spPr>
            <a:xfrm>
              <a:off x="-3603587" y="26388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1C18B3C0-B9CD-4BC6-BB57-B48FC3D00E71}"/>
                </a:ext>
              </a:extLst>
            </p:cNvPr>
            <p:cNvSpPr/>
            <p:nvPr userDrawn="1"/>
          </p:nvSpPr>
          <p:spPr>
            <a:xfrm>
              <a:off x="-3319415" y="2638809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Klik met de rechter muisknop op de afbeelding en kies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‘Naar achtergrond’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98C2111A-6167-45F5-8828-80195B9C9F9A}"/>
                </a:ext>
              </a:extLst>
            </p:cNvPr>
            <p:cNvSpPr/>
            <p:nvPr userDrawn="1"/>
          </p:nvSpPr>
          <p:spPr>
            <a:xfrm>
              <a:off x="-3603587" y="381706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7E800932-E7D8-4DDC-94AA-6DE466A3C643}"/>
                </a:ext>
              </a:extLst>
            </p:cNvPr>
            <p:cNvSpPr/>
            <p:nvPr userDrawn="1"/>
          </p:nvSpPr>
          <p:spPr>
            <a:xfrm>
              <a:off x="-3319415" y="3817067"/>
              <a:ext cx="2944682" cy="97979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Om de afbeelding te schalen of bij te snijden, ga naar de tab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‘Hulpmiddelen voor afbeeldingen - Opmaak’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en klik op de knop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‘Bijsnijden’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Schaal met de bolletjes de afbeelding en met de hoekjes het afbeeldingskader.</a:t>
              </a:r>
            </a:p>
          </p:txBody>
        </p:sp>
        <p:grpSp>
          <p:nvGrpSpPr>
            <p:cNvPr id="162" name="Groep 161">
              <a:extLst>
                <a:ext uri="{FF2B5EF4-FFF2-40B4-BE49-F238E27FC236}">
                  <a16:creationId xmlns:a16="http://schemas.microsoft.com/office/drawing/2014/main" id="{F1267D26-7254-405D-ADA5-8F3B68DDA855}"/>
                </a:ext>
              </a:extLst>
            </p:cNvPr>
            <p:cNvGrpSpPr/>
            <p:nvPr userDrawn="1"/>
          </p:nvGrpSpPr>
          <p:grpSpPr>
            <a:xfrm>
              <a:off x="-3314821" y="3054865"/>
              <a:ext cx="1558053" cy="563933"/>
              <a:chOff x="-3314821" y="2981448"/>
              <a:chExt cx="1558053" cy="563933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06549518-0FD0-4E87-A1F4-18084B845688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8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700314FA-4E59-4F7A-B368-BFC8E319FC8E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Tekstvak 205">
                <a:extLst>
                  <a:ext uri="{FF2B5EF4-FFF2-40B4-BE49-F238E27FC236}">
                    <a16:creationId xmlns:a16="http://schemas.microsoft.com/office/drawing/2014/main" id="{F814BB52-4E39-4329-9B00-B85D60B62918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voorgrond</a:t>
                </a:r>
              </a:p>
            </p:txBody>
          </p: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D2434147-071E-4AC4-BBBA-29A5D9BB83A3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Naar achtergrond</a:t>
                </a:r>
              </a:p>
            </p:txBody>
          </p:sp>
          <p:sp>
            <p:nvSpPr>
              <p:cNvPr id="208" name="Vrije vorm: vorm 207">
                <a:extLst>
                  <a:ext uri="{FF2B5EF4-FFF2-40B4-BE49-F238E27FC236}">
                    <a16:creationId xmlns:a16="http://schemas.microsoft.com/office/drawing/2014/main" id="{66AA72CC-3FA2-41A3-9D4C-00BAF266A064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Gelijkbenige driehoek 208">
                <a:extLst>
                  <a:ext uri="{FF2B5EF4-FFF2-40B4-BE49-F238E27FC236}">
                    <a16:creationId xmlns:a16="http://schemas.microsoft.com/office/drawing/2014/main" id="{E382B46F-EE91-40D4-BDAF-82BD4C31C147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10" name="Groep 209">
                <a:extLst>
                  <a:ext uri="{FF2B5EF4-FFF2-40B4-BE49-F238E27FC236}">
                    <a16:creationId xmlns:a16="http://schemas.microsoft.com/office/drawing/2014/main" id="{BF908F91-A1E9-4CE1-85CD-AB1AACBEC8AD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C58E519D-2FFB-446D-82A6-325CA9BAD7E1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307AC81E-2D59-4D6F-B151-A074CDCF00F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DCDE678C-8785-435E-B33C-6336F21FC85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2759D162-3181-4A3E-890B-11833DF6B0AE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2" name="Rechthoek 211">
                  <a:extLst>
                    <a:ext uri="{FF2B5EF4-FFF2-40B4-BE49-F238E27FC236}">
                      <a16:creationId xmlns:a16="http://schemas.microsoft.com/office/drawing/2014/main" id="{A27B042A-5924-4CE1-B044-86EE0073407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3" name="Rechthoek 212">
                  <a:extLst>
                    <a:ext uri="{FF2B5EF4-FFF2-40B4-BE49-F238E27FC236}">
                      <a16:creationId xmlns:a16="http://schemas.microsoft.com/office/drawing/2014/main" id="{A75CEBF7-0CC2-4725-A8CB-54BA927E369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5AEB0FE0-DA7F-4455-B712-137FCEE7D9D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63" name="Groep 162">
              <a:extLst>
                <a:ext uri="{FF2B5EF4-FFF2-40B4-BE49-F238E27FC236}">
                  <a16:creationId xmlns:a16="http://schemas.microsoft.com/office/drawing/2014/main" id="{EC2B05E2-9F45-46DB-8568-9032486112B6}"/>
                </a:ext>
              </a:extLst>
            </p:cNvPr>
            <p:cNvGrpSpPr/>
            <p:nvPr userDrawn="1"/>
          </p:nvGrpSpPr>
          <p:grpSpPr>
            <a:xfrm>
              <a:off x="-3367447" y="1226982"/>
              <a:ext cx="791775" cy="406485"/>
              <a:chOff x="-3565087" y="1409294"/>
              <a:chExt cx="627469" cy="322133"/>
            </a:xfrm>
          </p:grpSpPr>
          <p:grpSp>
            <p:nvGrpSpPr>
              <p:cNvPr id="198" name="Groep 197">
                <a:extLst>
                  <a:ext uri="{FF2B5EF4-FFF2-40B4-BE49-F238E27FC236}">
                    <a16:creationId xmlns:a16="http://schemas.microsoft.com/office/drawing/2014/main" id="{DE61AB94-0E94-4274-9E6A-3E55084BF38F}"/>
                  </a:ext>
                </a:extLst>
              </p:cNvPr>
              <p:cNvGrpSpPr/>
              <p:nvPr userDrawn="1"/>
            </p:nvGrpSpPr>
            <p:grpSpPr>
              <a:xfrm>
                <a:off x="-3364916" y="1409294"/>
                <a:ext cx="225195" cy="195499"/>
                <a:chOff x="10307162" y="1361199"/>
                <a:chExt cx="2200275" cy="1914525"/>
              </a:xfrm>
            </p:grpSpPr>
            <p:sp>
              <p:nvSpPr>
                <p:cNvPr id="200" name="Vrije vorm: vorm 199">
                  <a:extLst>
                    <a:ext uri="{FF2B5EF4-FFF2-40B4-BE49-F238E27FC236}">
                      <a16:creationId xmlns:a16="http://schemas.microsoft.com/office/drawing/2014/main" id="{36C68ACA-DEA7-4D07-AC59-AB6560A24823}"/>
                    </a:ext>
                  </a:extLst>
                </p:cNvPr>
                <p:cNvSpPr/>
                <p:nvPr/>
              </p:nvSpPr>
              <p:spPr>
                <a:xfrm>
                  <a:off x="10683400" y="1831734"/>
                  <a:ext cx="371475" cy="371475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BFE2DF53-1605-4C7D-B8BA-FB1B044D5414}"/>
                    </a:ext>
                  </a:extLst>
                </p:cNvPr>
                <p:cNvGrpSpPr/>
                <p:nvPr/>
              </p:nvGrpSpPr>
              <p:grpSpPr>
                <a:xfrm>
                  <a:off x="10307162" y="1361199"/>
                  <a:ext cx="2200275" cy="1914525"/>
                  <a:chOff x="10307162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2" name="Vrije vorm: vorm 201">
                    <a:extLst>
                      <a:ext uri="{FF2B5EF4-FFF2-40B4-BE49-F238E27FC236}">
                        <a16:creationId xmlns:a16="http://schemas.microsoft.com/office/drawing/2014/main" id="{935991A7-9FC8-4785-90EE-0C129759D945}"/>
                      </a:ext>
                    </a:extLst>
                  </p:cNvPr>
                  <p:cNvSpPr/>
                  <p:nvPr/>
                </p:nvSpPr>
                <p:spPr>
                  <a:xfrm>
                    <a:off x="10307162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Vrije vorm: vorm 202">
                    <a:extLst>
                      <a:ext uri="{FF2B5EF4-FFF2-40B4-BE49-F238E27FC236}">
                        <a16:creationId xmlns:a16="http://schemas.microsoft.com/office/drawing/2014/main" id="{AE0018F3-DE24-452E-8580-9F6227F17ECF}"/>
                      </a:ext>
                    </a:extLst>
                  </p:cNvPr>
                  <p:cNvSpPr/>
                  <p:nvPr/>
                </p:nvSpPr>
                <p:spPr>
                  <a:xfrm>
                    <a:off x="10682447" y="1953654"/>
                    <a:ext cx="1438275" cy="885825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7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9" name="Tekstvak 198">
                <a:extLst>
                  <a:ext uri="{FF2B5EF4-FFF2-40B4-BE49-F238E27FC236}">
                    <a16:creationId xmlns:a16="http://schemas.microsoft.com/office/drawing/2014/main" id="{10CF530E-39A8-453A-A106-A8D8D5F4FD63}"/>
                  </a:ext>
                </a:extLst>
              </p:cNvPr>
              <p:cNvSpPr txBox="1"/>
              <p:nvPr userDrawn="1"/>
            </p:nvSpPr>
            <p:spPr>
              <a:xfrm>
                <a:off x="-3565087" y="1617700"/>
                <a:ext cx="627469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Afbeeldingen</a:t>
                </a:r>
              </a:p>
            </p:txBody>
          </p:sp>
        </p:grp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A384DF09-F288-47BE-B630-35D2E3CC10EA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0F083CA-1EC0-4C3A-AE8B-9A5A24E8685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Kies de gewenste categorie en afbeelding</a:t>
              </a:r>
              <a:b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 op </a:t>
              </a: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‘Invoegen’</a:t>
              </a: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D67C5585-8BDE-4AC7-9248-A4F0133B7209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Invoegen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EA866669-BE6D-468F-A80A-3A711F52015A}"/>
                </a:ext>
              </a:extLst>
            </p:cNvPr>
            <p:cNvGrpSpPr/>
            <p:nvPr userDrawn="1"/>
          </p:nvGrpSpPr>
          <p:grpSpPr>
            <a:xfrm>
              <a:off x="-3354295" y="4908999"/>
              <a:ext cx="514284" cy="506545"/>
              <a:chOff x="12617641" y="3403239"/>
              <a:chExt cx="752963" cy="741634"/>
            </a:xfrm>
          </p:grpSpPr>
          <p:grpSp>
            <p:nvGrpSpPr>
              <p:cNvPr id="182" name="Groep 181">
                <a:extLst>
                  <a:ext uri="{FF2B5EF4-FFF2-40B4-BE49-F238E27FC236}">
                    <a16:creationId xmlns:a16="http://schemas.microsoft.com/office/drawing/2014/main" id="{D2B5C50F-A2A0-4DD2-9291-1CAEE92882D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7243B37F-6322-40AC-B8E8-9D527E2E46F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92" name="Groep 191">
                    <a:extLst>
                      <a:ext uri="{FF2B5EF4-FFF2-40B4-BE49-F238E27FC236}">
                        <a16:creationId xmlns:a16="http://schemas.microsoft.com/office/drawing/2014/main" id="{D13E60F6-A3BF-45B5-9F27-2B0E988EB80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95" name="Rechthoek 194">
                      <a:extLst>
                        <a:ext uri="{FF2B5EF4-FFF2-40B4-BE49-F238E27FC236}">
                          <a16:creationId xmlns:a16="http://schemas.microsoft.com/office/drawing/2014/main" id="{FFF2D263-02AD-4F75-AB12-93CBAE72EDA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6" name="Rechthoek 195">
                      <a:extLst>
                        <a:ext uri="{FF2B5EF4-FFF2-40B4-BE49-F238E27FC236}">
                          <a16:creationId xmlns:a16="http://schemas.microsoft.com/office/drawing/2014/main" id="{C4DA1F27-95FD-4AAE-AD8E-6E5550844B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7" name="Ovaal 196">
                      <a:extLst>
                        <a:ext uri="{FF2B5EF4-FFF2-40B4-BE49-F238E27FC236}">
                          <a16:creationId xmlns:a16="http://schemas.microsoft.com/office/drawing/2014/main" id="{3984CC74-7535-4BF8-8994-435E444C12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93" name="Afbeelding 192">
                    <a:extLst>
                      <a:ext uri="{FF2B5EF4-FFF2-40B4-BE49-F238E27FC236}">
                        <a16:creationId xmlns:a16="http://schemas.microsoft.com/office/drawing/2014/main" id="{512CE416-3786-427B-9A31-455E6E2330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94" name="Afbeelding 193">
                    <a:extLst>
                      <a:ext uri="{FF2B5EF4-FFF2-40B4-BE49-F238E27FC236}">
                        <a16:creationId xmlns:a16="http://schemas.microsoft.com/office/drawing/2014/main" id="{C1F1CD21-FFFD-47F8-8F26-CE00B4A96D2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6" name="Groep 185">
                  <a:extLst>
                    <a:ext uri="{FF2B5EF4-FFF2-40B4-BE49-F238E27FC236}">
                      <a16:creationId xmlns:a16="http://schemas.microsoft.com/office/drawing/2014/main" id="{90481179-5B04-40BF-AB9E-D62A2C16374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0" name="Rechthoek 189">
                    <a:extLst>
                      <a:ext uri="{FF2B5EF4-FFF2-40B4-BE49-F238E27FC236}">
                        <a16:creationId xmlns:a16="http://schemas.microsoft.com/office/drawing/2014/main" id="{07BF4D73-CFB6-44BD-8A7C-72B3504ACD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1" name="Rechthoek 190">
                    <a:extLst>
                      <a:ext uri="{FF2B5EF4-FFF2-40B4-BE49-F238E27FC236}">
                        <a16:creationId xmlns:a16="http://schemas.microsoft.com/office/drawing/2014/main" id="{A2DAED86-BE77-43BB-B607-974A979BC42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87" name="Groep 186">
                  <a:extLst>
                    <a:ext uri="{FF2B5EF4-FFF2-40B4-BE49-F238E27FC236}">
                      <a16:creationId xmlns:a16="http://schemas.microsoft.com/office/drawing/2014/main" id="{F737F965-D889-49B3-8006-23629E4B74F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8" name="Rechthoek 187">
                    <a:extLst>
                      <a:ext uri="{FF2B5EF4-FFF2-40B4-BE49-F238E27FC236}">
                        <a16:creationId xmlns:a16="http://schemas.microsoft.com/office/drawing/2014/main" id="{E53E81A6-3788-42C8-9EF6-A1885A2F7B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9" name="Rechthoek 188">
                    <a:extLst>
                      <a:ext uri="{FF2B5EF4-FFF2-40B4-BE49-F238E27FC236}">
                        <a16:creationId xmlns:a16="http://schemas.microsoft.com/office/drawing/2014/main" id="{FCB34EEE-1EE5-4DBA-BA11-6DFEB0D1112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l-NL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43E3B9D3-7FB7-46C8-A568-92A50A6B428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Bijsnijden</a:t>
                </a:r>
              </a:p>
            </p:txBody>
          </p:sp>
          <p:sp>
            <p:nvSpPr>
              <p:cNvPr id="184" name="Gelijkbenige driehoek 183">
                <a:extLst>
                  <a:ext uri="{FF2B5EF4-FFF2-40B4-BE49-F238E27FC236}">
                    <a16:creationId xmlns:a16="http://schemas.microsoft.com/office/drawing/2014/main" id="{4DE460BC-0926-4E7E-BCCF-1FB96C26C4C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000" b="1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6ED1372E-D5A0-4C1F-A074-ED0AE67456E8}"/>
                </a:ext>
              </a:extLst>
            </p:cNvPr>
            <p:cNvSpPr/>
            <p:nvPr userDrawn="1"/>
          </p:nvSpPr>
          <p:spPr>
            <a:xfrm>
              <a:off x="-3786165" y="559935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MEER WETEN?</a:t>
              </a:r>
              <a:b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Ga naar de tab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en klik</a:t>
              </a:r>
              <a:b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nl-NL" sz="12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op de knop </a:t>
              </a:r>
              <a:r>
                <a:rPr kumimoji="0" lang="nl-NL" sz="1200" b="1" i="0" u="none" strike="noStrike" kern="1200" cap="all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'Support &amp; Inspiratie'</a:t>
              </a:r>
            </a:p>
          </p:txBody>
        </p:sp>
        <p:grpSp>
          <p:nvGrpSpPr>
            <p:cNvPr id="173" name="ICOON_info">
              <a:extLst>
                <a:ext uri="{FF2B5EF4-FFF2-40B4-BE49-F238E27FC236}">
                  <a16:creationId xmlns:a16="http://schemas.microsoft.com/office/drawing/2014/main" id="{55D0A4EF-61CB-40D7-AAEE-3BD522F2CD22}"/>
                </a:ext>
              </a:extLst>
            </p:cNvPr>
            <p:cNvGrpSpPr/>
            <p:nvPr userDrawn="1"/>
          </p:nvGrpSpPr>
          <p:grpSpPr>
            <a:xfrm>
              <a:off x="-376736" y="5473131"/>
              <a:ext cx="283685" cy="283685"/>
              <a:chOff x="-510741" y="5913713"/>
              <a:chExt cx="267555" cy="267555"/>
            </a:xfrm>
          </p:grpSpPr>
          <p:sp>
            <p:nvSpPr>
              <p:cNvPr id="180" name="Ovaal 179">
                <a:extLst>
                  <a:ext uri="{FF2B5EF4-FFF2-40B4-BE49-F238E27FC236}">
                    <a16:creationId xmlns:a16="http://schemas.microsoft.com/office/drawing/2014/main" id="{4F6A1002-28FB-459F-B29F-AB100EE4313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all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Graphic 163" descr="Informatie">
                <a:extLst>
                  <a:ext uri="{FF2B5EF4-FFF2-40B4-BE49-F238E27FC236}">
                    <a16:creationId xmlns:a16="http://schemas.microsoft.com/office/drawing/2014/main" id="{6C8F939F-B49B-4473-9CB1-A131E665075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000" b="0" i="0" u="none" strike="noStrike" kern="1200" cap="none" spc="0" normalizeH="0" baseline="0" noProof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E16BBFD9-9303-40B4-97E4-D0FBBCF7BDFF}"/>
                </a:ext>
              </a:extLst>
            </p:cNvPr>
            <p:cNvGrpSpPr/>
            <p:nvPr userDrawn="1"/>
          </p:nvGrpSpPr>
          <p:grpSpPr>
            <a:xfrm>
              <a:off x="-938434" y="5736734"/>
              <a:ext cx="627798" cy="576693"/>
              <a:chOff x="-938434" y="4570310"/>
              <a:chExt cx="627798" cy="576693"/>
            </a:xfrm>
          </p:grpSpPr>
          <p:grpSp>
            <p:nvGrpSpPr>
              <p:cNvPr id="175" name="Inspireren">
                <a:extLst>
                  <a:ext uri="{FF2B5EF4-FFF2-40B4-BE49-F238E27FC236}">
                    <a16:creationId xmlns:a16="http://schemas.microsoft.com/office/drawing/2014/main" id="{C9087347-E5AC-4F5C-BE85-C758E9F1332E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7" name="Freeform 12">
                  <a:extLst>
                    <a:ext uri="{FF2B5EF4-FFF2-40B4-BE49-F238E27FC236}">
                      <a16:creationId xmlns:a16="http://schemas.microsoft.com/office/drawing/2014/main" id="{D9468445-5AE4-4B0F-842D-40E6507A0E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3">
                  <a:extLst>
                    <a:ext uri="{FF2B5EF4-FFF2-40B4-BE49-F238E27FC236}">
                      <a16:creationId xmlns:a16="http://schemas.microsoft.com/office/drawing/2014/main" id="{95219A8C-D563-4665-963D-4EFA71A6D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4">
                  <a:extLst>
                    <a:ext uri="{FF2B5EF4-FFF2-40B4-BE49-F238E27FC236}">
                      <a16:creationId xmlns:a16="http://schemas.microsoft.com/office/drawing/2014/main" id="{8C470FC0-2D79-44FF-9375-D9142FD14FA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3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6" name="Tekstvak 175">
                <a:extLst>
                  <a:ext uri="{FF2B5EF4-FFF2-40B4-BE49-F238E27FC236}">
                    <a16:creationId xmlns:a16="http://schemas.microsoft.com/office/drawing/2014/main" id="{A8EBC3E1-68E2-4D3D-931B-13D45BF7FD89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nl-NL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919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1.emf"/><Relationship Id="rId30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image" Target="../media/image1.emf"/><Relationship Id="rId30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hthoek 213">
            <a:extLst>
              <a:ext uri="{FF2B5EF4-FFF2-40B4-BE49-F238E27FC236}">
                <a16:creationId xmlns:a16="http://schemas.microsoft.com/office/drawing/2014/main" id="{3EDB7FE1-5C9B-4730-941F-86E78E497C71}"/>
              </a:ext>
            </a:extLst>
          </p:cNvPr>
          <p:cNvSpPr/>
          <p:nvPr userDrawn="1"/>
        </p:nvSpPr>
        <p:spPr>
          <a:xfrm>
            <a:off x="0" y="6339138"/>
            <a:ext cx="12192000" cy="518862"/>
          </a:xfrm>
          <a:prstGeom prst="rect">
            <a:avLst/>
          </a:prstGeom>
          <a:solidFill>
            <a:srgbClr val="F4F4F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4487" y="514083"/>
            <a:ext cx="11110002" cy="7388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Plaats hier je titel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sp>
        <p:nvSpPr>
          <p:cNvPr id="53" name="Freeform 73">
            <a:extLst>
              <a:ext uri="{FF2B5EF4-FFF2-40B4-BE49-F238E27FC236}">
                <a16:creationId xmlns:a16="http://schemas.microsoft.com/office/drawing/2014/main" id="{B75868DE-90D9-4AAD-95C8-3AF698D7E19E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7387" y="1575951"/>
            <a:ext cx="11097101" cy="4046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 err="1"/>
              <a:t>Bullet</a:t>
            </a:r>
            <a:r>
              <a:rPr lang="nl-NL" dirty="0"/>
              <a:t> extra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>
              <a:defRPr sz="1200" b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7514" y="-95479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 template</a:t>
            </a:r>
          </a:p>
        </p:txBody>
      </p:sp>
      <p:grpSp>
        <p:nvGrpSpPr>
          <p:cNvPr id="90" name="Group 72">
            <a:extLst>
              <a:ext uri="{FF2B5EF4-FFF2-40B4-BE49-F238E27FC236}">
                <a16:creationId xmlns:a16="http://schemas.microsoft.com/office/drawing/2014/main" id="{CE8F61B0-3398-4D97-A92F-1CCE3E1DB2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78163" y="-536466"/>
            <a:ext cx="1713838" cy="425020"/>
            <a:chOff x="3024" y="1396"/>
            <a:chExt cx="2242" cy="556"/>
          </a:xfrm>
        </p:grpSpPr>
        <p:sp>
          <p:nvSpPr>
            <p:cNvPr id="92" name="Freeform 73">
              <a:extLst>
                <a:ext uri="{FF2B5EF4-FFF2-40B4-BE49-F238E27FC236}">
                  <a16:creationId xmlns:a16="http://schemas.microsoft.com/office/drawing/2014/main" id="{E6F79D6C-83A8-4E46-B315-E393BE0BA6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4" y="1499"/>
              <a:ext cx="574" cy="350"/>
            </a:xfrm>
            <a:custGeom>
              <a:avLst/>
              <a:gdLst>
                <a:gd name="T0" fmla="*/ 126 w 241"/>
                <a:gd name="T1" fmla="*/ 0 h 147"/>
                <a:gd name="T2" fmla="*/ 98 w 241"/>
                <a:gd name="T3" fmla="*/ 5 h 147"/>
                <a:gd name="T4" fmla="*/ 15 w 241"/>
                <a:gd name="T5" fmla="*/ 88 h 147"/>
                <a:gd name="T6" fmla="*/ 165 w 241"/>
                <a:gd name="T7" fmla="*/ 146 h 147"/>
                <a:gd name="T8" fmla="*/ 173 w 241"/>
                <a:gd name="T9" fmla="*/ 147 h 147"/>
                <a:gd name="T10" fmla="*/ 204 w 241"/>
                <a:gd name="T11" fmla="*/ 59 h 147"/>
                <a:gd name="T12" fmla="*/ 126 w 241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47">
                  <a:moveTo>
                    <a:pt x="126" y="0"/>
                  </a:moveTo>
                  <a:cubicBezTo>
                    <a:pt x="115" y="0"/>
                    <a:pt x="106" y="3"/>
                    <a:pt x="98" y="5"/>
                  </a:cubicBezTo>
                  <a:cubicBezTo>
                    <a:pt x="74" y="12"/>
                    <a:pt x="30" y="46"/>
                    <a:pt x="15" y="88"/>
                  </a:cubicBezTo>
                  <a:cubicBezTo>
                    <a:pt x="0" y="129"/>
                    <a:pt x="151" y="143"/>
                    <a:pt x="165" y="146"/>
                  </a:cubicBezTo>
                  <a:cubicBezTo>
                    <a:pt x="168" y="147"/>
                    <a:pt x="170" y="147"/>
                    <a:pt x="173" y="147"/>
                  </a:cubicBezTo>
                  <a:cubicBezTo>
                    <a:pt x="201" y="147"/>
                    <a:pt x="241" y="122"/>
                    <a:pt x="204" y="59"/>
                  </a:cubicBezTo>
                  <a:cubicBezTo>
                    <a:pt x="177" y="11"/>
                    <a:pt x="148" y="0"/>
                    <a:pt x="12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" name="Freeform 74">
              <a:extLst>
                <a:ext uri="{FF2B5EF4-FFF2-40B4-BE49-F238E27FC236}">
                  <a16:creationId xmlns:a16="http://schemas.microsoft.com/office/drawing/2014/main" id="{707A7E18-4A6E-479B-BEA8-DD1EF2188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2" y="1396"/>
              <a:ext cx="393" cy="556"/>
            </a:xfrm>
            <a:custGeom>
              <a:avLst/>
              <a:gdLst>
                <a:gd name="T0" fmla="*/ 4 w 165"/>
                <a:gd name="T1" fmla="*/ 78 h 233"/>
                <a:gd name="T2" fmla="*/ 0 w 165"/>
                <a:gd name="T3" fmla="*/ 105 h 233"/>
                <a:gd name="T4" fmla="*/ 57 w 165"/>
                <a:gd name="T5" fmla="*/ 208 h 233"/>
                <a:gd name="T6" fmla="*/ 155 w 165"/>
                <a:gd name="T7" fmla="*/ 80 h 233"/>
                <a:gd name="T8" fmla="*/ 157 w 165"/>
                <a:gd name="T9" fmla="*/ 73 h 233"/>
                <a:gd name="T10" fmla="*/ 82 w 165"/>
                <a:gd name="T11" fmla="*/ 18 h 233"/>
                <a:gd name="T12" fmla="*/ 4 w 165"/>
                <a:gd name="T13" fmla="*/ 7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33">
                  <a:moveTo>
                    <a:pt x="4" y="78"/>
                  </a:moveTo>
                  <a:cubicBezTo>
                    <a:pt x="1" y="88"/>
                    <a:pt x="0" y="97"/>
                    <a:pt x="0" y="105"/>
                  </a:cubicBezTo>
                  <a:cubicBezTo>
                    <a:pt x="0" y="130"/>
                    <a:pt x="21" y="182"/>
                    <a:pt x="57" y="208"/>
                  </a:cubicBezTo>
                  <a:cubicBezTo>
                    <a:pt x="93" y="233"/>
                    <a:pt x="148" y="93"/>
                    <a:pt x="155" y="80"/>
                  </a:cubicBezTo>
                  <a:cubicBezTo>
                    <a:pt x="156" y="78"/>
                    <a:pt x="157" y="75"/>
                    <a:pt x="157" y="73"/>
                  </a:cubicBezTo>
                  <a:cubicBezTo>
                    <a:pt x="165" y="46"/>
                    <a:pt x="152" y="0"/>
                    <a:pt x="82" y="18"/>
                  </a:cubicBezTo>
                  <a:cubicBezTo>
                    <a:pt x="28" y="32"/>
                    <a:pt x="10" y="56"/>
                    <a:pt x="4" y="7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4" name="Freeform 75">
              <a:extLst>
                <a:ext uri="{FF2B5EF4-FFF2-40B4-BE49-F238E27FC236}">
                  <a16:creationId xmlns:a16="http://schemas.microsoft.com/office/drawing/2014/main" id="{F50D6AD4-5E1E-4E53-B2C1-77BD13B80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6" y="1469"/>
              <a:ext cx="500" cy="472"/>
            </a:xfrm>
            <a:custGeom>
              <a:avLst/>
              <a:gdLst>
                <a:gd name="T0" fmla="*/ 179 w 210"/>
                <a:gd name="T1" fmla="*/ 30 h 198"/>
                <a:gd name="T2" fmla="*/ 156 w 210"/>
                <a:gd name="T3" fmla="*/ 15 h 198"/>
                <a:gd name="T4" fmla="*/ 39 w 210"/>
                <a:gd name="T5" fmla="*/ 21 h 198"/>
                <a:gd name="T6" fmla="*/ 111 w 210"/>
                <a:gd name="T7" fmla="*/ 165 h 198"/>
                <a:gd name="T8" fmla="*/ 117 w 210"/>
                <a:gd name="T9" fmla="*/ 171 h 198"/>
                <a:gd name="T10" fmla="*/ 199 w 210"/>
                <a:gd name="T11" fmla="*/ 126 h 198"/>
                <a:gd name="T12" fmla="*/ 179 w 210"/>
                <a:gd name="T1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98">
                  <a:moveTo>
                    <a:pt x="179" y="30"/>
                  </a:moveTo>
                  <a:cubicBezTo>
                    <a:pt x="172" y="23"/>
                    <a:pt x="163" y="19"/>
                    <a:pt x="156" y="15"/>
                  </a:cubicBezTo>
                  <a:cubicBezTo>
                    <a:pt x="133" y="4"/>
                    <a:pt x="78" y="0"/>
                    <a:pt x="39" y="21"/>
                  </a:cubicBezTo>
                  <a:cubicBezTo>
                    <a:pt x="0" y="42"/>
                    <a:pt x="102" y="153"/>
                    <a:pt x="111" y="165"/>
                  </a:cubicBezTo>
                  <a:cubicBezTo>
                    <a:pt x="113" y="167"/>
                    <a:pt x="115" y="169"/>
                    <a:pt x="117" y="171"/>
                  </a:cubicBezTo>
                  <a:cubicBezTo>
                    <a:pt x="137" y="189"/>
                    <a:pt x="184" y="198"/>
                    <a:pt x="199" y="126"/>
                  </a:cubicBezTo>
                  <a:cubicBezTo>
                    <a:pt x="210" y="73"/>
                    <a:pt x="196" y="45"/>
                    <a:pt x="179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5" name="Freeform 76">
              <a:extLst>
                <a:ext uri="{FF2B5EF4-FFF2-40B4-BE49-F238E27FC236}">
                  <a16:creationId xmlns:a16="http://schemas.microsoft.com/office/drawing/2014/main" id="{DF73D60C-64BA-4CF0-BF8C-E492541CEE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64" y="1396"/>
              <a:ext cx="502" cy="486"/>
            </a:xfrm>
            <a:custGeom>
              <a:avLst/>
              <a:gdLst>
                <a:gd name="T0" fmla="*/ 167 w 211"/>
                <a:gd name="T1" fmla="*/ 179 h 204"/>
                <a:gd name="T2" fmla="*/ 185 w 211"/>
                <a:gd name="T3" fmla="*/ 158 h 204"/>
                <a:gd name="T4" fmla="*/ 195 w 211"/>
                <a:gd name="T5" fmla="*/ 41 h 204"/>
                <a:gd name="T6" fmla="*/ 43 w 211"/>
                <a:gd name="T7" fmla="*/ 93 h 204"/>
                <a:gd name="T8" fmla="*/ 37 w 211"/>
                <a:gd name="T9" fmla="*/ 98 h 204"/>
                <a:gd name="T10" fmla="*/ 69 w 211"/>
                <a:gd name="T11" fmla="*/ 185 h 204"/>
                <a:gd name="T12" fmla="*/ 167 w 211"/>
                <a:gd name="T13" fmla="*/ 17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04">
                  <a:moveTo>
                    <a:pt x="167" y="179"/>
                  </a:moveTo>
                  <a:cubicBezTo>
                    <a:pt x="175" y="173"/>
                    <a:pt x="181" y="165"/>
                    <a:pt x="185" y="158"/>
                  </a:cubicBezTo>
                  <a:cubicBezTo>
                    <a:pt x="199" y="137"/>
                    <a:pt x="211" y="83"/>
                    <a:pt x="195" y="41"/>
                  </a:cubicBezTo>
                  <a:cubicBezTo>
                    <a:pt x="180" y="0"/>
                    <a:pt x="56" y="86"/>
                    <a:pt x="43" y="93"/>
                  </a:cubicBezTo>
                  <a:cubicBezTo>
                    <a:pt x="41" y="94"/>
                    <a:pt x="39" y="96"/>
                    <a:pt x="37" y="98"/>
                  </a:cubicBezTo>
                  <a:cubicBezTo>
                    <a:pt x="15" y="115"/>
                    <a:pt x="0" y="160"/>
                    <a:pt x="69" y="185"/>
                  </a:cubicBezTo>
                  <a:cubicBezTo>
                    <a:pt x="121" y="204"/>
                    <a:pt x="149" y="194"/>
                    <a:pt x="167" y="17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98" name="Rechthoek 97">
            <a:extLst>
              <a:ext uri="{FF2B5EF4-FFF2-40B4-BE49-F238E27FC236}">
                <a16:creationId xmlns:a16="http://schemas.microsoft.com/office/drawing/2014/main" id="{8D1144AA-8EBD-49F0-A557-A0F62D444DDC}"/>
              </a:ext>
            </a:extLst>
          </p:cNvPr>
          <p:cNvSpPr/>
          <p:nvPr userDrawn="1"/>
        </p:nvSpPr>
        <p:spPr>
          <a:xfrm>
            <a:off x="0" y="0"/>
            <a:ext cx="12192000" cy="175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00" name="Groep 99" hidden="1">
            <a:extLst>
              <a:ext uri="{FF2B5EF4-FFF2-40B4-BE49-F238E27FC236}">
                <a16:creationId xmlns:a16="http://schemas.microsoft.com/office/drawing/2014/main" id="{8D51CB8F-7CA4-4C72-8C4B-C762EE70AF34}"/>
              </a:ext>
            </a:extLst>
          </p:cNvPr>
          <p:cNvGrpSpPr/>
          <p:nvPr userDrawn="1"/>
        </p:nvGrpSpPr>
        <p:grpSpPr>
          <a:xfrm>
            <a:off x="-1516174" y="-4298875"/>
            <a:ext cx="13706774" cy="13516304"/>
            <a:chOff x="-1516174" y="-4298875"/>
            <a:chExt cx="13706774" cy="13516304"/>
          </a:xfrm>
        </p:grpSpPr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EA4B00C9-A8AD-4163-A5F7-B0A42FD5D6D4}"/>
                </a:ext>
              </a:extLst>
            </p:cNvPr>
            <p:cNvGrpSpPr/>
            <p:nvPr userDrawn="1"/>
          </p:nvGrpSpPr>
          <p:grpSpPr>
            <a:xfrm>
              <a:off x="-1516174" y="1196417"/>
              <a:ext cx="13516304" cy="5661583"/>
              <a:chOff x="-1516174" y="1196417"/>
              <a:chExt cx="13516304" cy="5661583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DD196E50-DBFD-4579-9158-EFD0B7F9F034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1196417"/>
                <a:ext cx="13516304" cy="365638"/>
                <a:chOff x="-294290" y="-115608"/>
                <a:chExt cx="13516304" cy="365638"/>
              </a:xfrm>
            </p:grpSpPr>
            <p:cxnSp>
              <p:nvCxnSpPr>
                <p:cNvPr id="178" name="Rechte verbindingslijn 177">
                  <a:extLst>
                    <a:ext uri="{FF2B5EF4-FFF2-40B4-BE49-F238E27FC236}">
                      <a16:creationId xmlns:a16="http://schemas.microsoft.com/office/drawing/2014/main" id="{71F4F4C0-FC77-4DC1-B161-EFE36A7E1A5F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A4EF68A3-64C1-4E6E-83B1-E5C8BFA0268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961AECFC-C6B9-4BF1-88D1-05D77E9F834A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5619242"/>
                <a:ext cx="13516304" cy="1238758"/>
                <a:chOff x="-294290" y="-115608"/>
                <a:chExt cx="13516304" cy="1238758"/>
              </a:xfrm>
            </p:grpSpPr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A27E4AEC-688B-4CE5-BE79-8DCBF9C35D1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Rechte verbindingslijn 181">
                  <a:extLst>
                    <a:ext uri="{FF2B5EF4-FFF2-40B4-BE49-F238E27FC236}">
                      <a16:creationId xmlns:a16="http://schemas.microsoft.com/office/drawing/2014/main" id="{EDFF4D8C-0697-4224-8766-2DC45881FEA1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Rechte verbindingslijn 186">
                  <a:extLst>
                    <a:ext uri="{FF2B5EF4-FFF2-40B4-BE49-F238E27FC236}">
                      <a16:creationId xmlns:a16="http://schemas.microsoft.com/office/drawing/2014/main" id="{8B5EA8F3-8E6D-4E54-B394-45C7E133801C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757512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Rechte verbindingslijn 187">
                  <a:extLst>
                    <a:ext uri="{FF2B5EF4-FFF2-40B4-BE49-F238E27FC236}">
                      <a16:creationId xmlns:a16="http://schemas.microsoft.com/office/drawing/2014/main" id="{2006096D-3195-4317-80E7-9541E3E69900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112315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8E1BE345-F964-4B0F-9BDB-4AA417102B3E}"/>
                </a:ext>
              </a:extLst>
            </p:cNvPr>
            <p:cNvGrpSpPr/>
            <p:nvPr userDrawn="1"/>
          </p:nvGrpSpPr>
          <p:grpSpPr>
            <a:xfrm>
              <a:off x="-1516174" y="0"/>
              <a:ext cx="13516304" cy="544743"/>
              <a:chOff x="-1516174" y="0"/>
              <a:chExt cx="13516304" cy="544743"/>
            </a:xfrm>
          </p:grpSpPr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4D64296D-3900-4C2B-BA09-D6386D2972C5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43046DD8-4BAD-4A4A-A95B-74BE087E02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BAA14B92-DC65-4EF7-9D91-71A8B17946C2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632E527F-DB48-4C26-BFFF-EA3CDDD01895}"/>
                </a:ext>
              </a:extLst>
            </p:cNvPr>
            <p:cNvGrpSpPr/>
            <p:nvPr userDrawn="1"/>
          </p:nvGrpSpPr>
          <p:grpSpPr>
            <a:xfrm rot="5400000">
              <a:off x="-6496762" y="2186905"/>
              <a:ext cx="13516304" cy="544743"/>
              <a:chOff x="-1516174" y="0"/>
              <a:chExt cx="13516304" cy="544743"/>
            </a:xfrm>
          </p:grpSpPr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EFE56208-D210-4B52-B878-0C8180BFB35D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3453F529-8C97-40AA-9AF4-5BFA8643C721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EAEEC65E-1EAA-4AF6-86A9-154528DCB3F8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3437C25-2836-4F47-9505-ADE6C31077BA}"/>
                </a:ext>
              </a:extLst>
            </p:cNvPr>
            <p:cNvGrpSpPr/>
            <p:nvPr userDrawn="1"/>
          </p:nvGrpSpPr>
          <p:grpSpPr>
            <a:xfrm rot="5400000">
              <a:off x="5160077" y="2186905"/>
              <a:ext cx="13516304" cy="544743"/>
              <a:chOff x="-1516174" y="0"/>
              <a:chExt cx="13516304" cy="544743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8DCA3DD5-39FE-4757-A09B-3A8D3B796A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Rechte verbindingslijn 211">
                <a:extLst>
                  <a:ext uri="{FF2B5EF4-FFF2-40B4-BE49-F238E27FC236}">
                    <a16:creationId xmlns:a16="http://schemas.microsoft.com/office/drawing/2014/main" id="{2235CD36-2B33-4564-A6DB-AED6E23DC568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1B8555E4-1A64-4148-9B9E-36319E8E6EFE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3787A7BF-5906-4617-97D6-DA5E72CED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076" y="5781675"/>
            <a:ext cx="1320073" cy="92189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29E13F-D197-47CB-A272-262A18B8D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166" y="86697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CB79-C6F7-4B10-AD0D-3A35B55BD801}" type="datetime1">
              <a:rPr lang="nl-NL" smtClean="0"/>
              <a:t>16-10-2024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146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24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SzPct val="100000"/>
        <a:buFontTx/>
        <a:buBlip>
          <a:blip r:embed="rId4"/>
        </a:buBlip>
        <a:defRPr sz="16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33400" indent="-26987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Tx/>
        <a:buBlip>
          <a:blip r:embed="rId5"/>
        </a:buBlip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spc="30" baseline="0">
          <a:solidFill>
            <a:schemeClr val="accent2"/>
          </a:solidFill>
          <a:latin typeface="+mn-lt"/>
          <a:ea typeface="+mn-ea"/>
          <a:cs typeface="Calibri" panose="020F0502020204030204" pitchFamily="34" charset="0"/>
        </a:defRPr>
      </a:lvl4pPr>
      <a:lvl5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Font typeface="+mj-lt"/>
        <a:buAutoNum type="arabicPeriod"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5pPr>
      <a:lvl6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6pPr>
      <a:lvl7pPr marL="261938" indent="-2619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Tx/>
        <a:buBlip>
          <a:blip r:embed="rId6"/>
        </a:buBlip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i="1" kern="1200">
          <a:solidFill>
            <a:schemeClr val="accent6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97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hthoek 213">
            <a:extLst>
              <a:ext uri="{FF2B5EF4-FFF2-40B4-BE49-F238E27FC236}">
                <a16:creationId xmlns:a16="http://schemas.microsoft.com/office/drawing/2014/main" id="{3EDB7FE1-5C9B-4730-941F-86E78E497C71}"/>
              </a:ext>
            </a:extLst>
          </p:cNvPr>
          <p:cNvSpPr/>
          <p:nvPr userDrawn="1"/>
        </p:nvSpPr>
        <p:spPr>
          <a:xfrm>
            <a:off x="0" y="6339138"/>
            <a:ext cx="12192000" cy="518862"/>
          </a:xfrm>
          <a:prstGeom prst="rect">
            <a:avLst/>
          </a:prstGeom>
          <a:solidFill>
            <a:srgbClr val="F4F4F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4487" y="514083"/>
            <a:ext cx="11110002" cy="7388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dirty="0"/>
              <a:t>Plaats hier je titel</a:t>
            </a:r>
            <a:br>
              <a:rPr lang="nl-NL" dirty="0"/>
            </a:br>
            <a:r>
              <a:rPr lang="nl-NL" dirty="0"/>
              <a:t>max 2 regels</a:t>
            </a:r>
          </a:p>
        </p:txBody>
      </p:sp>
      <p:sp>
        <p:nvSpPr>
          <p:cNvPr id="53" name="Freeform 73">
            <a:extLst>
              <a:ext uri="{FF2B5EF4-FFF2-40B4-BE49-F238E27FC236}">
                <a16:creationId xmlns:a16="http://schemas.microsoft.com/office/drawing/2014/main" id="{B75868DE-90D9-4AAD-95C8-3AF698D7E19E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7387" y="1575951"/>
            <a:ext cx="11097101" cy="4046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hier om een bullet te plaatsen.</a:t>
            </a:r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Leestekst</a:t>
            </a:r>
          </a:p>
          <a:p>
            <a:pPr lvl="3"/>
            <a:r>
              <a:rPr lang="nl-NL" dirty="0"/>
              <a:t>Subtitel</a:t>
            </a:r>
          </a:p>
          <a:p>
            <a:pPr lvl="4"/>
            <a:r>
              <a:rPr lang="nl-NL" dirty="0"/>
              <a:t>Numerieke bullets</a:t>
            </a:r>
          </a:p>
          <a:p>
            <a:pPr lvl="5"/>
            <a:r>
              <a:rPr lang="nl-NL" dirty="0"/>
              <a:t># Abc</a:t>
            </a:r>
          </a:p>
          <a:p>
            <a:pPr lvl="6"/>
            <a:r>
              <a:rPr lang="nl-NL" dirty="0" err="1"/>
              <a:t>Bullet</a:t>
            </a:r>
            <a:r>
              <a:rPr lang="nl-NL" dirty="0"/>
              <a:t> extra</a:t>
            </a:r>
          </a:p>
          <a:p>
            <a:pPr lvl="7"/>
            <a:r>
              <a:rPr lang="nl-NL" dirty="0"/>
              <a:t>Cursief</a:t>
            </a:r>
          </a:p>
          <a:p>
            <a:pPr lvl="8"/>
            <a:r>
              <a:rPr lang="nl-NL" dirty="0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>
              <a:defRPr sz="1200" b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7514" y="-95479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 template</a:t>
            </a:r>
          </a:p>
        </p:txBody>
      </p:sp>
      <p:grpSp>
        <p:nvGrpSpPr>
          <p:cNvPr id="90" name="Group 72">
            <a:extLst>
              <a:ext uri="{FF2B5EF4-FFF2-40B4-BE49-F238E27FC236}">
                <a16:creationId xmlns:a16="http://schemas.microsoft.com/office/drawing/2014/main" id="{CE8F61B0-3398-4D97-A92F-1CCE3E1DB2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78163" y="-536466"/>
            <a:ext cx="1713838" cy="425020"/>
            <a:chOff x="3024" y="1396"/>
            <a:chExt cx="2242" cy="556"/>
          </a:xfrm>
        </p:grpSpPr>
        <p:sp>
          <p:nvSpPr>
            <p:cNvPr id="92" name="Freeform 73">
              <a:extLst>
                <a:ext uri="{FF2B5EF4-FFF2-40B4-BE49-F238E27FC236}">
                  <a16:creationId xmlns:a16="http://schemas.microsoft.com/office/drawing/2014/main" id="{E6F79D6C-83A8-4E46-B315-E393BE0BA6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4" y="1499"/>
              <a:ext cx="574" cy="350"/>
            </a:xfrm>
            <a:custGeom>
              <a:avLst/>
              <a:gdLst>
                <a:gd name="T0" fmla="*/ 126 w 241"/>
                <a:gd name="T1" fmla="*/ 0 h 147"/>
                <a:gd name="T2" fmla="*/ 98 w 241"/>
                <a:gd name="T3" fmla="*/ 5 h 147"/>
                <a:gd name="T4" fmla="*/ 15 w 241"/>
                <a:gd name="T5" fmla="*/ 88 h 147"/>
                <a:gd name="T6" fmla="*/ 165 w 241"/>
                <a:gd name="T7" fmla="*/ 146 h 147"/>
                <a:gd name="T8" fmla="*/ 173 w 241"/>
                <a:gd name="T9" fmla="*/ 147 h 147"/>
                <a:gd name="T10" fmla="*/ 204 w 241"/>
                <a:gd name="T11" fmla="*/ 59 h 147"/>
                <a:gd name="T12" fmla="*/ 126 w 241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47">
                  <a:moveTo>
                    <a:pt x="126" y="0"/>
                  </a:moveTo>
                  <a:cubicBezTo>
                    <a:pt x="115" y="0"/>
                    <a:pt x="106" y="3"/>
                    <a:pt x="98" y="5"/>
                  </a:cubicBezTo>
                  <a:cubicBezTo>
                    <a:pt x="74" y="12"/>
                    <a:pt x="30" y="46"/>
                    <a:pt x="15" y="88"/>
                  </a:cubicBezTo>
                  <a:cubicBezTo>
                    <a:pt x="0" y="129"/>
                    <a:pt x="151" y="143"/>
                    <a:pt x="165" y="146"/>
                  </a:cubicBezTo>
                  <a:cubicBezTo>
                    <a:pt x="168" y="147"/>
                    <a:pt x="170" y="147"/>
                    <a:pt x="173" y="147"/>
                  </a:cubicBezTo>
                  <a:cubicBezTo>
                    <a:pt x="201" y="147"/>
                    <a:pt x="241" y="122"/>
                    <a:pt x="204" y="59"/>
                  </a:cubicBezTo>
                  <a:cubicBezTo>
                    <a:pt x="177" y="11"/>
                    <a:pt x="148" y="0"/>
                    <a:pt x="12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" name="Freeform 74">
              <a:extLst>
                <a:ext uri="{FF2B5EF4-FFF2-40B4-BE49-F238E27FC236}">
                  <a16:creationId xmlns:a16="http://schemas.microsoft.com/office/drawing/2014/main" id="{707A7E18-4A6E-479B-BEA8-DD1EF2188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2" y="1396"/>
              <a:ext cx="393" cy="556"/>
            </a:xfrm>
            <a:custGeom>
              <a:avLst/>
              <a:gdLst>
                <a:gd name="T0" fmla="*/ 4 w 165"/>
                <a:gd name="T1" fmla="*/ 78 h 233"/>
                <a:gd name="T2" fmla="*/ 0 w 165"/>
                <a:gd name="T3" fmla="*/ 105 h 233"/>
                <a:gd name="T4" fmla="*/ 57 w 165"/>
                <a:gd name="T5" fmla="*/ 208 h 233"/>
                <a:gd name="T6" fmla="*/ 155 w 165"/>
                <a:gd name="T7" fmla="*/ 80 h 233"/>
                <a:gd name="T8" fmla="*/ 157 w 165"/>
                <a:gd name="T9" fmla="*/ 73 h 233"/>
                <a:gd name="T10" fmla="*/ 82 w 165"/>
                <a:gd name="T11" fmla="*/ 18 h 233"/>
                <a:gd name="T12" fmla="*/ 4 w 165"/>
                <a:gd name="T13" fmla="*/ 7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33">
                  <a:moveTo>
                    <a:pt x="4" y="78"/>
                  </a:moveTo>
                  <a:cubicBezTo>
                    <a:pt x="1" y="88"/>
                    <a:pt x="0" y="97"/>
                    <a:pt x="0" y="105"/>
                  </a:cubicBezTo>
                  <a:cubicBezTo>
                    <a:pt x="0" y="130"/>
                    <a:pt x="21" y="182"/>
                    <a:pt x="57" y="208"/>
                  </a:cubicBezTo>
                  <a:cubicBezTo>
                    <a:pt x="93" y="233"/>
                    <a:pt x="148" y="93"/>
                    <a:pt x="155" y="80"/>
                  </a:cubicBezTo>
                  <a:cubicBezTo>
                    <a:pt x="156" y="78"/>
                    <a:pt x="157" y="75"/>
                    <a:pt x="157" y="73"/>
                  </a:cubicBezTo>
                  <a:cubicBezTo>
                    <a:pt x="165" y="46"/>
                    <a:pt x="152" y="0"/>
                    <a:pt x="82" y="18"/>
                  </a:cubicBezTo>
                  <a:cubicBezTo>
                    <a:pt x="28" y="32"/>
                    <a:pt x="10" y="56"/>
                    <a:pt x="4" y="7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4" name="Freeform 75">
              <a:extLst>
                <a:ext uri="{FF2B5EF4-FFF2-40B4-BE49-F238E27FC236}">
                  <a16:creationId xmlns:a16="http://schemas.microsoft.com/office/drawing/2014/main" id="{F50D6AD4-5E1E-4E53-B2C1-77BD13B80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6" y="1469"/>
              <a:ext cx="500" cy="472"/>
            </a:xfrm>
            <a:custGeom>
              <a:avLst/>
              <a:gdLst>
                <a:gd name="T0" fmla="*/ 179 w 210"/>
                <a:gd name="T1" fmla="*/ 30 h 198"/>
                <a:gd name="T2" fmla="*/ 156 w 210"/>
                <a:gd name="T3" fmla="*/ 15 h 198"/>
                <a:gd name="T4" fmla="*/ 39 w 210"/>
                <a:gd name="T5" fmla="*/ 21 h 198"/>
                <a:gd name="T6" fmla="*/ 111 w 210"/>
                <a:gd name="T7" fmla="*/ 165 h 198"/>
                <a:gd name="T8" fmla="*/ 117 w 210"/>
                <a:gd name="T9" fmla="*/ 171 h 198"/>
                <a:gd name="T10" fmla="*/ 199 w 210"/>
                <a:gd name="T11" fmla="*/ 126 h 198"/>
                <a:gd name="T12" fmla="*/ 179 w 210"/>
                <a:gd name="T1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98">
                  <a:moveTo>
                    <a:pt x="179" y="30"/>
                  </a:moveTo>
                  <a:cubicBezTo>
                    <a:pt x="172" y="23"/>
                    <a:pt x="163" y="19"/>
                    <a:pt x="156" y="15"/>
                  </a:cubicBezTo>
                  <a:cubicBezTo>
                    <a:pt x="133" y="4"/>
                    <a:pt x="78" y="0"/>
                    <a:pt x="39" y="21"/>
                  </a:cubicBezTo>
                  <a:cubicBezTo>
                    <a:pt x="0" y="42"/>
                    <a:pt x="102" y="153"/>
                    <a:pt x="111" y="165"/>
                  </a:cubicBezTo>
                  <a:cubicBezTo>
                    <a:pt x="113" y="167"/>
                    <a:pt x="115" y="169"/>
                    <a:pt x="117" y="171"/>
                  </a:cubicBezTo>
                  <a:cubicBezTo>
                    <a:pt x="137" y="189"/>
                    <a:pt x="184" y="198"/>
                    <a:pt x="199" y="126"/>
                  </a:cubicBezTo>
                  <a:cubicBezTo>
                    <a:pt x="210" y="73"/>
                    <a:pt x="196" y="45"/>
                    <a:pt x="179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5" name="Freeform 76">
              <a:extLst>
                <a:ext uri="{FF2B5EF4-FFF2-40B4-BE49-F238E27FC236}">
                  <a16:creationId xmlns:a16="http://schemas.microsoft.com/office/drawing/2014/main" id="{DF73D60C-64BA-4CF0-BF8C-E492541CEE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64" y="1396"/>
              <a:ext cx="502" cy="486"/>
            </a:xfrm>
            <a:custGeom>
              <a:avLst/>
              <a:gdLst>
                <a:gd name="T0" fmla="*/ 167 w 211"/>
                <a:gd name="T1" fmla="*/ 179 h 204"/>
                <a:gd name="T2" fmla="*/ 185 w 211"/>
                <a:gd name="T3" fmla="*/ 158 h 204"/>
                <a:gd name="T4" fmla="*/ 195 w 211"/>
                <a:gd name="T5" fmla="*/ 41 h 204"/>
                <a:gd name="T6" fmla="*/ 43 w 211"/>
                <a:gd name="T7" fmla="*/ 93 h 204"/>
                <a:gd name="T8" fmla="*/ 37 w 211"/>
                <a:gd name="T9" fmla="*/ 98 h 204"/>
                <a:gd name="T10" fmla="*/ 69 w 211"/>
                <a:gd name="T11" fmla="*/ 185 h 204"/>
                <a:gd name="T12" fmla="*/ 167 w 211"/>
                <a:gd name="T13" fmla="*/ 17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04">
                  <a:moveTo>
                    <a:pt x="167" y="179"/>
                  </a:moveTo>
                  <a:cubicBezTo>
                    <a:pt x="175" y="173"/>
                    <a:pt x="181" y="165"/>
                    <a:pt x="185" y="158"/>
                  </a:cubicBezTo>
                  <a:cubicBezTo>
                    <a:pt x="199" y="137"/>
                    <a:pt x="211" y="83"/>
                    <a:pt x="195" y="41"/>
                  </a:cubicBezTo>
                  <a:cubicBezTo>
                    <a:pt x="180" y="0"/>
                    <a:pt x="56" y="86"/>
                    <a:pt x="43" y="93"/>
                  </a:cubicBezTo>
                  <a:cubicBezTo>
                    <a:pt x="41" y="94"/>
                    <a:pt x="39" y="96"/>
                    <a:pt x="37" y="98"/>
                  </a:cubicBezTo>
                  <a:cubicBezTo>
                    <a:pt x="15" y="115"/>
                    <a:pt x="0" y="160"/>
                    <a:pt x="69" y="185"/>
                  </a:cubicBezTo>
                  <a:cubicBezTo>
                    <a:pt x="121" y="204"/>
                    <a:pt x="149" y="194"/>
                    <a:pt x="167" y="17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98" name="Rechthoek 97">
            <a:extLst>
              <a:ext uri="{FF2B5EF4-FFF2-40B4-BE49-F238E27FC236}">
                <a16:creationId xmlns:a16="http://schemas.microsoft.com/office/drawing/2014/main" id="{8D1144AA-8EBD-49F0-A557-A0F62D444DDC}"/>
              </a:ext>
            </a:extLst>
          </p:cNvPr>
          <p:cNvSpPr/>
          <p:nvPr userDrawn="1"/>
        </p:nvSpPr>
        <p:spPr>
          <a:xfrm>
            <a:off x="0" y="0"/>
            <a:ext cx="12192000" cy="175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00" name="Groep 99" hidden="1">
            <a:extLst>
              <a:ext uri="{FF2B5EF4-FFF2-40B4-BE49-F238E27FC236}">
                <a16:creationId xmlns:a16="http://schemas.microsoft.com/office/drawing/2014/main" id="{8D51CB8F-7CA4-4C72-8C4B-C762EE70AF34}"/>
              </a:ext>
            </a:extLst>
          </p:cNvPr>
          <p:cNvGrpSpPr/>
          <p:nvPr userDrawn="1"/>
        </p:nvGrpSpPr>
        <p:grpSpPr>
          <a:xfrm>
            <a:off x="-1516174" y="-4298875"/>
            <a:ext cx="13706774" cy="13516304"/>
            <a:chOff x="-1516174" y="-4298875"/>
            <a:chExt cx="13706774" cy="13516304"/>
          </a:xfrm>
        </p:grpSpPr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EA4B00C9-A8AD-4163-A5F7-B0A42FD5D6D4}"/>
                </a:ext>
              </a:extLst>
            </p:cNvPr>
            <p:cNvGrpSpPr/>
            <p:nvPr userDrawn="1"/>
          </p:nvGrpSpPr>
          <p:grpSpPr>
            <a:xfrm>
              <a:off x="-1516174" y="1196417"/>
              <a:ext cx="13516304" cy="5661583"/>
              <a:chOff x="-1516174" y="1196417"/>
              <a:chExt cx="13516304" cy="5661583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DD196E50-DBFD-4579-9158-EFD0B7F9F034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1196417"/>
                <a:ext cx="13516304" cy="365638"/>
                <a:chOff x="-294290" y="-115608"/>
                <a:chExt cx="13516304" cy="365638"/>
              </a:xfrm>
            </p:grpSpPr>
            <p:cxnSp>
              <p:nvCxnSpPr>
                <p:cNvPr id="178" name="Rechte verbindingslijn 177">
                  <a:extLst>
                    <a:ext uri="{FF2B5EF4-FFF2-40B4-BE49-F238E27FC236}">
                      <a16:creationId xmlns:a16="http://schemas.microsoft.com/office/drawing/2014/main" id="{71F4F4C0-FC77-4DC1-B161-EFE36A7E1A5F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A4EF68A3-64C1-4E6E-83B1-E5C8BFA0268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961AECFC-C6B9-4BF1-88D1-05D77E9F834A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5619242"/>
                <a:ext cx="13516304" cy="1238758"/>
                <a:chOff x="-294290" y="-115608"/>
                <a:chExt cx="13516304" cy="1238758"/>
              </a:xfrm>
            </p:grpSpPr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A27E4AEC-688B-4CE5-BE79-8DCBF9C35D1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Rechte verbindingslijn 181">
                  <a:extLst>
                    <a:ext uri="{FF2B5EF4-FFF2-40B4-BE49-F238E27FC236}">
                      <a16:creationId xmlns:a16="http://schemas.microsoft.com/office/drawing/2014/main" id="{EDFF4D8C-0697-4224-8766-2DC45881FEA1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Rechte verbindingslijn 186">
                  <a:extLst>
                    <a:ext uri="{FF2B5EF4-FFF2-40B4-BE49-F238E27FC236}">
                      <a16:creationId xmlns:a16="http://schemas.microsoft.com/office/drawing/2014/main" id="{8B5EA8F3-8E6D-4E54-B394-45C7E133801C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757512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Rechte verbindingslijn 187">
                  <a:extLst>
                    <a:ext uri="{FF2B5EF4-FFF2-40B4-BE49-F238E27FC236}">
                      <a16:creationId xmlns:a16="http://schemas.microsoft.com/office/drawing/2014/main" id="{2006096D-3195-4317-80E7-9541E3E69900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112315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8E1BE345-F964-4B0F-9BDB-4AA417102B3E}"/>
                </a:ext>
              </a:extLst>
            </p:cNvPr>
            <p:cNvGrpSpPr/>
            <p:nvPr userDrawn="1"/>
          </p:nvGrpSpPr>
          <p:grpSpPr>
            <a:xfrm>
              <a:off x="-1516174" y="0"/>
              <a:ext cx="13516304" cy="544743"/>
              <a:chOff x="-1516174" y="0"/>
              <a:chExt cx="13516304" cy="544743"/>
            </a:xfrm>
          </p:grpSpPr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4D64296D-3900-4C2B-BA09-D6386D2972C5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43046DD8-4BAD-4A4A-A95B-74BE087E02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BAA14B92-DC65-4EF7-9D91-71A8B17946C2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632E527F-DB48-4C26-BFFF-EA3CDDD01895}"/>
                </a:ext>
              </a:extLst>
            </p:cNvPr>
            <p:cNvGrpSpPr/>
            <p:nvPr userDrawn="1"/>
          </p:nvGrpSpPr>
          <p:grpSpPr>
            <a:xfrm rot="5400000">
              <a:off x="-6496762" y="2186905"/>
              <a:ext cx="13516304" cy="544743"/>
              <a:chOff x="-1516174" y="0"/>
              <a:chExt cx="13516304" cy="544743"/>
            </a:xfrm>
          </p:grpSpPr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EFE56208-D210-4B52-B878-0C8180BFB35D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3453F529-8C97-40AA-9AF4-5BFA8643C721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EAEEC65E-1EAA-4AF6-86A9-154528DCB3F8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3437C25-2836-4F47-9505-ADE6C31077BA}"/>
                </a:ext>
              </a:extLst>
            </p:cNvPr>
            <p:cNvGrpSpPr/>
            <p:nvPr userDrawn="1"/>
          </p:nvGrpSpPr>
          <p:grpSpPr>
            <a:xfrm rot="5400000">
              <a:off x="5160077" y="2186905"/>
              <a:ext cx="13516304" cy="544743"/>
              <a:chOff x="-1516174" y="0"/>
              <a:chExt cx="13516304" cy="544743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8DCA3DD5-39FE-4757-A09B-3A8D3B796A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Rechte verbindingslijn 211">
                <a:extLst>
                  <a:ext uri="{FF2B5EF4-FFF2-40B4-BE49-F238E27FC236}">
                    <a16:creationId xmlns:a16="http://schemas.microsoft.com/office/drawing/2014/main" id="{2235CD36-2B33-4564-A6DB-AED6E23DC568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1B8555E4-1A64-4148-9B9E-36319E8E6EFE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3787A7BF-5906-4617-97D6-DA5E72CEDD4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3076" y="5781675"/>
            <a:ext cx="1320073" cy="92189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29E13F-D197-47CB-A272-262A18B8D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166" y="86697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CB79-C6F7-4B10-AD0D-3A35B55BD801}" type="datetime1">
              <a:rPr lang="nl-NL" smtClean="0"/>
              <a:t>16-10-2024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635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2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24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SzPct val="100000"/>
        <a:buFontTx/>
        <a:buBlip>
          <a:blip r:embed="rId7"/>
        </a:buBlip>
        <a:defRPr sz="16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33400" indent="-26987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Tx/>
        <a:buBlip>
          <a:blip r:embed="rId8"/>
        </a:buBlip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spc="30" baseline="0">
          <a:solidFill>
            <a:schemeClr val="accent2"/>
          </a:solidFill>
          <a:latin typeface="+mn-lt"/>
          <a:ea typeface="+mn-ea"/>
          <a:cs typeface="Calibri" panose="020F0502020204030204" pitchFamily="34" charset="0"/>
        </a:defRPr>
      </a:lvl4pPr>
      <a:lvl5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Font typeface="+mj-lt"/>
        <a:buAutoNum type="arabicPeriod"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5pPr>
      <a:lvl6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6pPr>
      <a:lvl7pPr marL="261938" indent="-2619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Tx/>
        <a:buBlip>
          <a:blip r:embed="rId9"/>
        </a:buBlip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i="1" kern="1200">
          <a:solidFill>
            <a:schemeClr val="accent6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97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hthoek 213">
            <a:extLst>
              <a:ext uri="{FF2B5EF4-FFF2-40B4-BE49-F238E27FC236}">
                <a16:creationId xmlns:a16="http://schemas.microsoft.com/office/drawing/2014/main" id="{3EDB7FE1-5C9B-4730-941F-86E78E497C71}"/>
              </a:ext>
            </a:extLst>
          </p:cNvPr>
          <p:cNvSpPr/>
          <p:nvPr userDrawn="1"/>
        </p:nvSpPr>
        <p:spPr>
          <a:xfrm>
            <a:off x="0" y="6339138"/>
            <a:ext cx="12192000" cy="518862"/>
          </a:xfrm>
          <a:prstGeom prst="rect">
            <a:avLst/>
          </a:prstGeom>
          <a:solidFill>
            <a:srgbClr val="F4F4F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4487" y="514083"/>
            <a:ext cx="11110002" cy="7388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53" name="Freeform 73">
            <a:extLst>
              <a:ext uri="{FF2B5EF4-FFF2-40B4-BE49-F238E27FC236}">
                <a16:creationId xmlns:a16="http://schemas.microsoft.com/office/drawing/2014/main" id="{B75868DE-90D9-4AAD-95C8-3AF698D7E19E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7387" y="1575951"/>
            <a:ext cx="11097101" cy="4046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 err="1"/>
              <a:t>Bullet</a:t>
            </a:r>
            <a:r>
              <a:rPr lang="nl-NL"/>
              <a:t> extra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>
              <a:defRPr sz="1200" b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7514" y="-95479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 template</a:t>
            </a:r>
          </a:p>
        </p:txBody>
      </p:sp>
      <p:grpSp>
        <p:nvGrpSpPr>
          <p:cNvPr id="90" name="Group 72">
            <a:extLst>
              <a:ext uri="{FF2B5EF4-FFF2-40B4-BE49-F238E27FC236}">
                <a16:creationId xmlns:a16="http://schemas.microsoft.com/office/drawing/2014/main" id="{CE8F61B0-3398-4D97-A92F-1CCE3E1DB2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78163" y="-536466"/>
            <a:ext cx="1713838" cy="425020"/>
            <a:chOff x="3024" y="1396"/>
            <a:chExt cx="2242" cy="556"/>
          </a:xfrm>
        </p:grpSpPr>
        <p:sp>
          <p:nvSpPr>
            <p:cNvPr id="92" name="Freeform 73">
              <a:extLst>
                <a:ext uri="{FF2B5EF4-FFF2-40B4-BE49-F238E27FC236}">
                  <a16:creationId xmlns:a16="http://schemas.microsoft.com/office/drawing/2014/main" id="{E6F79D6C-83A8-4E46-B315-E393BE0BA6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4" y="1499"/>
              <a:ext cx="574" cy="350"/>
            </a:xfrm>
            <a:custGeom>
              <a:avLst/>
              <a:gdLst>
                <a:gd name="T0" fmla="*/ 126 w 241"/>
                <a:gd name="T1" fmla="*/ 0 h 147"/>
                <a:gd name="T2" fmla="*/ 98 w 241"/>
                <a:gd name="T3" fmla="*/ 5 h 147"/>
                <a:gd name="T4" fmla="*/ 15 w 241"/>
                <a:gd name="T5" fmla="*/ 88 h 147"/>
                <a:gd name="T6" fmla="*/ 165 w 241"/>
                <a:gd name="T7" fmla="*/ 146 h 147"/>
                <a:gd name="T8" fmla="*/ 173 w 241"/>
                <a:gd name="T9" fmla="*/ 147 h 147"/>
                <a:gd name="T10" fmla="*/ 204 w 241"/>
                <a:gd name="T11" fmla="*/ 59 h 147"/>
                <a:gd name="T12" fmla="*/ 126 w 241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47">
                  <a:moveTo>
                    <a:pt x="126" y="0"/>
                  </a:moveTo>
                  <a:cubicBezTo>
                    <a:pt x="115" y="0"/>
                    <a:pt x="106" y="3"/>
                    <a:pt x="98" y="5"/>
                  </a:cubicBezTo>
                  <a:cubicBezTo>
                    <a:pt x="74" y="12"/>
                    <a:pt x="30" y="46"/>
                    <a:pt x="15" y="88"/>
                  </a:cubicBezTo>
                  <a:cubicBezTo>
                    <a:pt x="0" y="129"/>
                    <a:pt x="151" y="143"/>
                    <a:pt x="165" y="146"/>
                  </a:cubicBezTo>
                  <a:cubicBezTo>
                    <a:pt x="168" y="147"/>
                    <a:pt x="170" y="147"/>
                    <a:pt x="173" y="147"/>
                  </a:cubicBezTo>
                  <a:cubicBezTo>
                    <a:pt x="201" y="147"/>
                    <a:pt x="241" y="122"/>
                    <a:pt x="204" y="59"/>
                  </a:cubicBezTo>
                  <a:cubicBezTo>
                    <a:pt x="177" y="11"/>
                    <a:pt x="148" y="0"/>
                    <a:pt x="12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3" name="Freeform 74">
              <a:extLst>
                <a:ext uri="{FF2B5EF4-FFF2-40B4-BE49-F238E27FC236}">
                  <a16:creationId xmlns:a16="http://schemas.microsoft.com/office/drawing/2014/main" id="{707A7E18-4A6E-479B-BEA8-DD1EF2188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2" y="1396"/>
              <a:ext cx="393" cy="556"/>
            </a:xfrm>
            <a:custGeom>
              <a:avLst/>
              <a:gdLst>
                <a:gd name="T0" fmla="*/ 4 w 165"/>
                <a:gd name="T1" fmla="*/ 78 h 233"/>
                <a:gd name="T2" fmla="*/ 0 w 165"/>
                <a:gd name="T3" fmla="*/ 105 h 233"/>
                <a:gd name="T4" fmla="*/ 57 w 165"/>
                <a:gd name="T5" fmla="*/ 208 h 233"/>
                <a:gd name="T6" fmla="*/ 155 w 165"/>
                <a:gd name="T7" fmla="*/ 80 h 233"/>
                <a:gd name="T8" fmla="*/ 157 w 165"/>
                <a:gd name="T9" fmla="*/ 73 h 233"/>
                <a:gd name="T10" fmla="*/ 82 w 165"/>
                <a:gd name="T11" fmla="*/ 18 h 233"/>
                <a:gd name="T12" fmla="*/ 4 w 165"/>
                <a:gd name="T13" fmla="*/ 7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33">
                  <a:moveTo>
                    <a:pt x="4" y="78"/>
                  </a:moveTo>
                  <a:cubicBezTo>
                    <a:pt x="1" y="88"/>
                    <a:pt x="0" y="97"/>
                    <a:pt x="0" y="105"/>
                  </a:cubicBezTo>
                  <a:cubicBezTo>
                    <a:pt x="0" y="130"/>
                    <a:pt x="21" y="182"/>
                    <a:pt x="57" y="208"/>
                  </a:cubicBezTo>
                  <a:cubicBezTo>
                    <a:pt x="93" y="233"/>
                    <a:pt x="148" y="93"/>
                    <a:pt x="155" y="80"/>
                  </a:cubicBezTo>
                  <a:cubicBezTo>
                    <a:pt x="156" y="78"/>
                    <a:pt x="157" y="75"/>
                    <a:pt x="157" y="73"/>
                  </a:cubicBezTo>
                  <a:cubicBezTo>
                    <a:pt x="165" y="46"/>
                    <a:pt x="152" y="0"/>
                    <a:pt x="82" y="18"/>
                  </a:cubicBezTo>
                  <a:cubicBezTo>
                    <a:pt x="28" y="32"/>
                    <a:pt x="10" y="56"/>
                    <a:pt x="4" y="7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4" name="Freeform 75">
              <a:extLst>
                <a:ext uri="{FF2B5EF4-FFF2-40B4-BE49-F238E27FC236}">
                  <a16:creationId xmlns:a16="http://schemas.microsoft.com/office/drawing/2014/main" id="{F50D6AD4-5E1E-4E53-B2C1-77BD13B80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6" y="1469"/>
              <a:ext cx="500" cy="472"/>
            </a:xfrm>
            <a:custGeom>
              <a:avLst/>
              <a:gdLst>
                <a:gd name="T0" fmla="*/ 179 w 210"/>
                <a:gd name="T1" fmla="*/ 30 h 198"/>
                <a:gd name="T2" fmla="*/ 156 w 210"/>
                <a:gd name="T3" fmla="*/ 15 h 198"/>
                <a:gd name="T4" fmla="*/ 39 w 210"/>
                <a:gd name="T5" fmla="*/ 21 h 198"/>
                <a:gd name="T6" fmla="*/ 111 w 210"/>
                <a:gd name="T7" fmla="*/ 165 h 198"/>
                <a:gd name="T8" fmla="*/ 117 w 210"/>
                <a:gd name="T9" fmla="*/ 171 h 198"/>
                <a:gd name="T10" fmla="*/ 199 w 210"/>
                <a:gd name="T11" fmla="*/ 126 h 198"/>
                <a:gd name="T12" fmla="*/ 179 w 210"/>
                <a:gd name="T1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98">
                  <a:moveTo>
                    <a:pt x="179" y="30"/>
                  </a:moveTo>
                  <a:cubicBezTo>
                    <a:pt x="172" y="23"/>
                    <a:pt x="163" y="19"/>
                    <a:pt x="156" y="15"/>
                  </a:cubicBezTo>
                  <a:cubicBezTo>
                    <a:pt x="133" y="4"/>
                    <a:pt x="78" y="0"/>
                    <a:pt x="39" y="21"/>
                  </a:cubicBezTo>
                  <a:cubicBezTo>
                    <a:pt x="0" y="42"/>
                    <a:pt x="102" y="153"/>
                    <a:pt x="111" y="165"/>
                  </a:cubicBezTo>
                  <a:cubicBezTo>
                    <a:pt x="113" y="167"/>
                    <a:pt x="115" y="169"/>
                    <a:pt x="117" y="171"/>
                  </a:cubicBezTo>
                  <a:cubicBezTo>
                    <a:pt x="137" y="189"/>
                    <a:pt x="184" y="198"/>
                    <a:pt x="199" y="126"/>
                  </a:cubicBezTo>
                  <a:cubicBezTo>
                    <a:pt x="210" y="73"/>
                    <a:pt x="196" y="45"/>
                    <a:pt x="179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  <p:sp>
          <p:nvSpPr>
            <p:cNvPr id="95" name="Freeform 76">
              <a:extLst>
                <a:ext uri="{FF2B5EF4-FFF2-40B4-BE49-F238E27FC236}">
                  <a16:creationId xmlns:a16="http://schemas.microsoft.com/office/drawing/2014/main" id="{DF73D60C-64BA-4CF0-BF8C-E492541CEE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64" y="1396"/>
              <a:ext cx="502" cy="486"/>
            </a:xfrm>
            <a:custGeom>
              <a:avLst/>
              <a:gdLst>
                <a:gd name="T0" fmla="*/ 167 w 211"/>
                <a:gd name="T1" fmla="*/ 179 h 204"/>
                <a:gd name="T2" fmla="*/ 185 w 211"/>
                <a:gd name="T3" fmla="*/ 158 h 204"/>
                <a:gd name="T4" fmla="*/ 195 w 211"/>
                <a:gd name="T5" fmla="*/ 41 h 204"/>
                <a:gd name="T6" fmla="*/ 43 w 211"/>
                <a:gd name="T7" fmla="*/ 93 h 204"/>
                <a:gd name="T8" fmla="*/ 37 w 211"/>
                <a:gd name="T9" fmla="*/ 98 h 204"/>
                <a:gd name="T10" fmla="*/ 69 w 211"/>
                <a:gd name="T11" fmla="*/ 185 h 204"/>
                <a:gd name="T12" fmla="*/ 167 w 211"/>
                <a:gd name="T13" fmla="*/ 17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04">
                  <a:moveTo>
                    <a:pt x="167" y="179"/>
                  </a:moveTo>
                  <a:cubicBezTo>
                    <a:pt x="175" y="173"/>
                    <a:pt x="181" y="165"/>
                    <a:pt x="185" y="158"/>
                  </a:cubicBezTo>
                  <a:cubicBezTo>
                    <a:pt x="199" y="137"/>
                    <a:pt x="211" y="83"/>
                    <a:pt x="195" y="41"/>
                  </a:cubicBezTo>
                  <a:cubicBezTo>
                    <a:pt x="180" y="0"/>
                    <a:pt x="56" y="86"/>
                    <a:pt x="43" y="93"/>
                  </a:cubicBezTo>
                  <a:cubicBezTo>
                    <a:pt x="41" y="94"/>
                    <a:pt x="39" y="96"/>
                    <a:pt x="37" y="98"/>
                  </a:cubicBezTo>
                  <a:cubicBezTo>
                    <a:pt x="15" y="115"/>
                    <a:pt x="0" y="160"/>
                    <a:pt x="69" y="185"/>
                  </a:cubicBezTo>
                  <a:cubicBezTo>
                    <a:pt x="121" y="204"/>
                    <a:pt x="149" y="194"/>
                    <a:pt x="167" y="17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dirty="0"/>
            </a:p>
          </p:txBody>
        </p:sp>
      </p:grpSp>
      <p:sp>
        <p:nvSpPr>
          <p:cNvPr id="98" name="Rechthoek 97">
            <a:extLst>
              <a:ext uri="{FF2B5EF4-FFF2-40B4-BE49-F238E27FC236}">
                <a16:creationId xmlns:a16="http://schemas.microsoft.com/office/drawing/2014/main" id="{8D1144AA-8EBD-49F0-A557-A0F62D444DDC}"/>
              </a:ext>
            </a:extLst>
          </p:cNvPr>
          <p:cNvSpPr/>
          <p:nvPr userDrawn="1"/>
        </p:nvSpPr>
        <p:spPr>
          <a:xfrm>
            <a:off x="0" y="0"/>
            <a:ext cx="12192000" cy="175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00" name="Groep 99" hidden="1">
            <a:extLst>
              <a:ext uri="{FF2B5EF4-FFF2-40B4-BE49-F238E27FC236}">
                <a16:creationId xmlns:a16="http://schemas.microsoft.com/office/drawing/2014/main" id="{8D51CB8F-7CA4-4C72-8C4B-C762EE70AF34}"/>
              </a:ext>
            </a:extLst>
          </p:cNvPr>
          <p:cNvGrpSpPr/>
          <p:nvPr userDrawn="1"/>
        </p:nvGrpSpPr>
        <p:grpSpPr>
          <a:xfrm>
            <a:off x="-1516174" y="-4298875"/>
            <a:ext cx="13706774" cy="13516304"/>
            <a:chOff x="-1516174" y="-4298875"/>
            <a:chExt cx="13706774" cy="13516304"/>
          </a:xfrm>
        </p:grpSpPr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EA4B00C9-A8AD-4163-A5F7-B0A42FD5D6D4}"/>
                </a:ext>
              </a:extLst>
            </p:cNvPr>
            <p:cNvGrpSpPr/>
            <p:nvPr userDrawn="1"/>
          </p:nvGrpSpPr>
          <p:grpSpPr>
            <a:xfrm>
              <a:off x="-1516174" y="1196417"/>
              <a:ext cx="13516304" cy="5661583"/>
              <a:chOff x="-1516174" y="1196417"/>
              <a:chExt cx="13516304" cy="5661583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DD196E50-DBFD-4579-9158-EFD0B7F9F034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1196417"/>
                <a:ext cx="13516304" cy="365638"/>
                <a:chOff x="-294290" y="-115608"/>
                <a:chExt cx="13516304" cy="365638"/>
              </a:xfrm>
            </p:grpSpPr>
            <p:cxnSp>
              <p:nvCxnSpPr>
                <p:cNvPr id="178" name="Rechte verbindingslijn 177">
                  <a:extLst>
                    <a:ext uri="{FF2B5EF4-FFF2-40B4-BE49-F238E27FC236}">
                      <a16:creationId xmlns:a16="http://schemas.microsoft.com/office/drawing/2014/main" id="{71F4F4C0-FC77-4DC1-B161-EFE36A7E1A5F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A4EF68A3-64C1-4E6E-83B1-E5C8BFA0268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961AECFC-C6B9-4BF1-88D1-05D77E9F834A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5619242"/>
                <a:ext cx="13516304" cy="1238758"/>
                <a:chOff x="-294290" y="-115608"/>
                <a:chExt cx="13516304" cy="1238758"/>
              </a:xfrm>
            </p:grpSpPr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A27E4AEC-688B-4CE5-BE79-8DCBF9C35D1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Rechte verbindingslijn 181">
                  <a:extLst>
                    <a:ext uri="{FF2B5EF4-FFF2-40B4-BE49-F238E27FC236}">
                      <a16:creationId xmlns:a16="http://schemas.microsoft.com/office/drawing/2014/main" id="{EDFF4D8C-0697-4224-8766-2DC45881FEA1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Rechte verbindingslijn 186">
                  <a:extLst>
                    <a:ext uri="{FF2B5EF4-FFF2-40B4-BE49-F238E27FC236}">
                      <a16:creationId xmlns:a16="http://schemas.microsoft.com/office/drawing/2014/main" id="{8B5EA8F3-8E6D-4E54-B394-45C7E133801C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757512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Rechte verbindingslijn 187">
                  <a:extLst>
                    <a:ext uri="{FF2B5EF4-FFF2-40B4-BE49-F238E27FC236}">
                      <a16:creationId xmlns:a16="http://schemas.microsoft.com/office/drawing/2014/main" id="{2006096D-3195-4317-80E7-9541E3E69900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112315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8E1BE345-F964-4B0F-9BDB-4AA417102B3E}"/>
                </a:ext>
              </a:extLst>
            </p:cNvPr>
            <p:cNvGrpSpPr/>
            <p:nvPr userDrawn="1"/>
          </p:nvGrpSpPr>
          <p:grpSpPr>
            <a:xfrm>
              <a:off x="-1516174" y="0"/>
              <a:ext cx="13516304" cy="544743"/>
              <a:chOff x="-1516174" y="0"/>
              <a:chExt cx="13516304" cy="544743"/>
            </a:xfrm>
          </p:grpSpPr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4D64296D-3900-4C2B-BA09-D6386D2972C5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43046DD8-4BAD-4A4A-A95B-74BE087E02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BAA14B92-DC65-4EF7-9D91-71A8B17946C2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632E527F-DB48-4C26-BFFF-EA3CDDD01895}"/>
                </a:ext>
              </a:extLst>
            </p:cNvPr>
            <p:cNvGrpSpPr/>
            <p:nvPr userDrawn="1"/>
          </p:nvGrpSpPr>
          <p:grpSpPr>
            <a:xfrm rot="5400000">
              <a:off x="-6496762" y="2186905"/>
              <a:ext cx="13516304" cy="544743"/>
              <a:chOff x="-1516174" y="0"/>
              <a:chExt cx="13516304" cy="544743"/>
            </a:xfrm>
          </p:grpSpPr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EFE56208-D210-4B52-B878-0C8180BFB35D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3453F529-8C97-40AA-9AF4-5BFA8643C721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EAEEC65E-1EAA-4AF6-86A9-154528DCB3F8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3437C25-2836-4F47-9505-ADE6C31077BA}"/>
                </a:ext>
              </a:extLst>
            </p:cNvPr>
            <p:cNvGrpSpPr/>
            <p:nvPr userDrawn="1"/>
          </p:nvGrpSpPr>
          <p:grpSpPr>
            <a:xfrm rot="5400000">
              <a:off x="5160077" y="2186905"/>
              <a:ext cx="13516304" cy="544743"/>
              <a:chOff x="-1516174" y="0"/>
              <a:chExt cx="13516304" cy="544743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8DCA3DD5-39FE-4757-A09B-3A8D3B796A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Rechte verbindingslijn 211">
                <a:extLst>
                  <a:ext uri="{FF2B5EF4-FFF2-40B4-BE49-F238E27FC236}">
                    <a16:creationId xmlns:a16="http://schemas.microsoft.com/office/drawing/2014/main" id="{2235CD36-2B33-4564-A6DB-AED6E23DC568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1B8555E4-1A64-4148-9B9E-36319E8E6EFE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3787A7BF-5906-4617-97D6-DA5E72CEDD4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293076" y="5781675"/>
            <a:ext cx="1320073" cy="92189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29E13F-D197-47CB-A272-262A18B8D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166" y="86697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CB79-C6F7-4B10-AD0D-3A35B55BD801}" type="datetime1">
              <a:rPr lang="nl-NL" smtClean="0"/>
              <a:t>16-10-2024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90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24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SzPct val="100000"/>
        <a:buFontTx/>
        <a:buBlip>
          <a:blip r:embed="rId28"/>
        </a:buBlip>
        <a:defRPr sz="16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33400" indent="-26987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Tx/>
        <a:buBlip>
          <a:blip r:embed="rId29"/>
        </a:buBlip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spc="30" baseline="0">
          <a:solidFill>
            <a:schemeClr val="accent2"/>
          </a:solidFill>
          <a:latin typeface="+mn-lt"/>
          <a:ea typeface="+mn-ea"/>
          <a:cs typeface="Calibri" panose="020F0502020204030204" pitchFamily="34" charset="0"/>
        </a:defRPr>
      </a:lvl4pPr>
      <a:lvl5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Font typeface="+mj-lt"/>
        <a:buAutoNum type="arabicPeriod"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5pPr>
      <a:lvl6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6pPr>
      <a:lvl7pPr marL="261938" indent="-2619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Tx/>
        <a:buBlip>
          <a:blip r:embed="rId30"/>
        </a:buBlip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i="1" kern="1200">
          <a:solidFill>
            <a:schemeClr val="accent6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97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hthoek 213">
            <a:extLst>
              <a:ext uri="{FF2B5EF4-FFF2-40B4-BE49-F238E27FC236}">
                <a16:creationId xmlns:a16="http://schemas.microsoft.com/office/drawing/2014/main" id="{3EDB7FE1-5C9B-4730-941F-86E78E497C71}"/>
              </a:ext>
            </a:extLst>
          </p:cNvPr>
          <p:cNvSpPr/>
          <p:nvPr userDrawn="1"/>
        </p:nvSpPr>
        <p:spPr>
          <a:xfrm>
            <a:off x="0" y="6339138"/>
            <a:ext cx="12192000" cy="518862"/>
          </a:xfrm>
          <a:prstGeom prst="rect">
            <a:avLst/>
          </a:prstGeom>
          <a:solidFill>
            <a:srgbClr val="F4F4F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24487" y="514083"/>
            <a:ext cx="11110002" cy="73885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/>
              <a:t>Plaats hier je titel</a:t>
            </a:r>
            <a:br>
              <a:rPr lang="nl-NL"/>
            </a:br>
            <a:r>
              <a:rPr lang="nl-NL"/>
              <a:t>max 2 regels</a:t>
            </a:r>
          </a:p>
        </p:txBody>
      </p:sp>
      <p:sp>
        <p:nvSpPr>
          <p:cNvPr id="53" name="Freeform 73">
            <a:extLst>
              <a:ext uri="{FF2B5EF4-FFF2-40B4-BE49-F238E27FC236}">
                <a16:creationId xmlns:a16="http://schemas.microsoft.com/office/drawing/2014/main" id="{B75868DE-90D9-4AAD-95C8-3AF698D7E19E}"/>
              </a:ext>
            </a:extLst>
          </p:cNvPr>
          <p:cNvSpPr>
            <a:spLocks/>
          </p:cNvSpPr>
          <p:nvPr userDrawn="1"/>
        </p:nvSpPr>
        <p:spPr bwMode="auto">
          <a:xfrm>
            <a:off x="11065098" y="6121417"/>
            <a:ext cx="722391" cy="440484"/>
          </a:xfrm>
          <a:custGeom>
            <a:avLst/>
            <a:gdLst>
              <a:gd name="T0" fmla="*/ 126 w 241"/>
              <a:gd name="T1" fmla="*/ 0 h 147"/>
              <a:gd name="T2" fmla="*/ 98 w 241"/>
              <a:gd name="T3" fmla="*/ 5 h 147"/>
              <a:gd name="T4" fmla="*/ 15 w 241"/>
              <a:gd name="T5" fmla="*/ 88 h 147"/>
              <a:gd name="T6" fmla="*/ 165 w 241"/>
              <a:gd name="T7" fmla="*/ 146 h 147"/>
              <a:gd name="T8" fmla="*/ 173 w 241"/>
              <a:gd name="T9" fmla="*/ 147 h 147"/>
              <a:gd name="T10" fmla="*/ 204 w 241"/>
              <a:gd name="T11" fmla="*/ 59 h 147"/>
              <a:gd name="T12" fmla="*/ 126 w 241"/>
              <a:gd name="T13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" h="147">
                <a:moveTo>
                  <a:pt x="126" y="0"/>
                </a:moveTo>
                <a:cubicBezTo>
                  <a:pt x="115" y="0"/>
                  <a:pt x="106" y="3"/>
                  <a:pt x="98" y="5"/>
                </a:cubicBezTo>
                <a:cubicBezTo>
                  <a:pt x="74" y="12"/>
                  <a:pt x="30" y="46"/>
                  <a:pt x="15" y="88"/>
                </a:cubicBezTo>
                <a:cubicBezTo>
                  <a:pt x="0" y="129"/>
                  <a:pt x="151" y="143"/>
                  <a:pt x="165" y="146"/>
                </a:cubicBezTo>
                <a:cubicBezTo>
                  <a:pt x="168" y="147"/>
                  <a:pt x="170" y="147"/>
                  <a:pt x="173" y="147"/>
                </a:cubicBezTo>
                <a:cubicBezTo>
                  <a:pt x="201" y="147"/>
                  <a:pt x="241" y="122"/>
                  <a:pt x="204" y="59"/>
                </a:cubicBezTo>
                <a:cubicBezTo>
                  <a:pt x="177" y="11"/>
                  <a:pt x="148" y="0"/>
                  <a:pt x="126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37387" y="1575951"/>
            <a:ext cx="11097101" cy="40462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 hier om een bullet te plaatsen.</a:t>
            </a:r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bullet</a:t>
            </a:r>
          </a:p>
          <a:p>
            <a:pPr lvl="5"/>
            <a:r>
              <a:rPr lang="nl-NL"/>
              <a:t># Abc</a:t>
            </a:r>
          </a:p>
          <a:p>
            <a:pPr lvl="6"/>
            <a:r>
              <a:rPr lang="nl-NL" err="1"/>
              <a:t>Bullet</a:t>
            </a:r>
            <a:r>
              <a:rPr lang="nl-NL"/>
              <a:t> extra</a:t>
            </a:r>
          </a:p>
          <a:p>
            <a:pPr lvl="7"/>
            <a:r>
              <a:rPr lang="nl-NL"/>
              <a:t>Cursief</a:t>
            </a:r>
          </a:p>
          <a:p>
            <a:pPr lvl="8"/>
            <a:r>
              <a:rPr lang="nl-NL"/>
              <a:t>Alt. Subtitel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25118" y="6147547"/>
            <a:ext cx="439477" cy="378361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ctr">
              <a:defRPr sz="1200" b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B502C9A5-716F-45E6-800B-D4D02CE26F90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ekstvak 12"/>
          <p:cNvSpPr txBox="1"/>
          <p:nvPr userDrawn="1"/>
        </p:nvSpPr>
        <p:spPr>
          <a:xfrm>
            <a:off x="7514" y="-954790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PowerPoint template</a:t>
            </a:r>
          </a:p>
        </p:txBody>
      </p:sp>
      <p:grpSp>
        <p:nvGrpSpPr>
          <p:cNvPr id="90" name="Group 72">
            <a:extLst>
              <a:ext uri="{FF2B5EF4-FFF2-40B4-BE49-F238E27FC236}">
                <a16:creationId xmlns:a16="http://schemas.microsoft.com/office/drawing/2014/main" id="{CE8F61B0-3398-4D97-A92F-1CCE3E1DB2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478163" y="-536466"/>
            <a:ext cx="1713838" cy="425020"/>
            <a:chOff x="3024" y="1396"/>
            <a:chExt cx="2242" cy="556"/>
          </a:xfrm>
        </p:grpSpPr>
        <p:sp>
          <p:nvSpPr>
            <p:cNvPr id="92" name="Freeform 73">
              <a:extLst>
                <a:ext uri="{FF2B5EF4-FFF2-40B4-BE49-F238E27FC236}">
                  <a16:creationId xmlns:a16="http://schemas.microsoft.com/office/drawing/2014/main" id="{E6F79D6C-83A8-4E46-B315-E393BE0BA6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4" y="1499"/>
              <a:ext cx="574" cy="350"/>
            </a:xfrm>
            <a:custGeom>
              <a:avLst/>
              <a:gdLst>
                <a:gd name="T0" fmla="*/ 126 w 241"/>
                <a:gd name="T1" fmla="*/ 0 h 147"/>
                <a:gd name="T2" fmla="*/ 98 w 241"/>
                <a:gd name="T3" fmla="*/ 5 h 147"/>
                <a:gd name="T4" fmla="*/ 15 w 241"/>
                <a:gd name="T5" fmla="*/ 88 h 147"/>
                <a:gd name="T6" fmla="*/ 165 w 241"/>
                <a:gd name="T7" fmla="*/ 146 h 147"/>
                <a:gd name="T8" fmla="*/ 173 w 241"/>
                <a:gd name="T9" fmla="*/ 147 h 147"/>
                <a:gd name="T10" fmla="*/ 204 w 241"/>
                <a:gd name="T11" fmla="*/ 59 h 147"/>
                <a:gd name="T12" fmla="*/ 126 w 241"/>
                <a:gd name="T13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47">
                  <a:moveTo>
                    <a:pt x="126" y="0"/>
                  </a:moveTo>
                  <a:cubicBezTo>
                    <a:pt x="115" y="0"/>
                    <a:pt x="106" y="3"/>
                    <a:pt x="98" y="5"/>
                  </a:cubicBezTo>
                  <a:cubicBezTo>
                    <a:pt x="74" y="12"/>
                    <a:pt x="30" y="46"/>
                    <a:pt x="15" y="88"/>
                  </a:cubicBezTo>
                  <a:cubicBezTo>
                    <a:pt x="0" y="129"/>
                    <a:pt x="151" y="143"/>
                    <a:pt x="165" y="146"/>
                  </a:cubicBezTo>
                  <a:cubicBezTo>
                    <a:pt x="168" y="147"/>
                    <a:pt x="170" y="147"/>
                    <a:pt x="173" y="147"/>
                  </a:cubicBezTo>
                  <a:cubicBezTo>
                    <a:pt x="201" y="147"/>
                    <a:pt x="241" y="122"/>
                    <a:pt x="204" y="59"/>
                  </a:cubicBezTo>
                  <a:cubicBezTo>
                    <a:pt x="177" y="11"/>
                    <a:pt x="148" y="0"/>
                    <a:pt x="126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Freeform 74">
              <a:extLst>
                <a:ext uri="{FF2B5EF4-FFF2-40B4-BE49-F238E27FC236}">
                  <a16:creationId xmlns:a16="http://schemas.microsoft.com/office/drawing/2014/main" id="{707A7E18-4A6E-479B-BEA8-DD1EF2188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02" y="1396"/>
              <a:ext cx="393" cy="556"/>
            </a:xfrm>
            <a:custGeom>
              <a:avLst/>
              <a:gdLst>
                <a:gd name="T0" fmla="*/ 4 w 165"/>
                <a:gd name="T1" fmla="*/ 78 h 233"/>
                <a:gd name="T2" fmla="*/ 0 w 165"/>
                <a:gd name="T3" fmla="*/ 105 h 233"/>
                <a:gd name="T4" fmla="*/ 57 w 165"/>
                <a:gd name="T5" fmla="*/ 208 h 233"/>
                <a:gd name="T6" fmla="*/ 155 w 165"/>
                <a:gd name="T7" fmla="*/ 80 h 233"/>
                <a:gd name="T8" fmla="*/ 157 w 165"/>
                <a:gd name="T9" fmla="*/ 73 h 233"/>
                <a:gd name="T10" fmla="*/ 82 w 165"/>
                <a:gd name="T11" fmla="*/ 18 h 233"/>
                <a:gd name="T12" fmla="*/ 4 w 165"/>
                <a:gd name="T13" fmla="*/ 78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233">
                  <a:moveTo>
                    <a:pt x="4" y="78"/>
                  </a:moveTo>
                  <a:cubicBezTo>
                    <a:pt x="1" y="88"/>
                    <a:pt x="0" y="97"/>
                    <a:pt x="0" y="105"/>
                  </a:cubicBezTo>
                  <a:cubicBezTo>
                    <a:pt x="0" y="130"/>
                    <a:pt x="21" y="182"/>
                    <a:pt x="57" y="208"/>
                  </a:cubicBezTo>
                  <a:cubicBezTo>
                    <a:pt x="93" y="233"/>
                    <a:pt x="148" y="93"/>
                    <a:pt x="155" y="80"/>
                  </a:cubicBezTo>
                  <a:cubicBezTo>
                    <a:pt x="156" y="78"/>
                    <a:pt x="157" y="75"/>
                    <a:pt x="157" y="73"/>
                  </a:cubicBezTo>
                  <a:cubicBezTo>
                    <a:pt x="165" y="46"/>
                    <a:pt x="152" y="0"/>
                    <a:pt x="82" y="18"/>
                  </a:cubicBezTo>
                  <a:cubicBezTo>
                    <a:pt x="28" y="32"/>
                    <a:pt x="10" y="56"/>
                    <a:pt x="4" y="7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Freeform 75">
              <a:extLst>
                <a:ext uri="{FF2B5EF4-FFF2-40B4-BE49-F238E27FC236}">
                  <a16:creationId xmlns:a16="http://schemas.microsoft.com/office/drawing/2014/main" id="{F50D6AD4-5E1E-4E53-B2C1-77BD13B80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76" y="1469"/>
              <a:ext cx="500" cy="472"/>
            </a:xfrm>
            <a:custGeom>
              <a:avLst/>
              <a:gdLst>
                <a:gd name="T0" fmla="*/ 179 w 210"/>
                <a:gd name="T1" fmla="*/ 30 h 198"/>
                <a:gd name="T2" fmla="*/ 156 w 210"/>
                <a:gd name="T3" fmla="*/ 15 h 198"/>
                <a:gd name="T4" fmla="*/ 39 w 210"/>
                <a:gd name="T5" fmla="*/ 21 h 198"/>
                <a:gd name="T6" fmla="*/ 111 w 210"/>
                <a:gd name="T7" fmla="*/ 165 h 198"/>
                <a:gd name="T8" fmla="*/ 117 w 210"/>
                <a:gd name="T9" fmla="*/ 171 h 198"/>
                <a:gd name="T10" fmla="*/ 199 w 210"/>
                <a:gd name="T11" fmla="*/ 126 h 198"/>
                <a:gd name="T12" fmla="*/ 179 w 210"/>
                <a:gd name="T13" fmla="*/ 3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0" h="198">
                  <a:moveTo>
                    <a:pt x="179" y="30"/>
                  </a:moveTo>
                  <a:cubicBezTo>
                    <a:pt x="172" y="23"/>
                    <a:pt x="163" y="19"/>
                    <a:pt x="156" y="15"/>
                  </a:cubicBezTo>
                  <a:cubicBezTo>
                    <a:pt x="133" y="4"/>
                    <a:pt x="78" y="0"/>
                    <a:pt x="39" y="21"/>
                  </a:cubicBezTo>
                  <a:cubicBezTo>
                    <a:pt x="0" y="42"/>
                    <a:pt x="102" y="153"/>
                    <a:pt x="111" y="165"/>
                  </a:cubicBezTo>
                  <a:cubicBezTo>
                    <a:pt x="113" y="167"/>
                    <a:pt x="115" y="169"/>
                    <a:pt x="117" y="171"/>
                  </a:cubicBezTo>
                  <a:cubicBezTo>
                    <a:pt x="137" y="189"/>
                    <a:pt x="184" y="198"/>
                    <a:pt x="199" y="126"/>
                  </a:cubicBezTo>
                  <a:cubicBezTo>
                    <a:pt x="210" y="73"/>
                    <a:pt x="196" y="45"/>
                    <a:pt x="179" y="3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Freeform 76">
              <a:extLst>
                <a:ext uri="{FF2B5EF4-FFF2-40B4-BE49-F238E27FC236}">
                  <a16:creationId xmlns:a16="http://schemas.microsoft.com/office/drawing/2014/main" id="{DF73D60C-64BA-4CF0-BF8C-E492541CEE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64" y="1396"/>
              <a:ext cx="502" cy="486"/>
            </a:xfrm>
            <a:custGeom>
              <a:avLst/>
              <a:gdLst>
                <a:gd name="T0" fmla="*/ 167 w 211"/>
                <a:gd name="T1" fmla="*/ 179 h 204"/>
                <a:gd name="T2" fmla="*/ 185 w 211"/>
                <a:gd name="T3" fmla="*/ 158 h 204"/>
                <a:gd name="T4" fmla="*/ 195 w 211"/>
                <a:gd name="T5" fmla="*/ 41 h 204"/>
                <a:gd name="T6" fmla="*/ 43 w 211"/>
                <a:gd name="T7" fmla="*/ 93 h 204"/>
                <a:gd name="T8" fmla="*/ 37 w 211"/>
                <a:gd name="T9" fmla="*/ 98 h 204"/>
                <a:gd name="T10" fmla="*/ 69 w 211"/>
                <a:gd name="T11" fmla="*/ 185 h 204"/>
                <a:gd name="T12" fmla="*/ 167 w 211"/>
                <a:gd name="T13" fmla="*/ 17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204">
                  <a:moveTo>
                    <a:pt x="167" y="179"/>
                  </a:moveTo>
                  <a:cubicBezTo>
                    <a:pt x="175" y="173"/>
                    <a:pt x="181" y="165"/>
                    <a:pt x="185" y="158"/>
                  </a:cubicBezTo>
                  <a:cubicBezTo>
                    <a:pt x="199" y="137"/>
                    <a:pt x="211" y="83"/>
                    <a:pt x="195" y="41"/>
                  </a:cubicBezTo>
                  <a:cubicBezTo>
                    <a:pt x="180" y="0"/>
                    <a:pt x="56" y="86"/>
                    <a:pt x="43" y="93"/>
                  </a:cubicBezTo>
                  <a:cubicBezTo>
                    <a:pt x="41" y="94"/>
                    <a:pt x="39" y="96"/>
                    <a:pt x="37" y="98"/>
                  </a:cubicBezTo>
                  <a:cubicBezTo>
                    <a:pt x="15" y="115"/>
                    <a:pt x="0" y="160"/>
                    <a:pt x="69" y="185"/>
                  </a:cubicBezTo>
                  <a:cubicBezTo>
                    <a:pt x="121" y="204"/>
                    <a:pt x="149" y="194"/>
                    <a:pt x="167" y="179"/>
                  </a:cubicBezTo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98" name="Rechthoek 97">
            <a:extLst>
              <a:ext uri="{FF2B5EF4-FFF2-40B4-BE49-F238E27FC236}">
                <a16:creationId xmlns:a16="http://schemas.microsoft.com/office/drawing/2014/main" id="{8D1144AA-8EBD-49F0-A557-A0F62D444DDC}"/>
              </a:ext>
            </a:extLst>
          </p:cNvPr>
          <p:cNvSpPr/>
          <p:nvPr userDrawn="1"/>
        </p:nvSpPr>
        <p:spPr>
          <a:xfrm>
            <a:off x="0" y="0"/>
            <a:ext cx="12192000" cy="175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0" name="Groep 99" hidden="1">
            <a:extLst>
              <a:ext uri="{FF2B5EF4-FFF2-40B4-BE49-F238E27FC236}">
                <a16:creationId xmlns:a16="http://schemas.microsoft.com/office/drawing/2014/main" id="{8D51CB8F-7CA4-4C72-8C4B-C762EE70AF34}"/>
              </a:ext>
            </a:extLst>
          </p:cNvPr>
          <p:cNvGrpSpPr/>
          <p:nvPr userDrawn="1"/>
        </p:nvGrpSpPr>
        <p:grpSpPr>
          <a:xfrm>
            <a:off x="-1516174" y="-4298875"/>
            <a:ext cx="13706774" cy="13516304"/>
            <a:chOff x="-1516174" y="-4298875"/>
            <a:chExt cx="13706774" cy="13516304"/>
          </a:xfrm>
        </p:grpSpPr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EA4B00C9-A8AD-4163-A5F7-B0A42FD5D6D4}"/>
                </a:ext>
              </a:extLst>
            </p:cNvPr>
            <p:cNvGrpSpPr/>
            <p:nvPr userDrawn="1"/>
          </p:nvGrpSpPr>
          <p:grpSpPr>
            <a:xfrm>
              <a:off x="-1516174" y="1196417"/>
              <a:ext cx="13516304" cy="5661583"/>
              <a:chOff x="-1516174" y="1196417"/>
              <a:chExt cx="13516304" cy="5661583"/>
            </a:xfrm>
          </p:grpSpPr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DD196E50-DBFD-4579-9158-EFD0B7F9F034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1196417"/>
                <a:ext cx="13516304" cy="365638"/>
                <a:chOff x="-294290" y="-115608"/>
                <a:chExt cx="13516304" cy="365638"/>
              </a:xfrm>
            </p:grpSpPr>
            <p:cxnSp>
              <p:nvCxnSpPr>
                <p:cNvPr id="178" name="Rechte verbindingslijn 177">
                  <a:extLst>
                    <a:ext uri="{FF2B5EF4-FFF2-40B4-BE49-F238E27FC236}">
                      <a16:creationId xmlns:a16="http://schemas.microsoft.com/office/drawing/2014/main" id="{71F4F4C0-FC77-4DC1-B161-EFE36A7E1A5F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Rechte verbindingslijn 178">
                  <a:extLst>
                    <a:ext uri="{FF2B5EF4-FFF2-40B4-BE49-F238E27FC236}">
                      <a16:creationId xmlns:a16="http://schemas.microsoft.com/office/drawing/2014/main" id="{A4EF68A3-64C1-4E6E-83B1-E5C8BFA0268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ep 179">
                <a:extLst>
                  <a:ext uri="{FF2B5EF4-FFF2-40B4-BE49-F238E27FC236}">
                    <a16:creationId xmlns:a16="http://schemas.microsoft.com/office/drawing/2014/main" id="{961AECFC-C6B9-4BF1-88D1-05D77E9F834A}"/>
                  </a:ext>
                </a:extLst>
              </p:cNvPr>
              <p:cNvGrpSpPr/>
              <p:nvPr userDrawn="1"/>
            </p:nvGrpSpPr>
            <p:grpSpPr>
              <a:xfrm rot="10800000">
                <a:off x="-1516174" y="5619242"/>
                <a:ext cx="13516304" cy="1238758"/>
                <a:chOff x="-294290" y="-115608"/>
                <a:chExt cx="13516304" cy="1238758"/>
              </a:xfrm>
            </p:grpSpPr>
            <p:cxnSp>
              <p:nvCxnSpPr>
                <p:cNvPr id="181" name="Rechte verbindingslijn 180">
                  <a:extLst>
                    <a:ext uri="{FF2B5EF4-FFF2-40B4-BE49-F238E27FC236}">
                      <a16:creationId xmlns:a16="http://schemas.microsoft.com/office/drawing/2014/main" id="{A27E4AEC-688B-4CE5-BE79-8DCBF9C35D15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-115608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Rechte verbindingslijn 181">
                  <a:extLst>
                    <a:ext uri="{FF2B5EF4-FFF2-40B4-BE49-F238E27FC236}">
                      <a16:creationId xmlns:a16="http://schemas.microsoft.com/office/drawing/2014/main" id="{EDFF4D8C-0697-4224-8766-2DC45881FEA1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25003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Rechte verbindingslijn 186">
                  <a:extLst>
                    <a:ext uri="{FF2B5EF4-FFF2-40B4-BE49-F238E27FC236}">
                      <a16:creationId xmlns:a16="http://schemas.microsoft.com/office/drawing/2014/main" id="{8B5EA8F3-8E6D-4E54-B394-45C7E133801C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757512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Rechte verbindingslijn 187">
                  <a:extLst>
                    <a:ext uri="{FF2B5EF4-FFF2-40B4-BE49-F238E27FC236}">
                      <a16:creationId xmlns:a16="http://schemas.microsoft.com/office/drawing/2014/main" id="{2006096D-3195-4317-80E7-9541E3E69900}"/>
                    </a:ext>
                  </a:extLst>
                </p:cNvPr>
                <p:cNvCxnSpPr/>
                <p:nvPr userDrawn="1"/>
              </p:nvCxnSpPr>
              <p:spPr>
                <a:xfrm>
                  <a:off x="-294290" y="1123150"/>
                  <a:ext cx="13516304" cy="0"/>
                </a:xfrm>
                <a:prstGeom prst="line">
                  <a:avLst/>
                </a:prstGeom>
                <a:ln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8E1BE345-F964-4B0F-9BDB-4AA417102B3E}"/>
                </a:ext>
              </a:extLst>
            </p:cNvPr>
            <p:cNvGrpSpPr/>
            <p:nvPr userDrawn="1"/>
          </p:nvGrpSpPr>
          <p:grpSpPr>
            <a:xfrm>
              <a:off x="-1516174" y="0"/>
              <a:ext cx="13516304" cy="544743"/>
              <a:chOff x="-1516174" y="0"/>
              <a:chExt cx="13516304" cy="544743"/>
            </a:xfrm>
          </p:grpSpPr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4D64296D-3900-4C2B-BA09-D6386D2972C5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Rechte verbindingslijn 190">
                <a:extLst>
                  <a:ext uri="{FF2B5EF4-FFF2-40B4-BE49-F238E27FC236}">
                    <a16:creationId xmlns:a16="http://schemas.microsoft.com/office/drawing/2014/main" id="{43046DD8-4BAD-4A4A-A95B-74BE087E02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Rechte verbindingslijn 191">
                <a:extLst>
                  <a:ext uri="{FF2B5EF4-FFF2-40B4-BE49-F238E27FC236}">
                    <a16:creationId xmlns:a16="http://schemas.microsoft.com/office/drawing/2014/main" id="{BAA14B92-DC65-4EF7-9D91-71A8B17946C2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632E527F-DB48-4C26-BFFF-EA3CDDD01895}"/>
                </a:ext>
              </a:extLst>
            </p:cNvPr>
            <p:cNvGrpSpPr/>
            <p:nvPr userDrawn="1"/>
          </p:nvGrpSpPr>
          <p:grpSpPr>
            <a:xfrm rot="5400000">
              <a:off x="-6496762" y="2186905"/>
              <a:ext cx="13516304" cy="544743"/>
              <a:chOff x="-1516174" y="0"/>
              <a:chExt cx="13516304" cy="544743"/>
            </a:xfrm>
          </p:grpSpPr>
          <p:cxnSp>
            <p:nvCxnSpPr>
              <p:cNvPr id="207" name="Rechte verbindingslijn 206">
                <a:extLst>
                  <a:ext uri="{FF2B5EF4-FFF2-40B4-BE49-F238E27FC236}">
                    <a16:creationId xmlns:a16="http://schemas.microsoft.com/office/drawing/2014/main" id="{EFE56208-D210-4B52-B878-0C8180BFB35D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Rechte verbindingslijn 207">
                <a:extLst>
                  <a:ext uri="{FF2B5EF4-FFF2-40B4-BE49-F238E27FC236}">
                    <a16:creationId xmlns:a16="http://schemas.microsoft.com/office/drawing/2014/main" id="{3453F529-8C97-40AA-9AF4-5BFA8643C721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Rechte verbindingslijn 208">
                <a:extLst>
                  <a:ext uri="{FF2B5EF4-FFF2-40B4-BE49-F238E27FC236}">
                    <a16:creationId xmlns:a16="http://schemas.microsoft.com/office/drawing/2014/main" id="{EAEEC65E-1EAA-4AF6-86A9-154528DCB3F8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ep 209">
              <a:extLst>
                <a:ext uri="{FF2B5EF4-FFF2-40B4-BE49-F238E27FC236}">
                  <a16:creationId xmlns:a16="http://schemas.microsoft.com/office/drawing/2014/main" id="{C3437C25-2836-4F47-9505-ADE6C31077BA}"/>
                </a:ext>
              </a:extLst>
            </p:cNvPr>
            <p:cNvGrpSpPr/>
            <p:nvPr userDrawn="1"/>
          </p:nvGrpSpPr>
          <p:grpSpPr>
            <a:xfrm rot="5400000">
              <a:off x="5160077" y="2186905"/>
              <a:ext cx="13516304" cy="544743"/>
              <a:chOff x="-1516174" y="0"/>
              <a:chExt cx="13516304" cy="544743"/>
            </a:xfrm>
          </p:grpSpPr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8DCA3DD5-39FE-4757-A09B-3A8D3B796A62}"/>
                  </a:ext>
                </a:extLst>
              </p:cNvPr>
              <p:cNvCxnSpPr/>
              <p:nvPr userDrawn="1"/>
            </p:nvCxnSpPr>
            <p:spPr>
              <a:xfrm rot="10800000">
                <a:off x="-1516174" y="544743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Rechte verbindingslijn 211">
                <a:extLst>
                  <a:ext uri="{FF2B5EF4-FFF2-40B4-BE49-F238E27FC236}">
                    <a16:creationId xmlns:a16="http://schemas.microsoft.com/office/drawing/2014/main" id="{2235CD36-2B33-4564-A6DB-AED6E23DC568}"/>
                  </a:ext>
                </a:extLst>
              </p:cNvPr>
              <p:cNvCxnSpPr/>
              <p:nvPr userDrawn="1"/>
            </p:nvCxnSpPr>
            <p:spPr>
              <a:xfrm rot="10800000">
                <a:off x="-1516174" y="179105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1B8555E4-1A64-4148-9B9E-36319E8E6EFE}"/>
                  </a:ext>
                </a:extLst>
              </p:cNvPr>
              <p:cNvCxnSpPr/>
              <p:nvPr userDrawn="1"/>
            </p:nvCxnSpPr>
            <p:spPr>
              <a:xfrm rot="10800000">
                <a:off x="-1516174" y="0"/>
                <a:ext cx="13516304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3787A7BF-5906-4617-97D6-DA5E72CEDD4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293076" y="5781675"/>
            <a:ext cx="1320073" cy="92189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29E13F-D197-47CB-A272-262A18B8D3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11166" y="86697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CCB79-C6F7-4B10-AD0D-3A35B55BD801}" type="datetime1">
              <a:rPr lang="nl-NL" smtClean="0"/>
              <a:t>16-10-2024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30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255713" algn="l"/>
        </a:tabLst>
        <a:defRPr sz="24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SzPct val="100000"/>
        <a:buFontTx/>
        <a:buBlip>
          <a:blip r:embed="rId28"/>
        </a:buBlip>
        <a:defRPr sz="16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533400" indent="-26987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SzPct val="100000"/>
        <a:buFontTx/>
        <a:buBlip>
          <a:blip r:embed="rId29"/>
        </a:buBlip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2pPr>
      <a:lvl3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rgbClr val="0070C0"/>
        </a:buClr>
        <a:buSzPct val="85000"/>
        <a:buFont typeface="Arial" panose="020B0604020202020204" pitchFamily="34" charset="0"/>
        <a:buNone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3pPr>
      <a:lvl4pPr marL="0" indent="0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spc="30" baseline="0">
          <a:solidFill>
            <a:schemeClr val="accent2"/>
          </a:solidFill>
          <a:latin typeface="+mn-lt"/>
          <a:ea typeface="+mn-ea"/>
          <a:cs typeface="Calibri" panose="020F0502020204030204" pitchFamily="34" charset="0"/>
        </a:defRPr>
      </a:lvl4pPr>
      <a:lvl5pPr marL="263525" indent="-263525" algn="l" defTabSz="719138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2"/>
        </a:buClr>
        <a:buFont typeface="+mj-lt"/>
        <a:buAutoNum type="arabicPeriod"/>
        <a:defRPr sz="1600" i="0" kern="1200">
          <a:solidFill>
            <a:schemeClr val="accent4"/>
          </a:solidFill>
          <a:latin typeface="+mn-lt"/>
          <a:ea typeface="+mn-ea"/>
          <a:cs typeface="+mn-cs"/>
        </a:defRPr>
      </a:lvl5pPr>
      <a:lvl6pPr marL="538163" indent="-2746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6pPr>
      <a:lvl7pPr marL="261938" indent="-261938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accent1"/>
        </a:buClr>
        <a:buFontTx/>
        <a:buBlip>
          <a:blip r:embed="rId30"/>
        </a:buBlip>
        <a:defRPr sz="1600" b="0" i="0" kern="1200">
          <a:solidFill>
            <a:schemeClr val="accent4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i="1" kern="1200">
          <a:solidFill>
            <a:schemeClr val="accent6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kern="1200" cap="none" baseline="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776">
          <p15:clr>
            <a:srgbClr val="F26B43"/>
          </p15:clr>
        </p15:guide>
        <p15:guide id="3" orient="horz" pos="1002">
          <p15:clr>
            <a:srgbClr val="F26B43"/>
          </p15:clr>
        </p15:guide>
        <p15:guide id="5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jeugdzorg-werkt.nl/werkgevers/wegingstabel-voor-jeugdz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player.vimeo.com/video/688502174?h=3ba24a6067&amp;amp;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2">
            <a:extLst>
              <a:ext uri="{FF2B5EF4-FFF2-40B4-BE49-F238E27FC236}">
                <a16:creationId xmlns:a16="http://schemas.microsoft.com/office/drawing/2014/main" id="{F00CA13C-9A1C-401B-8966-AC1E2F3973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6610" cy="8131073"/>
          </a:xfrm>
          <a:solidFill>
            <a:srgbClr val="002060"/>
          </a:solidFill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C7BD6B9-D1FA-47CA-AB57-15DBFA6A32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164" y="0"/>
            <a:ext cx="7158255" cy="68580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9" name="Tijdelijke aanduiding voor datum 38">
            <a:extLst>
              <a:ext uri="{FF2B5EF4-FFF2-40B4-BE49-F238E27FC236}">
                <a16:creationId xmlns:a16="http://schemas.microsoft.com/office/drawing/2014/main" id="{0E01AF45-EB8B-4E01-81FA-E305F2A2355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84229" y="5968703"/>
            <a:ext cx="1512386" cy="5401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98D75-7B68-423C-9DEC-75E63B555E5A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16-10-2024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" name="Tijdelijke aanduiding voor afbeelding 42">
            <a:extLst>
              <a:ext uri="{FF2B5EF4-FFF2-40B4-BE49-F238E27FC236}">
                <a16:creationId xmlns:a16="http://schemas.microsoft.com/office/drawing/2014/main" id="{0B4B1B32-23E7-8086-57E6-E47F63E7E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12973"/>
          <a:stretch/>
        </p:blipFill>
        <p:spPr>
          <a:xfrm>
            <a:off x="1162877" y="-315629"/>
            <a:ext cx="6977245" cy="6284332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6365399-A9D8-47A0-8771-30EF8B5F4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" y="4732256"/>
            <a:ext cx="12192000" cy="2124085"/>
          </a:xfrm>
          <a:prstGeom prst="rect">
            <a:avLst/>
          </a:prstGeom>
        </p:spPr>
      </p:pic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7E2DF747-A102-4A52-823C-FF8B2825BB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-108876" y="3615649"/>
            <a:ext cx="2838170" cy="2010768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99A629F-83AA-4492-A631-0ECB0633F4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39726" y="639405"/>
            <a:ext cx="6373196" cy="4568982"/>
          </a:xfrm>
        </p:spPr>
        <p:txBody>
          <a:bodyPr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153" name="Titel 152">
            <a:extLst>
              <a:ext uri="{FF2B5EF4-FFF2-40B4-BE49-F238E27FC236}">
                <a16:creationId xmlns:a16="http://schemas.microsoft.com/office/drawing/2014/main" id="{D70F5203-EE0F-487D-9E66-BFC613CE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104" y="2356701"/>
            <a:ext cx="4775760" cy="1537694"/>
          </a:xfrm>
        </p:spPr>
        <p:txBody>
          <a:bodyPr/>
          <a:lstStyle/>
          <a:p>
            <a:pPr fontAlgn="base"/>
            <a:br>
              <a:rPr lang="nl-NL" sz="2000" b="0" i="0" dirty="0">
                <a:solidFill>
                  <a:srgbClr val="444444"/>
                </a:solidFill>
                <a:effectLst/>
                <a:latin typeface="gentium_plusregular"/>
              </a:rPr>
            </a:br>
            <a:br>
              <a:rPr lang="nl-NL" sz="2000" b="0" i="0" dirty="0">
                <a:solidFill>
                  <a:srgbClr val="444444"/>
                </a:solidFill>
                <a:effectLst/>
                <a:latin typeface="gentium_plusregular"/>
              </a:rPr>
            </a:br>
            <a:r>
              <a:rPr lang="nl-NL" sz="2800" b="1" i="0" dirty="0">
                <a:solidFill>
                  <a:srgbClr val="444444"/>
                </a:solidFill>
                <a:effectLst/>
                <a:latin typeface="gentium_plusregular"/>
              </a:rPr>
              <a:t>Werken onder verantwoordelijkheid</a:t>
            </a:r>
            <a:br>
              <a:rPr lang="nl-NL" sz="2800" b="0" i="0" dirty="0">
                <a:solidFill>
                  <a:srgbClr val="444444"/>
                </a:solidFill>
                <a:effectLst/>
                <a:latin typeface="gentium_plusregular"/>
              </a:rPr>
            </a:br>
            <a:r>
              <a:rPr lang="nl-NL" sz="2800" b="0" i="0" dirty="0">
                <a:solidFill>
                  <a:srgbClr val="444444"/>
                </a:solidFill>
                <a:effectLst/>
                <a:latin typeface="gentium_plusregular"/>
              </a:rPr>
              <a:t>Wat betekent dat voor jou?</a:t>
            </a:r>
            <a:br>
              <a:rPr lang="nl-NL" sz="28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</a:b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917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D5FDFCB-A50D-4DC7-AEFF-3318A6FB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7FC690-DBB2-4539-AF73-4B69A7BE2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20" y="6447727"/>
            <a:ext cx="1813410" cy="297399"/>
          </a:xfrm>
          <a:prstGeom prst="rect">
            <a:avLst/>
          </a:prstGeom>
        </p:spPr>
      </p:pic>
      <p:pic>
        <p:nvPicPr>
          <p:cNvPr id="15" name="Afbeelding 14" descr="Afbeelding met tekst&#10;&#10;Automatisch gegenereerde beschrijving">
            <a:extLst>
              <a:ext uri="{FF2B5EF4-FFF2-40B4-BE49-F238E27FC236}">
                <a16:creationId xmlns:a16="http://schemas.microsoft.com/office/drawing/2014/main" id="{25675479-0F61-4E2F-A7AE-DA081DFE5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79" y="492752"/>
            <a:ext cx="4686510" cy="55510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1F033DC-0C37-238A-F44C-B14D8C532DFD}"/>
              </a:ext>
            </a:extLst>
          </p:cNvPr>
          <p:cNvSpPr txBox="1"/>
          <p:nvPr/>
        </p:nvSpPr>
        <p:spPr>
          <a:xfrm>
            <a:off x="6853478" y="5511540"/>
            <a:ext cx="218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hlinkClick r:id="rId4"/>
              </a:rPr>
              <a:t>De wegingstabel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8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2">
            <a:extLst>
              <a:ext uri="{FF2B5EF4-FFF2-40B4-BE49-F238E27FC236}">
                <a16:creationId xmlns:a16="http://schemas.microsoft.com/office/drawing/2014/main" id="{F00CA13C-9A1C-401B-8966-AC1E2F3973A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4" y="0"/>
            <a:ext cx="12196610" cy="8131073"/>
          </a:xfr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C7BD6B9-D1FA-47CA-AB57-15DBFA6A322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164" y="0"/>
            <a:ext cx="7158255" cy="6858000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AA45C038-0FB3-4F52-9F6D-EC688C53340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-1878634" y="-1256530"/>
            <a:ext cx="5007997" cy="3285669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9" name="Tijdelijke aanduiding voor datum 38">
            <a:extLst>
              <a:ext uri="{FF2B5EF4-FFF2-40B4-BE49-F238E27FC236}">
                <a16:creationId xmlns:a16="http://schemas.microsoft.com/office/drawing/2014/main" id="{0E01AF45-EB8B-4E01-81FA-E305F2A2355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884229" y="5968703"/>
            <a:ext cx="1512386" cy="5401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98D75-7B68-423C-9DEC-75E63B555E5A}" type="datetime1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16-10-2024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99A629F-83AA-4492-A631-0ECB0633F45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48424" y="972536"/>
            <a:ext cx="6373196" cy="4568982"/>
          </a:xfrm>
        </p:spPr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153" name="Titel 152">
            <a:extLst>
              <a:ext uri="{FF2B5EF4-FFF2-40B4-BE49-F238E27FC236}">
                <a16:creationId xmlns:a16="http://schemas.microsoft.com/office/drawing/2014/main" id="{D70F5203-EE0F-487D-9E66-BFC613CE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3626" y="1597515"/>
            <a:ext cx="4775760" cy="3291207"/>
          </a:xfrm>
        </p:spPr>
        <p:txBody>
          <a:bodyPr/>
          <a:lstStyle/>
          <a:p>
            <a:r>
              <a:rPr lang="nl-NL" sz="3500" dirty="0"/>
              <a:t>In gesprek</a:t>
            </a:r>
            <a:br>
              <a:rPr lang="nl-NL" sz="3500" dirty="0"/>
            </a:br>
            <a:br>
              <a:rPr lang="nl-NL" sz="2800" dirty="0"/>
            </a:br>
            <a:r>
              <a:rPr lang="nl-NL" sz="2800" dirty="0"/>
              <a:t>In hoeverre is de huidige situatie voldoende werkbaar?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Welke ruimte voor verbetering zien jullie? </a:t>
            </a:r>
            <a:br>
              <a:rPr lang="nl-NL" sz="2800" dirty="0"/>
            </a:br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365399-A9D8-47A0-8771-30EF8B5F4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" y="4890381"/>
            <a:ext cx="12192000" cy="1965960"/>
          </a:xfrm>
          <a:prstGeom prst="rect">
            <a:avLst/>
          </a:prstGeom>
        </p:spPr>
      </p:pic>
      <p:sp>
        <p:nvSpPr>
          <p:cNvPr id="23" name="Tijdelijke aanduiding voor tekst 3">
            <a:extLst>
              <a:ext uri="{FF2B5EF4-FFF2-40B4-BE49-F238E27FC236}">
                <a16:creationId xmlns:a16="http://schemas.microsoft.com/office/drawing/2014/main" id="{7E2DF747-A102-4A52-823C-FF8B2825BB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-108876" y="3615649"/>
            <a:ext cx="2838170" cy="2010768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782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2" descr="Moeder die dochtertje kust">
            <a:extLst>
              <a:ext uri="{FF2B5EF4-FFF2-40B4-BE49-F238E27FC236}">
                <a16:creationId xmlns:a16="http://schemas.microsoft.com/office/drawing/2014/main" id="{BE5596EF-E40A-47A1-935F-88A8801FE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13026"/>
          <a:stretch/>
        </p:blipFill>
        <p:spPr>
          <a:xfrm>
            <a:off x="5909908" y="1035798"/>
            <a:ext cx="5754687" cy="5183187"/>
          </a:xfrm>
          <a:custGeom>
            <a:avLst/>
            <a:gdLst>
              <a:gd name="connsiteX0" fmla="*/ 2142295 w 2496500"/>
              <a:gd name="connsiteY0" fmla="*/ 45 h 2248404"/>
              <a:gd name="connsiteX1" fmla="*/ 2392991 w 2496500"/>
              <a:gd name="connsiteY1" fmla="*/ 149882 h 2248404"/>
              <a:gd name="connsiteX2" fmla="*/ 2257358 w 2496500"/>
              <a:gd name="connsiteY2" fmla="*/ 1739868 h 2248404"/>
              <a:gd name="connsiteX3" fmla="*/ 2013218 w 2496500"/>
              <a:gd name="connsiteY3" fmla="*/ 2025250 h 2248404"/>
              <a:gd name="connsiteX4" fmla="*/ 684013 w 2496500"/>
              <a:gd name="connsiteY4" fmla="*/ 2106787 h 2248404"/>
              <a:gd name="connsiteX5" fmla="*/ 249987 w 2496500"/>
              <a:gd name="connsiteY5" fmla="*/ 924491 h 2248404"/>
              <a:gd name="connsiteX6" fmla="*/ 331367 w 2496500"/>
              <a:gd name="connsiteY6" fmla="*/ 856543 h 2248404"/>
              <a:gd name="connsiteX7" fmla="*/ 2142295 w 2496500"/>
              <a:gd name="connsiteY7" fmla="*/ 45 h 224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96500" h="2248404">
                <a:moveTo>
                  <a:pt x="2142295" y="45"/>
                </a:moveTo>
                <a:cubicBezTo>
                  <a:pt x="2264722" y="1618"/>
                  <a:pt x="2354844" y="45412"/>
                  <a:pt x="2392991" y="149882"/>
                </a:cubicBezTo>
                <a:cubicBezTo>
                  <a:pt x="2610004" y="720646"/>
                  <a:pt x="2447244" y="1454486"/>
                  <a:pt x="2257358" y="1739868"/>
                </a:cubicBezTo>
                <a:cubicBezTo>
                  <a:pt x="2203105" y="1834995"/>
                  <a:pt x="2121725" y="1943712"/>
                  <a:pt x="2013218" y="2025250"/>
                </a:cubicBezTo>
                <a:cubicBezTo>
                  <a:pt x="1769078" y="2229094"/>
                  <a:pt x="1389305" y="2364990"/>
                  <a:pt x="684013" y="2106787"/>
                </a:cubicBezTo>
                <a:cubicBezTo>
                  <a:pt x="-251856" y="1767047"/>
                  <a:pt x="-48406" y="1155514"/>
                  <a:pt x="249987" y="924491"/>
                </a:cubicBezTo>
                <a:cubicBezTo>
                  <a:pt x="277113" y="897311"/>
                  <a:pt x="304240" y="870132"/>
                  <a:pt x="331367" y="856543"/>
                </a:cubicBezTo>
                <a:cubicBezTo>
                  <a:pt x="474629" y="779252"/>
                  <a:pt x="1611776" y="-6770"/>
                  <a:pt x="2142295" y="45"/>
                </a:cubicBezTo>
                <a:close/>
              </a:path>
            </a:pathLst>
          </a:cu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8D45D35-C2CC-46CE-BAFD-A594CD21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05" y="1642387"/>
            <a:ext cx="7078096" cy="2529563"/>
          </a:xfrm>
        </p:spPr>
        <p:txBody>
          <a:bodyPr/>
          <a:lstStyle/>
          <a:p>
            <a:r>
              <a:rPr lang="nl-NL" sz="3600" b="1" dirty="0">
                <a:solidFill>
                  <a:schemeClr val="tx1"/>
                </a:solidFill>
              </a:rPr>
              <a:t>De norm van verantwoorde werktoedeling</a:t>
            </a:r>
            <a:br>
              <a:rPr lang="nl-NL" sz="3600" b="1" dirty="0">
                <a:solidFill>
                  <a:schemeClr val="tx1"/>
                </a:solidFill>
              </a:rPr>
            </a:br>
            <a:endParaRPr lang="nl-NL" sz="3600" b="1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EB226B-A44C-4B88-B2F5-8730064F3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760" y="6525908"/>
            <a:ext cx="181676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531ACD2-497E-1B10-CE35-09478498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31" y="340638"/>
            <a:ext cx="9235136" cy="57950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0FE442-FDE7-03A0-48D0-17C4325D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5A187A5-6081-1B66-F1E9-CB90253CC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22D013-AC81-41D9-9EAC-40AF2594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10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41FBE6-54CF-48A4-AEBA-22D434FE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F6F639-E2B3-4022-866C-F5318BC6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20" y="6447727"/>
            <a:ext cx="1813410" cy="297399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3F27F9F-5560-47FE-B44F-8C5F6858967F}"/>
              </a:ext>
            </a:extLst>
          </p:cNvPr>
          <p:cNvSpPr txBox="1"/>
          <p:nvPr/>
        </p:nvSpPr>
        <p:spPr>
          <a:xfrm>
            <a:off x="768308" y="2505670"/>
            <a:ext cx="10736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verplichting uit de Jeugdwet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om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verantwoorde hulp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te leveren is verder uitgewerkt in 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norm van de verantwoorde werktoedeling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De norm van de verantwoorde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werktoedeling bestaat uit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drie onderdelen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437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41FBE6-54CF-48A4-AEBA-22D434FE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F6F639-E2B3-4022-866C-F5318BC6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20" y="6447727"/>
            <a:ext cx="1813410" cy="2973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9FBE5BC-6AF7-4A64-9D83-5BD904D2E8A5}"/>
              </a:ext>
            </a:extLst>
          </p:cNvPr>
          <p:cNvSpPr txBox="1"/>
          <p:nvPr/>
        </p:nvSpPr>
        <p:spPr>
          <a:xfrm>
            <a:off x="732527" y="2204396"/>
            <a:ext cx="10726945" cy="1224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1.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 aanbieders van jeugdhulp en jeugdbescherming dragen er zorg voor dat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 taken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worden uitgevoerd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door of onder verantwoordelijkheid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van een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geregistreerde professional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Zij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delen de taken toe met inachtneming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van de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specifieke kennis en vaardigheden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van de geregistreerde professional.</a:t>
            </a:r>
          </a:p>
        </p:txBody>
      </p:sp>
    </p:spTree>
    <p:extLst>
      <p:ext uri="{BB962C8B-B14F-4D97-AF65-F5344CB8AC3E}">
        <p14:creationId xmlns:p14="http://schemas.microsoft.com/office/powerpoint/2010/main" val="1947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41FBE6-54CF-48A4-AEBA-22D434FE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F6F639-E2B3-4022-866C-F5318BC6E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20" y="6447727"/>
            <a:ext cx="1813410" cy="29739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199D003-EE57-4640-B626-C0D2013FC7E5}"/>
              </a:ext>
            </a:extLst>
          </p:cNvPr>
          <p:cNvSpPr txBox="1"/>
          <p:nvPr/>
        </p:nvSpPr>
        <p:spPr>
          <a:xfrm>
            <a:off x="412821" y="2228671"/>
            <a:ext cx="11366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2.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 aanbieder van jeugdhulp en jeugdbescherming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 anderen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dan geregistreerde professionals met de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uitvoering van taken belasten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indien hij of zij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aannemelijk kan maken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 de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kwaliteit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uit te voeren taak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daardoor niet nadelig wordt beïnvloed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noodzakelijk is voor de kwaliteit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van uit te voeren taak. (tenzij bepaling)</a:t>
            </a:r>
          </a:p>
        </p:txBody>
      </p:sp>
    </p:spTree>
    <p:extLst>
      <p:ext uri="{BB962C8B-B14F-4D97-AF65-F5344CB8AC3E}">
        <p14:creationId xmlns:p14="http://schemas.microsoft.com/office/powerpoint/2010/main" val="299168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A85E6C6-A7A5-45F8-A356-79251C87D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934E228-6CB3-410E-B8B1-B24E38FE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B0D9D44-B3DC-4543-A92C-54C72783AB20}"/>
              </a:ext>
            </a:extLst>
          </p:cNvPr>
          <p:cNvSpPr txBox="1"/>
          <p:nvPr/>
        </p:nvSpPr>
        <p:spPr>
          <a:xfrm>
            <a:off x="364716" y="2782669"/>
            <a:ext cx="11447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3.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 aanbieders van jeugdhulp en jeugdbescherming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dragen er zorg voor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 geregistreerde professionals hun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taken kunnen verrichten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met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inachtneming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voor hen geldende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D1EC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professionele standaarden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85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9E83CC2-1DCE-4857-9B8B-3063BCC4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5C5E8CF-D6BA-4A63-94D6-37B6B00C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35" y="166763"/>
            <a:ext cx="9703353" cy="60980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77E77BD0-6F42-43B9-ADFB-DB8FB303C45B}"/>
                  </a:ext>
                </a:extLst>
              </p14:cNvPr>
              <p14:cNvContentPartPr/>
              <p14:nvPr/>
            </p14:nvContentPartPr>
            <p14:xfrm>
              <a:off x="6452604" y="2523588"/>
              <a:ext cx="4408560" cy="2890800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77E77BD0-6F42-43B9-ADFB-DB8FB303C4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6964" y="2451948"/>
                <a:ext cx="4480200" cy="3034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fbeelding 6">
            <a:extLst>
              <a:ext uri="{FF2B5EF4-FFF2-40B4-BE49-F238E27FC236}">
                <a16:creationId xmlns:a16="http://schemas.microsoft.com/office/drawing/2014/main" id="{5721D5A6-461F-4BEC-864F-01E6B2556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135" y="6497031"/>
            <a:ext cx="1816765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Alle Kansen Benut">
            <a:hlinkClick r:id="" action="ppaction://media"/>
            <a:extLst>
              <a:ext uri="{FF2B5EF4-FFF2-40B4-BE49-F238E27FC236}">
                <a16:creationId xmlns:a16="http://schemas.microsoft.com/office/drawing/2014/main" id="{5DBB8897-03C9-ACAB-9C7E-3271ACB8E6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3529" y="2"/>
            <a:ext cx="12191998" cy="6857999"/>
          </a:xfrm>
          <a:custGeom>
            <a:avLst/>
            <a:gdLst>
              <a:gd name="connsiteX0" fmla="*/ 0 w 12479057"/>
              <a:gd name="connsiteY0" fmla="*/ 0 h 6857999"/>
              <a:gd name="connsiteX1" fmla="*/ 11652068 w 12479057"/>
              <a:gd name="connsiteY1" fmla="*/ 0 h 6857999"/>
              <a:gd name="connsiteX2" fmla="*/ 12192000 w 12479057"/>
              <a:gd name="connsiteY2" fmla="*/ 0 h 6857999"/>
              <a:gd name="connsiteX3" fmla="*/ 12479057 w 12479057"/>
              <a:gd name="connsiteY3" fmla="*/ 0 h 6857999"/>
              <a:gd name="connsiteX4" fmla="*/ 12479057 w 12479057"/>
              <a:gd name="connsiteY4" fmla="*/ 639389 h 6857999"/>
              <a:gd name="connsiteX5" fmla="*/ 12192000 w 12479057"/>
              <a:gd name="connsiteY5" fmla="*/ 639389 h 6857999"/>
              <a:gd name="connsiteX6" fmla="*/ 12192000 w 12479057"/>
              <a:gd name="connsiteY6" fmla="*/ 6857999 h 6857999"/>
              <a:gd name="connsiteX7" fmla="*/ 0 w 12479057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79057" h="6857999">
                <a:moveTo>
                  <a:pt x="0" y="0"/>
                </a:moveTo>
                <a:lnTo>
                  <a:pt x="11652068" y="0"/>
                </a:lnTo>
                <a:lnTo>
                  <a:pt x="12192000" y="0"/>
                </a:lnTo>
                <a:lnTo>
                  <a:pt x="12479057" y="0"/>
                </a:lnTo>
                <a:lnTo>
                  <a:pt x="12479057" y="639389"/>
                </a:lnTo>
                <a:lnTo>
                  <a:pt x="12192000" y="639389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F34DA29-B5BB-FF8F-3EE4-2B6D1BA812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6343917"/>
            <a:ext cx="12191999" cy="514084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8C499240-9E6B-861D-EB4C-F41C5DDF84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" y="0"/>
            <a:ext cx="12201517" cy="178676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8341A8E-2DD0-C11F-CC65-48814898EE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-77470" y="5574174"/>
            <a:ext cx="1890735" cy="1355478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48E519A1-B701-FFA0-9AB7-F51BA5F3CCE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106302" y="6122193"/>
            <a:ext cx="616592" cy="442039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A85E6C6-A7A5-45F8-A356-79251C87D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25118" y="6147547"/>
            <a:ext cx="439477" cy="378361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02C9A5-716F-45E6-800B-D4D02CE26F90}" type="slidenum">
              <a:rPr kumimoji="0" lang="nl-NL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569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CB Jeugdzorg werkt - template 2021">
  <a:themeElements>
    <a:clrScheme name="Aangepast 100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5AD1EC"/>
      </a:accent1>
      <a:accent2>
        <a:srgbClr val="1F1E71"/>
      </a:accent2>
      <a:accent3>
        <a:srgbClr val="EE3835"/>
      </a:accent3>
      <a:accent4>
        <a:srgbClr val="464749"/>
      </a:accent4>
      <a:accent5>
        <a:srgbClr val="C8DA4B"/>
      </a:accent5>
      <a:accent6>
        <a:srgbClr val="A1A2A5"/>
      </a:accent6>
      <a:hlink>
        <a:srgbClr val="5AD1EC"/>
      </a:hlink>
      <a:folHlink>
        <a:srgbClr val="5AD1EC"/>
      </a:folHlink>
    </a:clrScheme>
    <a:fontScheme name="Aangepast 4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Aft>
            <a:spcPts val="12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CB Jeugdzorg werkt - template 2021">
  <a:themeElements>
    <a:clrScheme name="Aangepast 100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5AD1EC"/>
      </a:accent1>
      <a:accent2>
        <a:srgbClr val="1F1E71"/>
      </a:accent2>
      <a:accent3>
        <a:srgbClr val="EE3835"/>
      </a:accent3>
      <a:accent4>
        <a:srgbClr val="464749"/>
      </a:accent4>
      <a:accent5>
        <a:srgbClr val="C8DA4B"/>
      </a:accent5>
      <a:accent6>
        <a:srgbClr val="A1A2A5"/>
      </a:accent6>
      <a:hlink>
        <a:srgbClr val="5AD1EC"/>
      </a:hlink>
      <a:folHlink>
        <a:srgbClr val="5AD1EC"/>
      </a:folHlink>
    </a:clrScheme>
    <a:fontScheme name="Aangepast 4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Aft>
            <a:spcPts val="12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FCB Jeugdzorg werkt - template 2021">
  <a:themeElements>
    <a:clrScheme name="Aangepast 100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5AD1EC"/>
      </a:accent1>
      <a:accent2>
        <a:srgbClr val="1F1E71"/>
      </a:accent2>
      <a:accent3>
        <a:srgbClr val="EE3835"/>
      </a:accent3>
      <a:accent4>
        <a:srgbClr val="464749"/>
      </a:accent4>
      <a:accent5>
        <a:srgbClr val="C8DA4B"/>
      </a:accent5>
      <a:accent6>
        <a:srgbClr val="A1A2A5"/>
      </a:accent6>
      <a:hlink>
        <a:srgbClr val="5AD1EC"/>
      </a:hlink>
      <a:folHlink>
        <a:srgbClr val="5AD1EC"/>
      </a:folHlink>
    </a:clrScheme>
    <a:fontScheme name="Aangepast 4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Aft>
            <a:spcPts val="12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FCB Jeugdzorg werkt - template 2021">
  <a:themeElements>
    <a:clrScheme name="Aangepast 100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5AD1EC"/>
      </a:accent1>
      <a:accent2>
        <a:srgbClr val="1F1E71"/>
      </a:accent2>
      <a:accent3>
        <a:srgbClr val="EE3835"/>
      </a:accent3>
      <a:accent4>
        <a:srgbClr val="464749"/>
      </a:accent4>
      <a:accent5>
        <a:srgbClr val="C8DA4B"/>
      </a:accent5>
      <a:accent6>
        <a:srgbClr val="A1A2A5"/>
      </a:accent6>
      <a:hlink>
        <a:srgbClr val="5AD1EC"/>
      </a:hlink>
      <a:folHlink>
        <a:srgbClr val="5AD1EC"/>
      </a:folHlink>
    </a:clrScheme>
    <a:fontScheme name="Aangepast 47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Aft>
            <a:spcPts val="1200"/>
          </a:spcAft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218</Words>
  <Application>Microsoft Macintosh PowerPoint</Application>
  <PresentationFormat>Breedbeeld</PresentationFormat>
  <Paragraphs>23</Paragraphs>
  <Slides>11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11</vt:i4>
      </vt:variant>
    </vt:vector>
  </HeadingPairs>
  <TitlesOfParts>
    <vt:vector size="22" baseType="lpstr">
      <vt:lpstr>Arial</vt:lpstr>
      <vt:lpstr>Calibri</vt:lpstr>
      <vt:lpstr>gentium_plusregular</vt:lpstr>
      <vt:lpstr>Myriad Pro</vt:lpstr>
      <vt:lpstr>Segoe UI</vt:lpstr>
      <vt:lpstr>Segoe UI Light</vt:lpstr>
      <vt:lpstr>Tahoma</vt:lpstr>
      <vt:lpstr>FCB Jeugdzorg werkt - template 2021</vt:lpstr>
      <vt:lpstr>1_FCB Jeugdzorg werkt - template 2021</vt:lpstr>
      <vt:lpstr>2_FCB Jeugdzorg werkt - template 2021</vt:lpstr>
      <vt:lpstr>3_FCB Jeugdzorg werkt - template 2021</vt:lpstr>
      <vt:lpstr>  Werken onder verantwoordelijkheid Wat betekent dat voor jou? </vt:lpstr>
      <vt:lpstr>De norm van verantwoorde werktoedeling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 gesprek  In hoeverre is de huidige situatie voldoende werkbaar?  Welke ruimte voor verbetering zien jullie?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Inge Kuipers</dc:creator>
  <cp:lastModifiedBy>Content Webinary</cp:lastModifiedBy>
  <cp:revision>34</cp:revision>
  <dcterms:created xsi:type="dcterms:W3CDTF">2022-09-26T19:58:29Z</dcterms:created>
  <dcterms:modified xsi:type="dcterms:W3CDTF">2024-10-16T15:39:26Z</dcterms:modified>
</cp:coreProperties>
</file>